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56" r:id="rId4"/>
    <p:sldId id="347" r:id="rId5"/>
    <p:sldId id="259" r:id="rId6"/>
    <p:sldId id="308" r:id="rId7"/>
    <p:sldId id="309" r:id="rId8"/>
    <p:sldId id="357" r:id="rId9"/>
    <p:sldId id="313" r:id="rId10"/>
    <p:sldId id="331" r:id="rId11"/>
    <p:sldId id="359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24C7A-75B0-4A7F-8FDD-B268410CA48F}" v="12" dt="2022-10-28T10:06:1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RFAH" userId="0d9f30c56f4c6495" providerId="LiveId" clId="{5AC24C7A-75B0-4A7F-8FDD-B268410CA48F}"/>
    <pc:docChg chg="undo custSel addSld delSld modSld">
      <pc:chgData name="MUHAMMAD ARFAH" userId="0d9f30c56f4c6495" providerId="LiveId" clId="{5AC24C7A-75B0-4A7F-8FDD-B268410CA48F}" dt="2022-10-28T10:06:12.335" v="41"/>
      <pc:docMkLst>
        <pc:docMk/>
      </pc:docMkLst>
      <pc:sldChg chg="del">
        <pc:chgData name="MUHAMMAD ARFAH" userId="0d9f30c56f4c6495" providerId="LiveId" clId="{5AC24C7A-75B0-4A7F-8FDD-B268410CA48F}" dt="2022-10-28T10:05:18.543" v="30" actId="47"/>
        <pc:sldMkLst>
          <pc:docMk/>
          <pc:sldMk cId="2498161071" sldId="311"/>
        </pc:sldMkLst>
      </pc:sldChg>
      <pc:sldChg chg="modSp mod">
        <pc:chgData name="MUHAMMAD ARFAH" userId="0d9f30c56f4c6495" providerId="LiveId" clId="{5AC24C7A-75B0-4A7F-8FDD-B268410CA48F}" dt="2022-10-28T10:05:41.927" v="36" actId="20577"/>
        <pc:sldMkLst>
          <pc:docMk/>
          <pc:sldMk cId="3827296069" sldId="313"/>
        </pc:sldMkLst>
        <pc:spChg chg="mod">
          <ac:chgData name="MUHAMMAD ARFAH" userId="0d9f30c56f4c6495" providerId="LiveId" clId="{5AC24C7A-75B0-4A7F-8FDD-B268410CA48F}" dt="2022-10-28T10:05:41.927" v="36" actId="20577"/>
          <ac:spMkLst>
            <pc:docMk/>
            <pc:sldMk cId="3827296069" sldId="313"/>
            <ac:spMk id="2" creationId="{D735F7F3-C1B5-4B60-A00A-4EB618DDFB5A}"/>
          </ac:spMkLst>
        </pc:spChg>
      </pc:sldChg>
      <pc:sldChg chg="addSp delSp modSp add mod modAnim">
        <pc:chgData name="MUHAMMAD ARFAH" userId="0d9f30c56f4c6495" providerId="LiveId" clId="{5AC24C7A-75B0-4A7F-8FDD-B268410CA48F}" dt="2022-10-28T10:06:05.587" v="39"/>
        <pc:sldMkLst>
          <pc:docMk/>
          <pc:sldMk cId="2237534520" sldId="331"/>
        </pc:sldMkLst>
        <pc:spChg chg="del">
          <ac:chgData name="MUHAMMAD ARFAH" userId="0d9f30c56f4c6495" providerId="LiveId" clId="{5AC24C7A-75B0-4A7F-8FDD-B268410CA48F}" dt="2022-10-28T10:05:02.637" v="25" actId="478"/>
          <ac:spMkLst>
            <pc:docMk/>
            <pc:sldMk cId="2237534520" sldId="331"/>
            <ac:spMk id="2" creationId="{D735F7F3-C1B5-4B60-A00A-4EB618DDFB5A}"/>
          </ac:spMkLst>
        </pc:spChg>
        <pc:spChg chg="mod">
          <ac:chgData name="MUHAMMAD ARFAH" userId="0d9f30c56f4c6495" providerId="LiveId" clId="{5AC24C7A-75B0-4A7F-8FDD-B268410CA48F}" dt="2022-10-28T10:03:14.729" v="2"/>
          <ac:spMkLst>
            <pc:docMk/>
            <pc:sldMk cId="2237534520" sldId="331"/>
            <ac:spMk id="35" creationId="{31031F54-77A3-822C-D2C6-45899DCC4CA2}"/>
          </ac:spMkLst>
        </pc:spChg>
        <pc:spChg chg="mod">
          <ac:chgData name="MUHAMMAD ARFAH" userId="0d9f30c56f4c6495" providerId="LiveId" clId="{5AC24C7A-75B0-4A7F-8FDD-B268410CA48F}" dt="2022-10-28T10:03:14.729" v="2"/>
          <ac:spMkLst>
            <pc:docMk/>
            <pc:sldMk cId="2237534520" sldId="331"/>
            <ac:spMk id="36" creationId="{08A62900-9DE9-CEB0-5CA5-CF989A205B96}"/>
          </ac:spMkLst>
        </pc:spChg>
        <pc:spChg chg="mod">
          <ac:chgData name="MUHAMMAD ARFAH" userId="0d9f30c56f4c6495" providerId="LiveId" clId="{5AC24C7A-75B0-4A7F-8FDD-B268410CA48F}" dt="2022-10-28T10:03:33.701" v="6"/>
          <ac:spMkLst>
            <pc:docMk/>
            <pc:sldMk cId="2237534520" sldId="331"/>
            <ac:spMk id="38" creationId="{0C1CD963-D4FD-13C1-3C43-584572D3501A}"/>
          </ac:spMkLst>
        </pc:spChg>
        <pc:spChg chg="mod">
          <ac:chgData name="MUHAMMAD ARFAH" userId="0d9f30c56f4c6495" providerId="LiveId" clId="{5AC24C7A-75B0-4A7F-8FDD-B268410CA48F}" dt="2022-10-28T10:03:33.701" v="6"/>
          <ac:spMkLst>
            <pc:docMk/>
            <pc:sldMk cId="2237534520" sldId="331"/>
            <ac:spMk id="39" creationId="{2911105C-E4A3-AB79-2C88-3A8B053498A2}"/>
          </ac:spMkLst>
        </pc:spChg>
        <pc:spChg chg="mod">
          <ac:chgData name="MUHAMMAD ARFAH" userId="0d9f30c56f4c6495" providerId="LiveId" clId="{5AC24C7A-75B0-4A7F-8FDD-B268410CA48F}" dt="2022-10-28T10:03:56.528" v="11"/>
          <ac:spMkLst>
            <pc:docMk/>
            <pc:sldMk cId="2237534520" sldId="331"/>
            <ac:spMk id="41" creationId="{7D1E0F1D-5BA8-4056-097D-87CBE6BC7E0D}"/>
          </ac:spMkLst>
        </pc:spChg>
        <pc:spChg chg="mod">
          <ac:chgData name="MUHAMMAD ARFAH" userId="0d9f30c56f4c6495" providerId="LiveId" clId="{5AC24C7A-75B0-4A7F-8FDD-B268410CA48F}" dt="2022-10-28T10:03:56.528" v="11"/>
          <ac:spMkLst>
            <pc:docMk/>
            <pc:sldMk cId="2237534520" sldId="331"/>
            <ac:spMk id="42" creationId="{8A75D9B2-BAE2-4E4E-81CA-AF9CF90335D2}"/>
          </ac:spMkLst>
        </pc:spChg>
        <pc:spChg chg="add del mod">
          <ac:chgData name="MUHAMMAD ARFAH" userId="0d9f30c56f4c6495" providerId="LiveId" clId="{5AC24C7A-75B0-4A7F-8FDD-B268410CA48F}" dt="2022-10-28T10:05:04.774" v="26" actId="478"/>
          <ac:spMkLst>
            <pc:docMk/>
            <pc:sldMk cId="2237534520" sldId="331"/>
            <ac:spMk id="44" creationId="{1DAC884D-DB43-9F32-8870-FC37BB5D4C44}"/>
          </ac:spMkLst>
        </pc:spChg>
        <pc:grpChg chg="del">
          <ac:chgData name="MUHAMMAD ARFAH" userId="0d9f30c56f4c6495" providerId="LiveId" clId="{5AC24C7A-75B0-4A7F-8FDD-B268410CA48F}" dt="2022-10-28T10:03:17.882" v="3" actId="478"/>
          <ac:grpSpMkLst>
            <pc:docMk/>
            <pc:sldMk cId="2237534520" sldId="331"/>
            <ac:grpSpMk id="17" creationId="{B8F990A6-8A3E-4377-8A26-95BCE1F65626}"/>
          </ac:grpSpMkLst>
        </pc:grpChg>
        <pc:grpChg chg="del">
          <ac:chgData name="MUHAMMAD ARFAH" userId="0d9f30c56f4c6495" providerId="LiveId" clId="{5AC24C7A-75B0-4A7F-8FDD-B268410CA48F}" dt="2022-10-28T10:03:38.050" v="7" actId="478"/>
          <ac:grpSpMkLst>
            <pc:docMk/>
            <pc:sldMk cId="2237534520" sldId="331"/>
            <ac:grpSpMk id="22" creationId="{D2A4112B-F73C-4579-AB8F-DEC366A12DC6}"/>
          </ac:grpSpMkLst>
        </pc:grpChg>
        <pc:grpChg chg="del">
          <ac:chgData name="MUHAMMAD ARFAH" userId="0d9f30c56f4c6495" providerId="LiveId" clId="{5AC24C7A-75B0-4A7F-8FDD-B268410CA48F}" dt="2022-10-28T10:03:55.738" v="10" actId="478"/>
          <ac:grpSpMkLst>
            <pc:docMk/>
            <pc:sldMk cId="2237534520" sldId="331"/>
            <ac:grpSpMk id="27" creationId="{6FA5B4B5-4D8C-4E9F-8E2E-EA4CD2515DF0}"/>
          </ac:grpSpMkLst>
        </pc:grpChg>
        <pc:grpChg chg="add mod">
          <ac:chgData name="MUHAMMAD ARFAH" userId="0d9f30c56f4c6495" providerId="LiveId" clId="{5AC24C7A-75B0-4A7F-8FDD-B268410CA48F}" dt="2022-10-28T10:03:23.577" v="4" actId="1076"/>
          <ac:grpSpMkLst>
            <pc:docMk/>
            <pc:sldMk cId="2237534520" sldId="331"/>
            <ac:grpSpMk id="34" creationId="{01999B70-570B-1003-478A-7DEAE20C22B3}"/>
          </ac:grpSpMkLst>
        </pc:grpChg>
        <pc:grpChg chg="add mod">
          <ac:chgData name="MUHAMMAD ARFAH" userId="0d9f30c56f4c6495" providerId="LiveId" clId="{5AC24C7A-75B0-4A7F-8FDD-B268410CA48F}" dt="2022-10-28T10:03:42.860" v="8" actId="1076"/>
          <ac:grpSpMkLst>
            <pc:docMk/>
            <pc:sldMk cId="2237534520" sldId="331"/>
            <ac:grpSpMk id="37" creationId="{ACC81B95-F844-2971-2AD1-647BCCD7A4F7}"/>
          </ac:grpSpMkLst>
        </pc:grpChg>
        <pc:grpChg chg="add mod">
          <ac:chgData name="MUHAMMAD ARFAH" userId="0d9f30c56f4c6495" providerId="LiveId" clId="{5AC24C7A-75B0-4A7F-8FDD-B268410CA48F}" dt="2022-10-28T10:04:02.419" v="12" actId="1076"/>
          <ac:grpSpMkLst>
            <pc:docMk/>
            <pc:sldMk cId="2237534520" sldId="331"/>
            <ac:grpSpMk id="40" creationId="{743A070F-F73D-11B2-F22C-783F66BD9496}"/>
          </ac:grpSpMkLst>
        </pc:grpChg>
      </pc:sldChg>
      <pc:sldChg chg="delSp del mod">
        <pc:chgData name="MUHAMMAD ARFAH" userId="0d9f30c56f4c6495" providerId="LiveId" clId="{5AC24C7A-75B0-4A7F-8FDD-B268410CA48F}" dt="2022-10-28T10:05:14.798" v="29" actId="47"/>
        <pc:sldMkLst>
          <pc:docMk/>
          <pc:sldMk cId="3401170677" sldId="358"/>
        </pc:sldMkLst>
        <pc:grpChg chg="del">
          <ac:chgData name="MUHAMMAD ARFAH" userId="0d9f30c56f4c6495" providerId="LiveId" clId="{5AC24C7A-75B0-4A7F-8FDD-B268410CA48F}" dt="2022-10-28T10:03:09.499" v="1" actId="21"/>
          <ac:grpSpMkLst>
            <pc:docMk/>
            <pc:sldMk cId="3401170677" sldId="358"/>
            <ac:grpSpMk id="2" creationId="{36BAEE9C-1860-49CA-2A27-7AF88880D401}"/>
          </ac:grpSpMkLst>
        </pc:grpChg>
        <pc:grpChg chg="del">
          <ac:chgData name="MUHAMMAD ARFAH" userId="0d9f30c56f4c6495" providerId="LiveId" clId="{5AC24C7A-75B0-4A7F-8FDD-B268410CA48F}" dt="2022-10-28T10:03:29.440" v="5" actId="21"/>
          <ac:grpSpMkLst>
            <pc:docMk/>
            <pc:sldMk cId="3401170677" sldId="358"/>
            <ac:grpSpMk id="5" creationId="{CF385808-A98D-9C5A-3625-B625DFBC6505}"/>
          </ac:grpSpMkLst>
        </pc:grpChg>
        <pc:grpChg chg="del">
          <ac:chgData name="MUHAMMAD ARFAH" userId="0d9f30c56f4c6495" providerId="LiveId" clId="{5AC24C7A-75B0-4A7F-8FDD-B268410CA48F}" dt="2022-10-28T10:04:15.087" v="14" actId="21"/>
          <ac:grpSpMkLst>
            <pc:docMk/>
            <pc:sldMk cId="3401170677" sldId="358"/>
            <ac:grpSpMk id="8" creationId="{38505328-5F71-512B-1B0C-ABCFD2C4FB07}"/>
          </ac:grpSpMkLst>
        </pc:grpChg>
        <pc:grpChg chg="del">
          <ac:chgData name="MUHAMMAD ARFAH" userId="0d9f30c56f4c6495" providerId="LiveId" clId="{5AC24C7A-75B0-4A7F-8FDD-B268410CA48F}" dt="2022-10-28T10:04:15.087" v="14" actId="21"/>
          <ac:grpSpMkLst>
            <pc:docMk/>
            <pc:sldMk cId="3401170677" sldId="358"/>
            <ac:grpSpMk id="11" creationId="{6FA321E7-F39A-2703-D1DB-4AA8761066DC}"/>
          </ac:grpSpMkLst>
        </pc:grpChg>
        <pc:grpChg chg="del">
          <ac:chgData name="MUHAMMAD ARFAH" userId="0d9f30c56f4c6495" providerId="LiveId" clId="{5AC24C7A-75B0-4A7F-8FDD-B268410CA48F}" dt="2022-10-28T10:03:48.781" v="9" actId="21"/>
          <ac:grpSpMkLst>
            <pc:docMk/>
            <pc:sldMk cId="3401170677" sldId="358"/>
            <ac:grpSpMk id="14" creationId="{0D6260AA-10C0-ACC5-F891-F48650BD30ED}"/>
          </ac:grpSpMkLst>
        </pc:grpChg>
      </pc:sldChg>
      <pc:sldChg chg="addSp delSp modSp add mod modAnim">
        <pc:chgData name="MUHAMMAD ARFAH" userId="0d9f30c56f4c6495" providerId="LiveId" clId="{5AC24C7A-75B0-4A7F-8FDD-B268410CA48F}" dt="2022-10-28T10:06:12.335" v="41"/>
        <pc:sldMkLst>
          <pc:docMk/>
          <pc:sldMk cId="4136644891" sldId="359"/>
        </pc:sldMkLst>
        <pc:spChg chg="del">
          <ac:chgData name="MUHAMMAD ARFAH" userId="0d9f30c56f4c6495" providerId="LiveId" clId="{5AC24C7A-75B0-4A7F-8FDD-B268410CA48F}" dt="2022-10-28T10:05:09.374" v="27" actId="478"/>
          <ac:spMkLst>
            <pc:docMk/>
            <pc:sldMk cId="4136644891" sldId="359"/>
            <ac:spMk id="2" creationId="{D735F7F3-C1B5-4B60-A00A-4EB618DDFB5A}"/>
          </ac:spMkLst>
        </pc:spChg>
        <pc:spChg chg="mod">
          <ac:chgData name="MUHAMMAD ARFAH" userId="0d9f30c56f4c6495" providerId="LiveId" clId="{5AC24C7A-75B0-4A7F-8FDD-B268410CA48F}" dt="2022-10-28T10:04:21.098" v="16"/>
          <ac:spMkLst>
            <pc:docMk/>
            <pc:sldMk cId="4136644891" sldId="359"/>
            <ac:spMk id="18" creationId="{658E7A3B-F521-83A9-7F84-6DA75FE56701}"/>
          </ac:spMkLst>
        </pc:spChg>
        <pc:spChg chg="mod">
          <ac:chgData name="MUHAMMAD ARFAH" userId="0d9f30c56f4c6495" providerId="LiveId" clId="{5AC24C7A-75B0-4A7F-8FDD-B268410CA48F}" dt="2022-10-28T10:04:21.098" v="16"/>
          <ac:spMkLst>
            <pc:docMk/>
            <pc:sldMk cId="4136644891" sldId="359"/>
            <ac:spMk id="19" creationId="{86B41A5B-8234-C325-3649-62981D7F7460}"/>
          </ac:spMkLst>
        </pc:spChg>
        <pc:spChg chg="mod">
          <ac:chgData name="MUHAMMAD ARFAH" userId="0d9f30c56f4c6495" providerId="LiveId" clId="{5AC24C7A-75B0-4A7F-8FDD-B268410CA48F}" dt="2022-10-28T10:04:32.744" v="20" actId="1076"/>
          <ac:spMkLst>
            <pc:docMk/>
            <pc:sldMk cId="4136644891" sldId="359"/>
            <ac:spMk id="23" creationId="{4E599F0F-1168-230E-6289-B577B02BB5B3}"/>
          </ac:spMkLst>
        </pc:spChg>
        <pc:spChg chg="mod">
          <ac:chgData name="MUHAMMAD ARFAH" userId="0d9f30c56f4c6495" providerId="LiveId" clId="{5AC24C7A-75B0-4A7F-8FDD-B268410CA48F}" dt="2022-10-28T10:04:28.415" v="18" actId="1076"/>
          <ac:spMkLst>
            <pc:docMk/>
            <pc:sldMk cId="4136644891" sldId="359"/>
            <ac:spMk id="24" creationId="{3A85FE39-265E-55A9-5DD2-06B5323E1850}"/>
          </ac:spMkLst>
        </pc:spChg>
        <pc:spChg chg="add del mod">
          <ac:chgData name="MUHAMMAD ARFAH" userId="0d9f30c56f4c6495" providerId="LiveId" clId="{5AC24C7A-75B0-4A7F-8FDD-B268410CA48F}" dt="2022-10-28T10:05:12.379" v="28" actId="478"/>
          <ac:spMkLst>
            <pc:docMk/>
            <pc:sldMk cId="4136644891" sldId="359"/>
            <ac:spMk id="28" creationId="{7AC34FD3-2058-C4B3-A9CC-84943BC67AEB}"/>
          </ac:spMkLst>
        </pc:spChg>
        <pc:spChg chg="del">
          <ac:chgData name="MUHAMMAD ARFAH" userId="0d9f30c56f4c6495" providerId="LiveId" clId="{5AC24C7A-75B0-4A7F-8FDD-B268410CA48F}" dt="2022-10-28T10:04:57.767" v="24" actId="478"/>
          <ac:spMkLst>
            <pc:docMk/>
            <pc:sldMk cId="4136644891" sldId="359"/>
            <ac:spMk id="30" creationId="{B63D143E-98A8-4A53-B5B6-0B7795DF9EAC}"/>
          </ac:spMkLst>
        </pc:spChg>
        <pc:spChg chg="del">
          <ac:chgData name="MUHAMMAD ARFAH" userId="0d9f30c56f4c6495" providerId="LiveId" clId="{5AC24C7A-75B0-4A7F-8FDD-B268410CA48F}" dt="2022-10-28T10:04:57.767" v="24" actId="478"/>
          <ac:spMkLst>
            <pc:docMk/>
            <pc:sldMk cId="4136644891" sldId="359"/>
            <ac:spMk id="33" creationId="{4FF6709D-A637-42BB-8DF6-97B90D8480AF}"/>
          </ac:spMkLst>
        </pc:spChg>
        <pc:grpChg chg="add mod">
          <ac:chgData name="MUHAMMAD ARFAH" userId="0d9f30c56f4c6495" providerId="LiveId" clId="{5AC24C7A-75B0-4A7F-8FDD-B268410CA48F}" dt="2022-10-28T10:04:53.362" v="23" actId="1076"/>
          <ac:grpSpMkLst>
            <pc:docMk/>
            <pc:sldMk cId="4136644891" sldId="359"/>
            <ac:grpSpMk id="17" creationId="{1170758E-DC50-394F-A465-6AC32DF813B5}"/>
          </ac:grpSpMkLst>
        </pc:grpChg>
        <pc:grpChg chg="add mod">
          <ac:chgData name="MUHAMMAD ARFAH" userId="0d9f30c56f4c6495" providerId="LiveId" clId="{5AC24C7A-75B0-4A7F-8FDD-B268410CA48F}" dt="2022-10-28T10:04:37.617" v="21" actId="1076"/>
          <ac:grpSpMkLst>
            <pc:docMk/>
            <pc:sldMk cId="4136644891" sldId="359"/>
            <ac:grpSpMk id="22" creationId="{090CC7B1-62DD-343B-2951-8861BA8D6C47}"/>
          </ac:grpSpMkLst>
        </pc:grpChg>
        <pc:grpChg chg="del">
          <ac:chgData name="MUHAMMAD ARFAH" userId="0d9f30c56f4c6495" providerId="LiveId" clId="{5AC24C7A-75B0-4A7F-8FDD-B268410CA48F}" dt="2022-10-28T10:04:20.304" v="15" actId="478"/>
          <ac:grpSpMkLst>
            <pc:docMk/>
            <pc:sldMk cId="4136644891" sldId="359"/>
            <ac:grpSpMk id="34" creationId="{01999B70-570B-1003-478A-7DEAE20C22B3}"/>
          </ac:grpSpMkLst>
        </pc:grpChg>
        <pc:grpChg chg="del">
          <ac:chgData name="MUHAMMAD ARFAH" userId="0d9f30c56f4c6495" providerId="LiveId" clId="{5AC24C7A-75B0-4A7F-8FDD-B268410CA48F}" dt="2022-10-28T10:04:44.629" v="22" actId="478"/>
          <ac:grpSpMkLst>
            <pc:docMk/>
            <pc:sldMk cId="4136644891" sldId="359"/>
            <ac:grpSpMk id="37" creationId="{ACC81B95-F844-2971-2AD1-647BCCD7A4F7}"/>
          </ac:grpSpMkLst>
        </pc:grpChg>
        <pc:grpChg chg="del">
          <ac:chgData name="MUHAMMAD ARFAH" userId="0d9f30c56f4c6495" providerId="LiveId" clId="{5AC24C7A-75B0-4A7F-8FDD-B268410CA48F}" dt="2022-10-28T10:04:57.767" v="24" actId="478"/>
          <ac:grpSpMkLst>
            <pc:docMk/>
            <pc:sldMk cId="4136644891" sldId="359"/>
            <ac:grpSpMk id="40" creationId="{743A070F-F73D-11B2-F22C-783F66BD9496}"/>
          </ac:grpSpMkLst>
        </pc:grpChg>
        <pc:cxnChg chg="del">
          <ac:chgData name="MUHAMMAD ARFAH" userId="0d9f30c56f4c6495" providerId="LiveId" clId="{5AC24C7A-75B0-4A7F-8FDD-B268410CA48F}" dt="2022-10-28T10:04:57.767" v="24" actId="478"/>
          <ac:cxnSpMkLst>
            <pc:docMk/>
            <pc:sldMk cId="4136644891" sldId="359"/>
            <ac:cxnSpMk id="26" creationId="{AD170065-3982-4CC2-8037-58DA7B36B37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84">
            <a:extLst>
              <a:ext uri="{FF2B5EF4-FFF2-40B4-BE49-F238E27FC236}">
                <a16:creationId xmlns:a16="http://schemas.microsoft.com/office/drawing/2014/main" id="{2ED99478-3826-459E-A601-091A2638EF60}"/>
              </a:ext>
            </a:extLst>
          </p:cNvPr>
          <p:cNvSpPr/>
          <p:nvPr userDrawn="1"/>
        </p:nvSpPr>
        <p:spPr>
          <a:xfrm>
            <a:off x="-1311813" y="5897553"/>
            <a:ext cx="5712897" cy="47399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37CE6C8-639B-467A-BFB1-D65D00C88558}"/>
              </a:ext>
            </a:extLst>
          </p:cNvPr>
          <p:cNvGrpSpPr/>
          <p:nvPr userDrawn="1"/>
        </p:nvGrpSpPr>
        <p:grpSpPr>
          <a:xfrm>
            <a:off x="-2" y="687786"/>
            <a:ext cx="5104556" cy="5462801"/>
            <a:chOff x="-2" y="687786"/>
            <a:chExt cx="5104556" cy="5462801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D992737F-6831-4E48-A1B8-DBD1DA09A4DF}"/>
                </a:ext>
              </a:extLst>
            </p:cNvPr>
            <p:cNvSpPr/>
            <p:nvPr/>
          </p:nvSpPr>
          <p:spPr>
            <a:xfrm>
              <a:off x="567456" y="5346369"/>
              <a:ext cx="2079198" cy="784604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D927564-5FB8-43F3-8EBA-A6A3E434A040}"/>
                </a:ext>
              </a:extLst>
            </p:cNvPr>
            <p:cNvSpPr/>
            <p:nvPr/>
          </p:nvSpPr>
          <p:spPr>
            <a:xfrm>
              <a:off x="1" y="687786"/>
              <a:ext cx="5104553" cy="4699775"/>
            </a:xfrm>
            <a:custGeom>
              <a:avLst/>
              <a:gdLst>
                <a:gd name="connsiteX0" fmla="*/ 0 w 5104553"/>
                <a:gd name="connsiteY0" fmla="*/ 0 h 4699775"/>
                <a:gd name="connsiteX1" fmla="*/ 1593453 w 5104553"/>
                <a:gd name="connsiteY1" fmla="*/ 0 h 4699775"/>
                <a:gd name="connsiteX2" fmla="*/ 1703299 w 5104553"/>
                <a:gd name="connsiteY2" fmla="*/ 0 h 4699775"/>
                <a:gd name="connsiteX3" fmla="*/ 4900557 w 5104553"/>
                <a:gd name="connsiteY3" fmla="*/ 0 h 4699775"/>
                <a:gd name="connsiteX4" fmla="*/ 5104553 w 5104553"/>
                <a:gd name="connsiteY4" fmla="*/ 219689 h 4699775"/>
                <a:gd name="connsiteX5" fmla="*/ 5104553 w 5104553"/>
                <a:gd name="connsiteY5" fmla="*/ 4476163 h 4699775"/>
                <a:gd name="connsiteX6" fmla="*/ 4904480 w 5104553"/>
                <a:gd name="connsiteY6" fmla="*/ 4699775 h 4699775"/>
                <a:gd name="connsiteX7" fmla="*/ 0 w 5104553"/>
                <a:gd name="connsiteY7" fmla="*/ 4699775 h 469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4553" h="4699775">
                  <a:moveTo>
                    <a:pt x="0" y="0"/>
                  </a:moveTo>
                  <a:lnTo>
                    <a:pt x="1593453" y="0"/>
                  </a:lnTo>
                  <a:lnTo>
                    <a:pt x="1703299" y="0"/>
                  </a:lnTo>
                  <a:lnTo>
                    <a:pt x="4900557" y="0"/>
                  </a:lnTo>
                  <a:cubicBezTo>
                    <a:pt x="5014324" y="0"/>
                    <a:pt x="5104553" y="94152"/>
                    <a:pt x="5104553" y="219689"/>
                  </a:cubicBezTo>
                  <a:lnTo>
                    <a:pt x="5104553" y="4476163"/>
                  </a:lnTo>
                  <a:cubicBezTo>
                    <a:pt x="5104553" y="4597776"/>
                    <a:pt x="5014324" y="4699775"/>
                    <a:pt x="4904480" y="4699775"/>
                  </a:cubicBezTo>
                  <a:lnTo>
                    <a:pt x="0" y="4699775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376AE68-5A29-4ED4-9B5C-DFD94E50FA97}"/>
                </a:ext>
              </a:extLst>
            </p:cNvPr>
            <p:cNvSpPr/>
            <p:nvPr/>
          </p:nvSpPr>
          <p:spPr>
            <a:xfrm>
              <a:off x="4155678" y="5338523"/>
              <a:ext cx="470762" cy="7846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81CFDD4-1BE9-44CF-82B4-EAC71939637F}"/>
                </a:ext>
              </a:extLst>
            </p:cNvPr>
            <p:cNvSpPr/>
            <p:nvPr/>
          </p:nvSpPr>
          <p:spPr>
            <a:xfrm>
              <a:off x="1" y="727018"/>
              <a:ext cx="5077093" cy="4123091"/>
            </a:xfrm>
            <a:custGeom>
              <a:avLst/>
              <a:gdLst>
                <a:gd name="connsiteX0" fmla="*/ 0 w 5077093"/>
                <a:gd name="connsiteY0" fmla="*/ 0 h 4123091"/>
                <a:gd name="connsiteX1" fmla="*/ 1601301 w 5077093"/>
                <a:gd name="connsiteY1" fmla="*/ 0 h 4123091"/>
                <a:gd name="connsiteX2" fmla="*/ 1707222 w 5077093"/>
                <a:gd name="connsiteY2" fmla="*/ 0 h 4123091"/>
                <a:gd name="connsiteX3" fmla="*/ 4873096 w 5077093"/>
                <a:gd name="connsiteY3" fmla="*/ 0 h 4123091"/>
                <a:gd name="connsiteX4" fmla="*/ 5077093 w 5077093"/>
                <a:gd name="connsiteY4" fmla="*/ 192228 h 4123091"/>
                <a:gd name="connsiteX5" fmla="*/ 5077093 w 5077093"/>
                <a:gd name="connsiteY5" fmla="*/ 4123091 h 4123091"/>
                <a:gd name="connsiteX6" fmla="*/ 0 w 5077093"/>
                <a:gd name="connsiteY6" fmla="*/ 4123091 h 412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7093" h="4123091">
                  <a:moveTo>
                    <a:pt x="0" y="0"/>
                  </a:moveTo>
                  <a:lnTo>
                    <a:pt x="1601301" y="0"/>
                  </a:lnTo>
                  <a:lnTo>
                    <a:pt x="1707222" y="0"/>
                  </a:lnTo>
                  <a:lnTo>
                    <a:pt x="4873096" y="0"/>
                  </a:lnTo>
                  <a:cubicBezTo>
                    <a:pt x="4986864" y="0"/>
                    <a:pt x="5077093" y="78460"/>
                    <a:pt x="5077093" y="192228"/>
                  </a:cubicBezTo>
                  <a:lnTo>
                    <a:pt x="5077093" y="4123091"/>
                  </a:lnTo>
                  <a:lnTo>
                    <a:pt x="0" y="4123091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CF1FF4E-233A-49FB-8750-50612E1B648C}"/>
                </a:ext>
              </a:extLst>
            </p:cNvPr>
            <p:cNvSpPr/>
            <p:nvPr/>
          </p:nvSpPr>
          <p:spPr>
            <a:xfrm>
              <a:off x="571508" y="6032897"/>
              <a:ext cx="2079198" cy="117690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579F3BC-AFA0-4E4B-B25B-115C2D9EBCA4}"/>
                </a:ext>
              </a:extLst>
            </p:cNvPr>
            <p:cNvSpPr/>
            <p:nvPr/>
          </p:nvSpPr>
          <p:spPr>
            <a:xfrm>
              <a:off x="1" y="4857954"/>
              <a:ext cx="5077093" cy="509992"/>
            </a:xfrm>
            <a:custGeom>
              <a:avLst/>
              <a:gdLst>
                <a:gd name="connsiteX0" fmla="*/ 0 w 5077093"/>
                <a:gd name="connsiteY0" fmla="*/ 0 h 509992"/>
                <a:gd name="connsiteX1" fmla="*/ 5077093 w 5077093"/>
                <a:gd name="connsiteY1" fmla="*/ 0 h 509992"/>
                <a:gd name="connsiteX2" fmla="*/ 5077093 w 5077093"/>
                <a:gd name="connsiteY2" fmla="*/ 317764 h 509992"/>
                <a:gd name="connsiteX3" fmla="*/ 4873096 w 5077093"/>
                <a:gd name="connsiteY3" fmla="*/ 509992 h 509992"/>
                <a:gd name="connsiteX4" fmla="*/ 1707222 w 5077093"/>
                <a:gd name="connsiteY4" fmla="*/ 509992 h 509992"/>
                <a:gd name="connsiteX5" fmla="*/ 1601301 w 5077093"/>
                <a:gd name="connsiteY5" fmla="*/ 509992 h 509992"/>
                <a:gd name="connsiteX6" fmla="*/ 0 w 5077093"/>
                <a:gd name="connsiteY6" fmla="*/ 509992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7093" h="509992">
                  <a:moveTo>
                    <a:pt x="0" y="0"/>
                  </a:moveTo>
                  <a:lnTo>
                    <a:pt x="5077093" y="0"/>
                  </a:lnTo>
                  <a:lnTo>
                    <a:pt x="5077093" y="317764"/>
                  </a:lnTo>
                  <a:cubicBezTo>
                    <a:pt x="5077093" y="415840"/>
                    <a:pt x="4986864" y="509992"/>
                    <a:pt x="4873096" y="509992"/>
                  </a:cubicBezTo>
                  <a:lnTo>
                    <a:pt x="1707222" y="509992"/>
                  </a:lnTo>
                  <a:lnTo>
                    <a:pt x="1601301" y="509992"/>
                  </a:lnTo>
                  <a:lnTo>
                    <a:pt x="0" y="5099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0255BD3-3DD4-4E69-9C01-1C946CD2F314}"/>
                </a:ext>
              </a:extLst>
            </p:cNvPr>
            <p:cNvSpPr/>
            <p:nvPr/>
          </p:nvSpPr>
          <p:spPr>
            <a:xfrm>
              <a:off x="-2" y="999666"/>
              <a:ext cx="4843453" cy="360917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0E3B6F4-1FF3-4D21-BEB8-513CFCBB164D}"/>
                </a:ext>
              </a:extLst>
            </p:cNvPr>
            <p:cNvSpPr/>
            <p:nvPr/>
          </p:nvSpPr>
          <p:spPr>
            <a:xfrm>
              <a:off x="1229019" y="1027045"/>
              <a:ext cx="3614433" cy="3582888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7F44A6F1-E498-497D-A518-BF5DF09A02D5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-1" y="872017"/>
            <a:ext cx="4946635" cy="3846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D66FE57-9C45-4536-9D58-9F9974330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BE6769B-D5B4-44ED-8163-C5763F6767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372F90A-A153-4008-9B71-22DDD90EE5D4}"/>
              </a:ext>
            </a:extLst>
          </p:cNvPr>
          <p:cNvSpPr/>
          <p:nvPr userDrawn="1"/>
        </p:nvSpPr>
        <p:spPr>
          <a:xfrm>
            <a:off x="760220" y="0"/>
            <a:ext cx="5597852" cy="3973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3B637-8213-42CE-8CD0-13D8E5D3FC5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47686" y="1931350"/>
            <a:ext cx="3461047" cy="4926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1F131F3E-8EBF-41E2-8347-AE012CC7AC48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2A05BA89-8918-46D9-825D-6F34C0DECE3F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944FE827-36A8-46DD-91AF-07245B43B18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2B1A5293-ACF2-4C70-B005-0762B10DD1C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AB8F215F-D4FF-444E-8A01-A53E60DFDF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D3E782BB-27CF-40B3-94CD-BE025DC2BA4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F2E49D2B-85C9-47E7-B970-087E743CDAB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8F11F26-1954-4F06-BF37-E4CD3A3BB3C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8AD11072-83CD-4D6D-AF02-E3B7243118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8">
                <a:extLst>
                  <a:ext uri="{FF2B5EF4-FFF2-40B4-BE49-F238E27FC236}">
                    <a16:creationId xmlns:a16="http://schemas.microsoft.com/office/drawing/2014/main" id="{67AC6D01-5D28-4197-A53B-3171258E25B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5C30AC0F-0509-4C97-B174-DE56424EDF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459E54B8-C8B4-4783-AF4D-8F8A2E476C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6">
                <a:extLst>
                  <a:ext uri="{FF2B5EF4-FFF2-40B4-BE49-F238E27FC236}">
                    <a16:creationId xmlns:a16="http://schemas.microsoft.com/office/drawing/2014/main" id="{1BFD5B5B-E60B-4954-BDD4-BA3CE99BDD6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22A101F6-2026-4F8B-8303-2FDD854456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2E8C82B-4252-4516-80B2-F40B5CE137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5E4FF758-3708-403D-98F4-FAA3E38A41C5}"/>
              </a:ext>
            </a:extLst>
          </p:cNvPr>
          <p:cNvSpPr/>
          <p:nvPr userDrawn="1"/>
        </p:nvSpPr>
        <p:spPr>
          <a:xfrm flipH="1">
            <a:off x="-17994" y="1871689"/>
            <a:ext cx="2648039" cy="4986311"/>
          </a:xfrm>
          <a:custGeom>
            <a:avLst/>
            <a:gdLst>
              <a:gd name="connsiteX0" fmla="*/ 2344060 w 2648039"/>
              <a:gd name="connsiteY0" fmla="*/ 2064282 h 4986311"/>
              <a:gd name="connsiteX1" fmla="*/ 2435857 w 2648039"/>
              <a:gd name="connsiteY1" fmla="*/ 2438466 h 4986311"/>
              <a:gd name="connsiteX2" fmla="*/ 2377115 w 2648039"/>
              <a:gd name="connsiteY2" fmla="*/ 2553846 h 4986311"/>
              <a:gd name="connsiteX3" fmla="*/ 2274342 w 2648039"/>
              <a:gd name="connsiteY3" fmla="*/ 2667282 h 4986311"/>
              <a:gd name="connsiteX4" fmla="*/ 2224978 w 2648039"/>
              <a:gd name="connsiteY4" fmla="*/ 2674368 h 4986311"/>
              <a:gd name="connsiteX5" fmla="*/ 2188756 w 2648039"/>
              <a:gd name="connsiteY5" fmla="*/ 2589156 h 4986311"/>
              <a:gd name="connsiteX6" fmla="*/ 2202304 w 2648039"/>
              <a:gd name="connsiteY6" fmla="*/ 2407511 h 4986311"/>
              <a:gd name="connsiteX7" fmla="*/ 2344060 w 2648039"/>
              <a:gd name="connsiteY7" fmla="*/ 2064282 h 4986311"/>
              <a:gd name="connsiteX8" fmla="*/ 1637042 w 2648039"/>
              <a:gd name="connsiteY8" fmla="*/ 0 h 4986311"/>
              <a:gd name="connsiteX9" fmla="*/ 1288278 w 2648039"/>
              <a:gd name="connsiteY9" fmla="*/ 191979 h 4986311"/>
              <a:gd name="connsiteX10" fmla="*/ 1286259 w 2648039"/>
              <a:gd name="connsiteY10" fmla="*/ 198959 h 4986311"/>
              <a:gd name="connsiteX11" fmla="*/ 1259003 w 2648039"/>
              <a:gd name="connsiteY11" fmla="*/ 192872 h 4986311"/>
              <a:gd name="connsiteX12" fmla="*/ 1238207 w 2648039"/>
              <a:gd name="connsiteY12" fmla="*/ 196793 h 4986311"/>
              <a:gd name="connsiteX13" fmla="*/ 1217237 w 2648039"/>
              <a:gd name="connsiteY13" fmla="*/ 206898 h 4986311"/>
              <a:gd name="connsiteX14" fmla="*/ 1104122 w 2648039"/>
              <a:gd name="connsiteY14" fmla="*/ 300206 h 4986311"/>
              <a:gd name="connsiteX15" fmla="*/ 1086647 w 2648039"/>
              <a:gd name="connsiteY15" fmla="*/ 317587 h 4986311"/>
              <a:gd name="connsiteX16" fmla="*/ 518067 w 2648039"/>
              <a:gd name="connsiteY16" fmla="*/ 903540 h 4986311"/>
              <a:gd name="connsiteX17" fmla="*/ 351349 w 2648039"/>
              <a:gd name="connsiteY17" fmla="*/ 1167853 h 4986311"/>
              <a:gd name="connsiteX18" fmla="*/ 356744 w 2648039"/>
              <a:gd name="connsiteY18" fmla="*/ 1504927 h 4986311"/>
              <a:gd name="connsiteX19" fmla="*/ 455196 w 2648039"/>
              <a:gd name="connsiteY19" fmla="*/ 1784191 h 4986311"/>
              <a:gd name="connsiteX20" fmla="*/ 144162 w 2648039"/>
              <a:gd name="connsiteY20" fmla="*/ 2327127 h 4986311"/>
              <a:gd name="connsiteX21" fmla="*/ 1 w 2648039"/>
              <a:gd name="connsiteY21" fmla="*/ 3004507 h 4986311"/>
              <a:gd name="connsiteX22" fmla="*/ 145994 w 2648039"/>
              <a:gd name="connsiteY22" fmla="*/ 3560234 h 4986311"/>
              <a:gd name="connsiteX23" fmla="*/ 585055 w 2648039"/>
              <a:gd name="connsiteY23" fmla="*/ 4102787 h 4986311"/>
              <a:gd name="connsiteX24" fmla="*/ 625449 w 2648039"/>
              <a:gd name="connsiteY24" fmla="*/ 4143558 h 4986311"/>
              <a:gd name="connsiteX25" fmla="*/ 692436 w 2648039"/>
              <a:gd name="connsiteY25" fmla="*/ 4213306 h 4986311"/>
              <a:gd name="connsiteX26" fmla="*/ 773099 w 2648039"/>
              <a:gd name="connsiteY26" fmla="*/ 4274900 h 4986311"/>
              <a:gd name="connsiteX27" fmla="*/ 815373 w 2648039"/>
              <a:gd name="connsiteY27" fmla="*/ 4311029 h 4986311"/>
              <a:gd name="connsiteX28" fmla="*/ 890265 w 2648039"/>
              <a:gd name="connsiteY28" fmla="*/ 4308143 h 4986311"/>
              <a:gd name="connsiteX29" fmla="*/ 959386 w 2648039"/>
              <a:gd name="connsiteY29" fmla="*/ 4392569 h 4986311"/>
              <a:gd name="connsiteX30" fmla="*/ 1032270 w 2648039"/>
              <a:gd name="connsiteY30" fmla="*/ 4449018 h 4986311"/>
              <a:gd name="connsiteX31" fmla="*/ 1040675 w 2648039"/>
              <a:gd name="connsiteY31" fmla="*/ 4509358 h 4986311"/>
              <a:gd name="connsiteX32" fmla="*/ 888382 w 2648039"/>
              <a:gd name="connsiteY32" fmla="*/ 4704426 h 4986311"/>
              <a:gd name="connsiteX33" fmla="*/ 686977 w 2648039"/>
              <a:gd name="connsiteY33" fmla="*/ 4934515 h 4986311"/>
              <a:gd name="connsiteX34" fmla="*/ 649806 w 2648039"/>
              <a:gd name="connsiteY34" fmla="*/ 4986311 h 4986311"/>
              <a:gd name="connsiteX35" fmla="*/ 2581582 w 2648039"/>
              <a:gd name="connsiteY35" fmla="*/ 4986311 h 4986311"/>
              <a:gd name="connsiteX36" fmla="*/ 2579519 w 2648039"/>
              <a:gd name="connsiteY36" fmla="*/ 4957952 h 4986311"/>
              <a:gd name="connsiteX37" fmla="*/ 2634214 w 2648039"/>
              <a:gd name="connsiteY37" fmla="*/ 4808421 h 4986311"/>
              <a:gd name="connsiteX38" fmla="*/ 2648039 w 2648039"/>
              <a:gd name="connsiteY38" fmla="*/ 4791069 h 4986311"/>
              <a:gd name="connsiteX39" fmla="*/ 2648039 w 2648039"/>
              <a:gd name="connsiteY39" fmla="*/ 3383208 h 4986311"/>
              <a:gd name="connsiteX40" fmla="*/ 2622616 w 2648039"/>
              <a:gd name="connsiteY40" fmla="*/ 3356074 h 4986311"/>
              <a:gd name="connsiteX41" fmla="*/ 2478909 w 2648039"/>
              <a:gd name="connsiteY41" fmla="*/ 3189382 h 4986311"/>
              <a:gd name="connsiteX42" fmla="*/ 2584866 w 2648039"/>
              <a:gd name="connsiteY42" fmla="*/ 3105706 h 4986311"/>
              <a:gd name="connsiteX43" fmla="*/ 2648039 w 2648039"/>
              <a:gd name="connsiteY43" fmla="*/ 3064477 h 4986311"/>
              <a:gd name="connsiteX44" fmla="*/ 2648039 w 2648039"/>
              <a:gd name="connsiteY44" fmla="*/ 199697 h 4986311"/>
              <a:gd name="connsiteX45" fmla="*/ 2644268 w 2648039"/>
              <a:gd name="connsiteY45" fmla="*/ 193554 h 4986311"/>
              <a:gd name="connsiteX46" fmla="*/ 2487491 w 2648039"/>
              <a:gd name="connsiteY46" fmla="*/ 57437 h 4986311"/>
              <a:gd name="connsiteX47" fmla="*/ 2446514 w 2648039"/>
              <a:gd name="connsiteY47" fmla="*/ 35417 h 4986311"/>
              <a:gd name="connsiteX48" fmla="*/ 2226251 w 2648039"/>
              <a:gd name="connsiteY48" fmla="*/ 81228 h 4986311"/>
              <a:gd name="connsiteX49" fmla="*/ 1859825 w 2648039"/>
              <a:gd name="connsiteY49" fmla="*/ 95103 h 4986311"/>
              <a:gd name="connsiteX50" fmla="*/ 1700850 w 2648039"/>
              <a:gd name="connsiteY50" fmla="*/ 44017 h 498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48039" h="4986311">
                <a:moveTo>
                  <a:pt x="2344060" y="2064282"/>
                </a:moveTo>
                <a:cubicBezTo>
                  <a:pt x="2363879" y="2149210"/>
                  <a:pt x="2460569" y="2343627"/>
                  <a:pt x="2435857" y="2438466"/>
                </a:cubicBezTo>
                <a:cubicBezTo>
                  <a:pt x="2428580" y="2466817"/>
                  <a:pt x="2404035" y="2515711"/>
                  <a:pt x="2377115" y="2553846"/>
                </a:cubicBezTo>
                <a:cubicBezTo>
                  <a:pt x="2350196" y="2591983"/>
                  <a:pt x="2299699" y="2647195"/>
                  <a:pt x="2274342" y="2667282"/>
                </a:cubicBezTo>
                <a:cubicBezTo>
                  <a:pt x="2248985" y="2687368"/>
                  <a:pt x="2239243" y="2687390"/>
                  <a:pt x="2224978" y="2674368"/>
                </a:cubicBezTo>
                <a:cubicBezTo>
                  <a:pt x="2210714" y="2661348"/>
                  <a:pt x="2188503" y="2601701"/>
                  <a:pt x="2188756" y="2589156"/>
                </a:cubicBezTo>
                <a:cubicBezTo>
                  <a:pt x="2189759" y="2528315"/>
                  <a:pt x="2176421" y="2494990"/>
                  <a:pt x="2202304" y="2407511"/>
                </a:cubicBezTo>
                <a:cubicBezTo>
                  <a:pt x="2228188" y="2320032"/>
                  <a:pt x="2296808" y="2178693"/>
                  <a:pt x="2344060" y="2064282"/>
                </a:cubicBezTo>
                <a:close/>
                <a:moveTo>
                  <a:pt x="1637042" y="0"/>
                </a:moveTo>
                <a:lnTo>
                  <a:pt x="1288278" y="191979"/>
                </a:lnTo>
                <a:lnTo>
                  <a:pt x="1286259" y="198959"/>
                </a:lnTo>
                <a:lnTo>
                  <a:pt x="1259003" y="192872"/>
                </a:lnTo>
                <a:lnTo>
                  <a:pt x="1238207" y="196793"/>
                </a:lnTo>
                <a:lnTo>
                  <a:pt x="1217237" y="206898"/>
                </a:lnTo>
                <a:lnTo>
                  <a:pt x="1104122" y="300206"/>
                </a:lnTo>
                <a:lnTo>
                  <a:pt x="1086647" y="317587"/>
                </a:lnTo>
                <a:cubicBezTo>
                  <a:pt x="970547" y="434637"/>
                  <a:pt x="640617" y="761829"/>
                  <a:pt x="518067" y="903540"/>
                </a:cubicBezTo>
                <a:cubicBezTo>
                  <a:pt x="395517" y="1045252"/>
                  <a:pt x="386348" y="1067120"/>
                  <a:pt x="351349" y="1167853"/>
                </a:cubicBezTo>
                <a:cubicBezTo>
                  <a:pt x="312210" y="1280504"/>
                  <a:pt x="339436" y="1402205"/>
                  <a:pt x="356744" y="1504927"/>
                </a:cubicBezTo>
                <a:cubicBezTo>
                  <a:pt x="374051" y="1607650"/>
                  <a:pt x="464103" y="1737651"/>
                  <a:pt x="455196" y="1784191"/>
                </a:cubicBezTo>
                <a:cubicBezTo>
                  <a:pt x="450073" y="1931716"/>
                  <a:pt x="235478" y="2107347"/>
                  <a:pt x="144162" y="2327127"/>
                </a:cubicBezTo>
                <a:cubicBezTo>
                  <a:pt x="50205" y="2531228"/>
                  <a:pt x="-305" y="2798989"/>
                  <a:pt x="1" y="3004507"/>
                </a:cubicBezTo>
                <a:cubicBezTo>
                  <a:pt x="306" y="3210024"/>
                  <a:pt x="48485" y="3377187"/>
                  <a:pt x="145994" y="3560234"/>
                </a:cubicBezTo>
                <a:cubicBezTo>
                  <a:pt x="243503" y="3743280"/>
                  <a:pt x="380954" y="3968559"/>
                  <a:pt x="585055" y="4102787"/>
                </a:cubicBezTo>
                <a:cubicBezTo>
                  <a:pt x="601112" y="4113325"/>
                  <a:pt x="623316" y="4128254"/>
                  <a:pt x="625449" y="4143558"/>
                </a:cubicBezTo>
                <a:cubicBezTo>
                  <a:pt x="631345" y="4185957"/>
                  <a:pt x="659444" y="4200760"/>
                  <a:pt x="692436" y="4213306"/>
                </a:cubicBezTo>
                <a:cubicBezTo>
                  <a:pt x="725303" y="4225724"/>
                  <a:pt x="766451" y="4224595"/>
                  <a:pt x="773099" y="4274900"/>
                </a:cubicBezTo>
                <a:cubicBezTo>
                  <a:pt x="774354" y="4284685"/>
                  <a:pt x="799692" y="4307141"/>
                  <a:pt x="815373" y="4311029"/>
                </a:cubicBezTo>
                <a:cubicBezTo>
                  <a:pt x="839710" y="4317050"/>
                  <a:pt x="865301" y="4305258"/>
                  <a:pt x="890265" y="4308143"/>
                </a:cubicBezTo>
                <a:cubicBezTo>
                  <a:pt x="887381" y="4312031"/>
                  <a:pt x="932540" y="4369358"/>
                  <a:pt x="959386" y="4392569"/>
                </a:cubicBezTo>
                <a:cubicBezTo>
                  <a:pt x="982593" y="4412638"/>
                  <a:pt x="1007431" y="4430954"/>
                  <a:pt x="1032270" y="4449018"/>
                </a:cubicBezTo>
                <a:cubicBezTo>
                  <a:pt x="1056606" y="4466706"/>
                  <a:pt x="1059492" y="4485523"/>
                  <a:pt x="1040675" y="4509358"/>
                </a:cubicBezTo>
                <a:cubicBezTo>
                  <a:pt x="989619" y="4574213"/>
                  <a:pt x="940945" y="4640825"/>
                  <a:pt x="888382" y="4704426"/>
                </a:cubicBezTo>
                <a:cubicBezTo>
                  <a:pt x="823559" y="4782798"/>
                  <a:pt x="749985" y="4855314"/>
                  <a:pt x="686977" y="4934515"/>
                </a:cubicBezTo>
                <a:lnTo>
                  <a:pt x="649806" y="4986311"/>
                </a:lnTo>
                <a:lnTo>
                  <a:pt x="2581582" y="4986311"/>
                </a:lnTo>
                <a:lnTo>
                  <a:pt x="2579519" y="4957952"/>
                </a:lnTo>
                <a:cubicBezTo>
                  <a:pt x="2575881" y="4902130"/>
                  <a:pt x="2594823" y="4854208"/>
                  <a:pt x="2634214" y="4808421"/>
                </a:cubicBezTo>
                <a:lnTo>
                  <a:pt x="2648039" y="4791069"/>
                </a:lnTo>
                <a:lnTo>
                  <a:pt x="2648039" y="3383208"/>
                </a:lnTo>
                <a:lnTo>
                  <a:pt x="2622616" y="3356074"/>
                </a:lnTo>
                <a:cubicBezTo>
                  <a:pt x="2560669" y="3290774"/>
                  <a:pt x="2504815" y="3232500"/>
                  <a:pt x="2478909" y="3189382"/>
                </a:cubicBezTo>
                <a:cubicBezTo>
                  <a:pt x="2512110" y="3158497"/>
                  <a:pt x="2548131" y="3131124"/>
                  <a:pt x="2584866" y="3105706"/>
                </a:cubicBezTo>
                <a:lnTo>
                  <a:pt x="2648039" y="3064477"/>
                </a:lnTo>
                <a:lnTo>
                  <a:pt x="2648039" y="199697"/>
                </a:lnTo>
                <a:lnTo>
                  <a:pt x="2644268" y="193554"/>
                </a:lnTo>
                <a:cubicBezTo>
                  <a:pt x="2596524" y="129121"/>
                  <a:pt x="2541033" y="88671"/>
                  <a:pt x="2487491" y="57437"/>
                </a:cubicBezTo>
                <a:lnTo>
                  <a:pt x="2446514" y="35417"/>
                </a:lnTo>
                <a:lnTo>
                  <a:pt x="2226251" y="81228"/>
                </a:lnTo>
                <a:cubicBezTo>
                  <a:pt x="2117460" y="97821"/>
                  <a:pt x="1901023" y="102400"/>
                  <a:pt x="1859825" y="95103"/>
                </a:cubicBezTo>
                <a:cubicBezTo>
                  <a:pt x="1803140" y="85090"/>
                  <a:pt x="1750193" y="68192"/>
                  <a:pt x="1700850" y="44017"/>
                </a:cubicBezTo>
                <a:close/>
              </a:path>
            </a:pathLst>
          </a:custGeom>
          <a:solidFill>
            <a:schemeClr val="accent1"/>
          </a:solidFill>
          <a:ln w="6490" cap="flat">
            <a:noFill/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9EAEB99-61DA-41E0-8527-0350B18ED9D6}"/>
              </a:ext>
            </a:extLst>
          </p:cNvPr>
          <p:cNvSpPr/>
          <p:nvPr userDrawn="1"/>
        </p:nvSpPr>
        <p:spPr>
          <a:xfrm>
            <a:off x="-30511" y="-30625"/>
            <a:ext cx="2544361" cy="5295858"/>
          </a:xfrm>
          <a:custGeom>
            <a:avLst/>
            <a:gdLst>
              <a:gd name="connsiteX0" fmla="*/ 0 w 2544361"/>
              <a:gd name="connsiteY0" fmla="*/ 4960771 h 5295858"/>
              <a:gd name="connsiteX1" fmla="*/ 72398 w 2544361"/>
              <a:gd name="connsiteY1" fmla="*/ 5008020 h 5295858"/>
              <a:gd name="connsiteX2" fmla="*/ 178355 w 2544361"/>
              <a:gd name="connsiteY2" fmla="*/ 5091697 h 5295858"/>
              <a:gd name="connsiteX3" fmla="*/ 34649 w 2544361"/>
              <a:gd name="connsiteY3" fmla="*/ 5258388 h 5295858"/>
              <a:gd name="connsiteX4" fmla="*/ 0 w 2544361"/>
              <a:gd name="connsiteY4" fmla="*/ 5295858 h 5295858"/>
              <a:gd name="connsiteX5" fmla="*/ 313204 w 2544361"/>
              <a:gd name="connsiteY5" fmla="*/ 3966596 h 5295858"/>
              <a:gd name="connsiteX6" fmla="*/ 454961 w 2544361"/>
              <a:gd name="connsiteY6" fmla="*/ 4309826 h 5295858"/>
              <a:gd name="connsiteX7" fmla="*/ 468508 w 2544361"/>
              <a:gd name="connsiteY7" fmla="*/ 4491471 h 5295858"/>
              <a:gd name="connsiteX8" fmla="*/ 432286 w 2544361"/>
              <a:gd name="connsiteY8" fmla="*/ 4576683 h 5295858"/>
              <a:gd name="connsiteX9" fmla="*/ 382923 w 2544361"/>
              <a:gd name="connsiteY9" fmla="*/ 4569597 h 5295858"/>
              <a:gd name="connsiteX10" fmla="*/ 280149 w 2544361"/>
              <a:gd name="connsiteY10" fmla="*/ 4456161 h 5295858"/>
              <a:gd name="connsiteX11" fmla="*/ 221407 w 2544361"/>
              <a:gd name="connsiteY11" fmla="*/ 4340781 h 5295858"/>
              <a:gd name="connsiteX12" fmla="*/ 313204 w 2544361"/>
              <a:gd name="connsiteY12" fmla="*/ 3966596 h 5295858"/>
              <a:gd name="connsiteX13" fmla="*/ 1715971 w 2544361"/>
              <a:gd name="connsiteY13" fmla="*/ 570 h 5295858"/>
              <a:gd name="connsiteX14" fmla="*/ 1887779 w 2544361"/>
              <a:gd name="connsiteY14" fmla="*/ 44334 h 5295858"/>
              <a:gd name="connsiteX15" fmla="*/ 2338318 w 2544361"/>
              <a:gd name="connsiteY15" fmla="*/ 379217 h 5295858"/>
              <a:gd name="connsiteX16" fmla="*/ 2463488 w 2544361"/>
              <a:gd name="connsiteY16" fmla="*/ 551810 h 5295858"/>
              <a:gd name="connsiteX17" fmla="*/ 2543906 w 2544361"/>
              <a:gd name="connsiteY17" fmla="*/ 833653 h 5295858"/>
              <a:gd name="connsiteX18" fmla="*/ 2544361 w 2544361"/>
              <a:gd name="connsiteY18" fmla="*/ 838247 h 5295858"/>
              <a:gd name="connsiteX19" fmla="*/ 2313630 w 2544361"/>
              <a:gd name="connsiteY19" fmla="*/ 962474 h 5295858"/>
              <a:gd name="connsiteX20" fmla="*/ 1326643 w 2544361"/>
              <a:gd name="connsiteY20" fmla="*/ 2045773 h 5295858"/>
              <a:gd name="connsiteX21" fmla="*/ 1221631 w 2544361"/>
              <a:gd name="connsiteY21" fmla="*/ 2252350 h 5295858"/>
              <a:gd name="connsiteX22" fmla="*/ 1195115 w 2544361"/>
              <a:gd name="connsiteY22" fmla="*/ 2247451 h 5295858"/>
              <a:gd name="connsiteX23" fmla="*/ 708171 w 2544361"/>
              <a:gd name="connsiteY23" fmla="*/ 2024651 h 5295858"/>
              <a:gd name="connsiteX24" fmla="*/ 684679 w 2544361"/>
              <a:gd name="connsiteY24" fmla="*/ 1999997 h 5295858"/>
              <a:gd name="connsiteX25" fmla="*/ 639573 w 2544361"/>
              <a:gd name="connsiteY25" fmla="*/ 1999438 h 5295858"/>
              <a:gd name="connsiteX26" fmla="*/ 431011 w 2544361"/>
              <a:gd name="connsiteY26" fmla="*/ 1983540 h 5295858"/>
              <a:gd name="connsiteX27" fmla="*/ 430903 w 2544361"/>
              <a:gd name="connsiteY27" fmla="*/ 1983519 h 5295858"/>
              <a:gd name="connsiteX28" fmla="*/ 210750 w 2544361"/>
              <a:gd name="connsiteY28" fmla="*/ 1937733 h 5295858"/>
              <a:gd name="connsiteX29" fmla="*/ 169773 w 2544361"/>
              <a:gd name="connsiteY29" fmla="*/ 1959753 h 5295858"/>
              <a:gd name="connsiteX30" fmla="*/ 12997 w 2544361"/>
              <a:gd name="connsiteY30" fmla="*/ 2095869 h 5295858"/>
              <a:gd name="connsiteX31" fmla="*/ 0 w 2544361"/>
              <a:gd name="connsiteY31" fmla="*/ 2117038 h 5295858"/>
              <a:gd name="connsiteX32" fmla="*/ 0 w 2544361"/>
              <a:gd name="connsiteY32" fmla="*/ 1948334 h 5295858"/>
              <a:gd name="connsiteX33" fmla="*/ 870168 w 2544361"/>
              <a:gd name="connsiteY33" fmla="*/ 917295 h 5295858"/>
              <a:gd name="connsiteX34" fmla="*/ 965523 w 2544361"/>
              <a:gd name="connsiteY34" fmla="*/ 728621 h 5295858"/>
              <a:gd name="connsiteX35" fmla="*/ 1247121 w 2544361"/>
              <a:gd name="connsiteY35" fmla="*/ 315345 h 5295858"/>
              <a:gd name="connsiteX36" fmla="*/ 1522496 w 2544361"/>
              <a:gd name="connsiteY36" fmla="*/ 74089 h 5295858"/>
              <a:gd name="connsiteX37" fmla="*/ 1654891 w 2544361"/>
              <a:gd name="connsiteY37" fmla="*/ 12076 h 5295858"/>
              <a:gd name="connsiteX38" fmla="*/ 1715971 w 2544361"/>
              <a:gd name="connsiteY38" fmla="*/ 570 h 52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44361" h="5295858">
                <a:moveTo>
                  <a:pt x="0" y="4960771"/>
                </a:moveTo>
                <a:lnTo>
                  <a:pt x="72398" y="5008020"/>
                </a:lnTo>
                <a:cubicBezTo>
                  <a:pt x="109133" y="5033438"/>
                  <a:pt x="145154" y="5060811"/>
                  <a:pt x="178355" y="5091697"/>
                </a:cubicBezTo>
                <a:cubicBezTo>
                  <a:pt x="152449" y="5134814"/>
                  <a:pt x="96596" y="5193088"/>
                  <a:pt x="34649" y="5258388"/>
                </a:cubicBezTo>
                <a:lnTo>
                  <a:pt x="0" y="5295858"/>
                </a:lnTo>
                <a:close/>
                <a:moveTo>
                  <a:pt x="313204" y="3966596"/>
                </a:moveTo>
                <a:cubicBezTo>
                  <a:pt x="360456" y="4081007"/>
                  <a:pt x="429076" y="4222347"/>
                  <a:pt x="454961" y="4309826"/>
                </a:cubicBezTo>
                <a:cubicBezTo>
                  <a:pt x="480843" y="4397305"/>
                  <a:pt x="467505" y="4430630"/>
                  <a:pt x="468508" y="4491471"/>
                </a:cubicBezTo>
                <a:cubicBezTo>
                  <a:pt x="468761" y="4504016"/>
                  <a:pt x="446550" y="4563662"/>
                  <a:pt x="432286" y="4576683"/>
                </a:cubicBezTo>
                <a:cubicBezTo>
                  <a:pt x="418021" y="4589704"/>
                  <a:pt x="408279" y="4589683"/>
                  <a:pt x="382923" y="4569597"/>
                </a:cubicBezTo>
                <a:cubicBezTo>
                  <a:pt x="357566" y="4549510"/>
                  <a:pt x="307068" y="4494298"/>
                  <a:pt x="280149" y="4456161"/>
                </a:cubicBezTo>
                <a:cubicBezTo>
                  <a:pt x="253230" y="4418026"/>
                  <a:pt x="228685" y="4369132"/>
                  <a:pt x="221407" y="4340781"/>
                </a:cubicBezTo>
                <a:cubicBezTo>
                  <a:pt x="196696" y="4245941"/>
                  <a:pt x="293385" y="4051525"/>
                  <a:pt x="313204" y="3966596"/>
                </a:cubicBezTo>
                <a:close/>
                <a:moveTo>
                  <a:pt x="1715971" y="570"/>
                </a:moveTo>
                <a:cubicBezTo>
                  <a:pt x="1776037" y="-3449"/>
                  <a:pt x="1833115" y="14025"/>
                  <a:pt x="1887779" y="44334"/>
                </a:cubicBezTo>
                <a:cubicBezTo>
                  <a:pt x="2052788" y="135816"/>
                  <a:pt x="2205710" y="244033"/>
                  <a:pt x="2338318" y="379217"/>
                </a:cubicBezTo>
                <a:cubicBezTo>
                  <a:pt x="2388600" y="430429"/>
                  <a:pt x="2432375" y="486291"/>
                  <a:pt x="2463488" y="551810"/>
                </a:cubicBezTo>
                <a:cubicBezTo>
                  <a:pt x="2506297" y="641986"/>
                  <a:pt x="2530720" y="736587"/>
                  <a:pt x="2543906" y="833653"/>
                </a:cubicBezTo>
                <a:lnTo>
                  <a:pt x="2544361" y="838247"/>
                </a:lnTo>
                <a:lnTo>
                  <a:pt x="2313630" y="962474"/>
                </a:lnTo>
                <a:cubicBezTo>
                  <a:pt x="1927646" y="1202632"/>
                  <a:pt x="1589640" y="1576985"/>
                  <a:pt x="1326643" y="2045773"/>
                </a:cubicBezTo>
                <a:lnTo>
                  <a:pt x="1221631" y="2252350"/>
                </a:lnTo>
                <a:lnTo>
                  <a:pt x="1195115" y="2247451"/>
                </a:lnTo>
                <a:cubicBezTo>
                  <a:pt x="995907" y="2202704"/>
                  <a:pt x="826415" y="2124350"/>
                  <a:pt x="708171" y="2024651"/>
                </a:cubicBezTo>
                <a:lnTo>
                  <a:pt x="684679" y="1999997"/>
                </a:lnTo>
                <a:lnTo>
                  <a:pt x="639573" y="1999438"/>
                </a:lnTo>
                <a:cubicBezTo>
                  <a:pt x="566715" y="1997130"/>
                  <a:pt x="485408" y="1991837"/>
                  <a:pt x="431011" y="1983540"/>
                </a:cubicBezTo>
                <a:lnTo>
                  <a:pt x="430903" y="1983519"/>
                </a:lnTo>
                <a:lnTo>
                  <a:pt x="210750" y="1937733"/>
                </a:lnTo>
                <a:lnTo>
                  <a:pt x="169773" y="1959753"/>
                </a:lnTo>
                <a:cubicBezTo>
                  <a:pt x="116231" y="1990987"/>
                  <a:pt x="60741" y="2031436"/>
                  <a:pt x="12997" y="2095869"/>
                </a:cubicBezTo>
                <a:lnTo>
                  <a:pt x="0" y="2117038"/>
                </a:lnTo>
                <a:lnTo>
                  <a:pt x="0" y="1948334"/>
                </a:lnTo>
                <a:lnTo>
                  <a:pt x="870168" y="917295"/>
                </a:lnTo>
                <a:lnTo>
                  <a:pt x="965523" y="728621"/>
                </a:lnTo>
                <a:cubicBezTo>
                  <a:pt x="1042128" y="579276"/>
                  <a:pt x="1131964" y="438584"/>
                  <a:pt x="1247121" y="315345"/>
                </a:cubicBezTo>
                <a:cubicBezTo>
                  <a:pt x="1330879" y="225723"/>
                  <a:pt x="1418211" y="140250"/>
                  <a:pt x="1522496" y="74089"/>
                </a:cubicBezTo>
                <a:cubicBezTo>
                  <a:pt x="1563979" y="47767"/>
                  <a:pt x="1607826" y="26739"/>
                  <a:pt x="1654891" y="12076"/>
                </a:cubicBezTo>
                <a:cubicBezTo>
                  <a:pt x="1675597" y="5638"/>
                  <a:pt x="1695950" y="1910"/>
                  <a:pt x="1715971" y="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6180BED-018C-487D-B4A1-2AFFA00D3C38}"/>
              </a:ext>
            </a:extLst>
          </p:cNvPr>
          <p:cNvSpPr/>
          <p:nvPr userDrawn="1"/>
        </p:nvSpPr>
        <p:spPr>
          <a:xfrm>
            <a:off x="-15561" y="-12315"/>
            <a:ext cx="1679469" cy="6858000"/>
          </a:xfrm>
          <a:custGeom>
            <a:avLst/>
            <a:gdLst>
              <a:gd name="connsiteX0" fmla="*/ 0 w 1679469"/>
              <a:gd name="connsiteY0" fmla="*/ 0 h 6858000"/>
              <a:gd name="connsiteX1" fmla="*/ 1565101 w 1679469"/>
              <a:gd name="connsiteY1" fmla="*/ 0 h 6858000"/>
              <a:gd name="connsiteX2" fmla="*/ 1569570 w 1679469"/>
              <a:gd name="connsiteY2" fmla="*/ 0 h 6858000"/>
              <a:gd name="connsiteX3" fmla="*/ 1679469 w 1679469"/>
              <a:gd name="connsiteY3" fmla="*/ 0 h 6858000"/>
              <a:gd name="connsiteX4" fmla="*/ 1569570 w 1679469"/>
              <a:gd name="connsiteY4" fmla="*/ 363117 h 6858000"/>
              <a:gd name="connsiteX5" fmla="*/ 1569570 w 1679469"/>
              <a:gd name="connsiteY5" fmla="*/ 6858000 h 6858000"/>
              <a:gd name="connsiteX6" fmla="*/ 0 w 167946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469" h="6858000">
                <a:moveTo>
                  <a:pt x="0" y="0"/>
                </a:moveTo>
                <a:lnTo>
                  <a:pt x="1565101" y="0"/>
                </a:lnTo>
                <a:lnTo>
                  <a:pt x="1569570" y="0"/>
                </a:lnTo>
                <a:lnTo>
                  <a:pt x="1679469" y="0"/>
                </a:lnTo>
                <a:lnTo>
                  <a:pt x="1569570" y="363117"/>
                </a:lnTo>
                <a:lnTo>
                  <a:pt x="156957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A84A4AD8-41E3-4E56-BDCD-921AED441188}"/>
              </a:ext>
            </a:extLst>
          </p:cNvPr>
          <p:cNvSpPr/>
          <p:nvPr userDrawn="1"/>
        </p:nvSpPr>
        <p:spPr>
          <a:xfrm>
            <a:off x="363777" y="3911476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A076C00-FF7B-43B0-B6C5-E66C9E55C9FD}"/>
              </a:ext>
            </a:extLst>
          </p:cNvPr>
          <p:cNvSpPr>
            <a:spLocks/>
          </p:cNvSpPr>
          <p:nvPr userDrawn="1"/>
        </p:nvSpPr>
        <p:spPr bwMode="auto">
          <a:xfrm>
            <a:off x="214010" y="464064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DC8B24C7-CA6C-4E79-B759-6328968945A7}"/>
              </a:ext>
            </a:extLst>
          </p:cNvPr>
          <p:cNvSpPr/>
          <p:nvPr userDrawn="1"/>
        </p:nvSpPr>
        <p:spPr>
          <a:xfrm>
            <a:off x="538632" y="418268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54A17A7-2D62-4716-824A-D11870413B3B}"/>
              </a:ext>
            </a:extLst>
          </p:cNvPr>
          <p:cNvSpPr/>
          <p:nvPr userDrawn="1"/>
        </p:nvSpPr>
        <p:spPr>
          <a:xfrm>
            <a:off x="972083" y="4082225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8A797C89-7185-4B2B-BAC2-1D3505065FFE}"/>
              </a:ext>
            </a:extLst>
          </p:cNvPr>
          <p:cNvSpPr/>
          <p:nvPr userDrawn="1"/>
        </p:nvSpPr>
        <p:spPr>
          <a:xfrm>
            <a:off x="26898" y="611448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9190F67-33DC-42E7-9DA8-48FE1245623F}"/>
              </a:ext>
            </a:extLst>
          </p:cNvPr>
          <p:cNvSpPr>
            <a:spLocks/>
          </p:cNvSpPr>
          <p:nvPr userDrawn="1"/>
        </p:nvSpPr>
        <p:spPr bwMode="auto">
          <a:xfrm>
            <a:off x="-28970" y="5739382"/>
            <a:ext cx="145475" cy="310723"/>
          </a:xfrm>
          <a:custGeom>
            <a:avLst/>
            <a:gdLst>
              <a:gd name="connsiteX0" fmla="*/ 55069 w 145475"/>
              <a:gd name="connsiteY0" fmla="*/ 734 h 310723"/>
              <a:gd name="connsiteX1" fmla="*/ 60366 w 145475"/>
              <a:gd name="connsiteY1" fmla="*/ 39508 h 310723"/>
              <a:gd name="connsiteX2" fmla="*/ 33988 w 145475"/>
              <a:gd name="connsiteY2" fmla="*/ 91001 h 310723"/>
              <a:gd name="connsiteX3" fmla="*/ 77047 w 145475"/>
              <a:gd name="connsiteY3" fmla="*/ 69330 h 310723"/>
              <a:gd name="connsiteX4" fmla="*/ 99829 w 145475"/>
              <a:gd name="connsiteY4" fmla="*/ 111684 h 310723"/>
              <a:gd name="connsiteX5" fmla="*/ 57134 w 145475"/>
              <a:gd name="connsiteY5" fmla="*/ 135590 h 310723"/>
              <a:gd name="connsiteX6" fmla="*/ 115643 w 145475"/>
              <a:gd name="connsiteY6" fmla="*/ 141920 h 310723"/>
              <a:gd name="connsiteX7" fmla="*/ 103363 w 145475"/>
              <a:gd name="connsiteY7" fmla="*/ 187268 h 310723"/>
              <a:gd name="connsiteX8" fmla="*/ 74768 w 145475"/>
              <a:gd name="connsiteY8" fmla="*/ 186100 h 310723"/>
              <a:gd name="connsiteX9" fmla="*/ 98342 w 145475"/>
              <a:gd name="connsiteY9" fmla="*/ 200294 h 310723"/>
              <a:gd name="connsiteX10" fmla="*/ 83767 w 145475"/>
              <a:gd name="connsiteY10" fmla="*/ 245005 h 310723"/>
              <a:gd name="connsiteX11" fmla="*/ 31863 w 145475"/>
              <a:gd name="connsiteY11" fmla="*/ 218295 h 310723"/>
              <a:gd name="connsiteX12" fmla="*/ 53946 w 145475"/>
              <a:gd name="connsiteY12" fmla="*/ 262157 h 310723"/>
              <a:gd name="connsiteX13" fmla="*/ 11591 w 145475"/>
              <a:gd name="connsiteY13" fmla="*/ 284590 h 310723"/>
              <a:gd name="connsiteX14" fmla="*/ 0 w 145475"/>
              <a:gd name="connsiteY14" fmla="*/ 263790 h 310723"/>
              <a:gd name="connsiteX15" fmla="*/ 0 w 145475"/>
              <a:gd name="connsiteY15" fmla="*/ 184736 h 310723"/>
              <a:gd name="connsiteX16" fmla="*/ 12028 w 145475"/>
              <a:gd name="connsiteY16" fmla="*/ 155093 h 310723"/>
              <a:gd name="connsiteX17" fmla="*/ 0 w 145475"/>
              <a:gd name="connsiteY17" fmla="*/ 125450 h 310723"/>
              <a:gd name="connsiteX18" fmla="*/ 0 w 145475"/>
              <a:gd name="connsiteY18" fmla="*/ 13239 h 310723"/>
              <a:gd name="connsiteX19" fmla="*/ 2147 w 145475"/>
              <a:gd name="connsiteY19" fmla="*/ 21702 h 310723"/>
              <a:gd name="connsiteX20" fmla="*/ 1000 w 145475"/>
              <a:gd name="connsiteY20" fmla="*/ 49774 h 310723"/>
              <a:gd name="connsiteX21" fmla="*/ 15908 w 145475"/>
              <a:gd name="connsiteY21" fmla="*/ 24933 h 310723"/>
              <a:gd name="connsiteX22" fmla="*/ 55069 w 145475"/>
              <a:gd name="connsiteY22" fmla="*/ 734 h 3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475" h="310723">
                <a:moveTo>
                  <a:pt x="55069" y="734"/>
                </a:moveTo>
                <a:cubicBezTo>
                  <a:pt x="63859" y="3956"/>
                  <a:pt x="67005" y="17674"/>
                  <a:pt x="60366" y="39508"/>
                </a:cubicBezTo>
                <a:lnTo>
                  <a:pt x="33988" y="91001"/>
                </a:lnTo>
                <a:lnTo>
                  <a:pt x="77047" y="69330"/>
                </a:lnTo>
                <a:cubicBezTo>
                  <a:pt x="128921" y="51147"/>
                  <a:pt x="143787" y="78956"/>
                  <a:pt x="99829" y="111684"/>
                </a:cubicBezTo>
                <a:lnTo>
                  <a:pt x="57134" y="135590"/>
                </a:lnTo>
                <a:lnTo>
                  <a:pt x="115643" y="141920"/>
                </a:lnTo>
                <a:cubicBezTo>
                  <a:pt x="159496" y="154840"/>
                  <a:pt x="154669" y="182731"/>
                  <a:pt x="103363" y="187268"/>
                </a:cubicBezTo>
                <a:lnTo>
                  <a:pt x="74768" y="186100"/>
                </a:lnTo>
                <a:lnTo>
                  <a:pt x="98342" y="200294"/>
                </a:lnTo>
                <a:cubicBezTo>
                  <a:pt x="138638" y="232294"/>
                  <a:pt x="127436" y="258328"/>
                  <a:pt x="83767" y="245005"/>
                </a:cubicBezTo>
                <a:lnTo>
                  <a:pt x="31863" y="218295"/>
                </a:lnTo>
                <a:lnTo>
                  <a:pt x="53946" y="262157"/>
                </a:lnTo>
                <a:cubicBezTo>
                  <a:pt x="72128" y="314003"/>
                  <a:pt x="44319" y="328790"/>
                  <a:pt x="11591" y="284590"/>
                </a:cubicBezTo>
                <a:lnTo>
                  <a:pt x="0" y="263790"/>
                </a:lnTo>
                <a:lnTo>
                  <a:pt x="0" y="184736"/>
                </a:lnTo>
                <a:lnTo>
                  <a:pt x="12028" y="155093"/>
                </a:lnTo>
                <a:lnTo>
                  <a:pt x="0" y="125450"/>
                </a:lnTo>
                <a:lnTo>
                  <a:pt x="0" y="13239"/>
                </a:lnTo>
                <a:lnTo>
                  <a:pt x="2147" y="21702"/>
                </a:lnTo>
                <a:lnTo>
                  <a:pt x="1000" y="49774"/>
                </a:lnTo>
                <a:lnTo>
                  <a:pt x="15908" y="24933"/>
                </a:lnTo>
                <a:cubicBezTo>
                  <a:pt x="31845" y="4785"/>
                  <a:pt x="46279" y="-2488"/>
                  <a:pt x="55069" y="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006066F5-347C-4EC4-AF74-E0FA5F421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52" y="515453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C3C70B9-706D-44FC-AE7A-A3784AEEF222}"/>
              </a:ext>
            </a:extLst>
          </p:cNvPr>
          <p:cNvSpPr/>
          <p:nvPr userDrawn="1"/>
        </p:nvSpPr>
        <p:spPr>
          <a:xfrm>
            <a:off x="-29753" y="5107769"/>
            <a:ext cx="100315" cy="264925"/>
          </a:xfrm>
          <a:custGeom>
            <a:avLst/>
            <a:gdLst>
              <a:gd name="connsiteX0" fmla="*/ 97970 w 100315"/>
              <a:gd name="connsiteY0" fmla="*/ 0 h 264925"/>
              <a:gd name="connsiteX1" fmla="*/ 6622 w 100315"/>
              <a:gd name="connsiteY1" fmla="*/ 262190 h 264925"/>
              <a:gd name="connsiteX2" fmla="*/ 0 w 100315"/>
              <a:gd name="connsiteY2" fmla="*/ 264925 h 264925"/>
              <a:gd name="connsiteX3" fmla="*/ 0 w 100315"/>
              <a:gd name="connsiteY3" fmla="*/ 81914 h 264925"/>
              <a:gd name="connsiteX4" fmla="*/ 39396 w 100315"/>
              <a:gd name="connsiteY4" fmla="*/ 63456 h 264925"/>
              <a:gd name="connsiteX5" fmla="*/ 97970 w 100315"/>
              <a:gd name="connsiteY5" fmla="*/ 0 h 26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5" h="264925">
                <a:moveTo>
                  <a:pt x="97970" y="0"/>
                </a:moveTo>
                <a:cubicBezTo>
                  <a:pt x="109824" y="83678"/>
                  <a:pt x="76353" y="218957"/>
                  <a:pt x="6622" y="262190"/>
                </a:cubicBezTo>
                <a:lnTo>
                  <a:pt x="0" y="264925"/>
                </a:lnTo>
                <a:lnTo>
                  <a:pt x="0" y="81914"/>
                </a:lnTo>
                <a:lnTo>
                  <a:pt x="39396" y="63456"/>
                </a:lnTo>
                <a:cubicBezTo>
                  <a:pt x="65893" y="50207"/>
                  <a:pt x="86116" y="29288"/>
                  <a:pt x="9797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하트 12">
            <a:extLst>
              <a:ext uri="{FF2B5EF4-FFF2-40B4-BE49-F238E27FC236}">
                <a16:creationId xmlns:a16="http://schemas.microsoft.com/office/drawing/2014/main" id="{15E3E6CF-8927-43AB-9460-1B282431C054}"/>
              </a:ext>
            </a:extLst>
          </p:cNvPr>
          <p:cNvSpPr/>
          <p:nvPr userDrawn="1"/>
        </p:nvSpPr>
        <p:spPr>
          <a:xfrm>
            <a:off x="702894" y="50581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aphic 47">
            <a:extLst>
              <a:ext uri="{FF2B5EF4-FFF2-40B4-BE49-F238E27FC236}">
                <a16:creationId xmlns:a16="http://schemas.microsoft.com/office/drawing/2014/main" id="{754679BD-0DB1-4CB8-9E58-E9F6C79F5B04}"/>
              </a:ext>
            </a:extLst>
          </p:cNvPr>
          <p:cNvGrpSpPr/>
          <p:nvPr userDrawn="1"/>
        </p:nvGrpSpPr>
        <p:grpSpPr>
          <a:xfrm>
            <a:off x="375655" y="5640475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145">
              <a:extLst>
                <a:ext uri="{FF2B5EF4-FFF2-40B4-BE49-F238E27FC236}">
                  <a16:creationId xmlns:a16="http://schemas.microsoft.com/office/drawing/2014/main" id="{2AC61CF9-4918-4269-AD57-95F81FBBF536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46">
              <a:extLst>
                <a:ext uri="{FF2B5EF4-FFF2-40B4-BE49-F238E27FC236}">
                  <a16:creationId xmlns:a16="http://schemas.microsoft.com/office/drawing/2014/main" id="{2112C340-B93B-43C2-B4DA-02C5BF58885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47">
              <a:extLst>
                <a:ext uri="{FF2B5EF4-FFF2-40B4-BE49-F238E27FC236}">
                  <a16:creationId xmlns:a16="http://schemas.microsoft.com/office/drawing/2014/main" id="{B6E3568A-FE5D-4DC5-B8FD-BCB2E820808C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6BAC6B05-310A-4A6A-8E64-90CBA1BC0CD6}"/>
              </a:ext>
            </a:extLst>
          </p:cNvPr>
          <p:cNvSpPr/>
          <p:nvPr userDrawn="1"/>
        </p:nvSpPr>
        <p:spPr>
          <a:xfrm>
            <a:off x="533361" y="41460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하트 18">
            <a:extLst>
              <a:ext uri="{FF2B5EF4-FFF2-40B4-BE49-F238E27FC236}">
                <a16:creationId xmlns:a16="http://schemas.microsoft.com/office/drawing/2014/main" id="{17AA9C8C-6C7A-409F-9923-9DC3F14DFF16}"/>
              </a:ext>
            </a:extLst>
          </p:cNvPr>
          <p:cNvSpPr/>
          <p:nvPr userDrawn="1"/>
        </p:nvSpPr>
        <p:spPr>
          <a:xfrm>
            <a:off x="221987" y="687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14BD235-D4DB-4B52-B992-65D5C419B3B4}"/>
              </a:ext>
            </a:extLst>
          </p:cNvPr>
          <p:cNvSpPr/>
          <p:nvPr userDrawn="1"/>
        </p:nvSpPr>
        <p:spPr>
          <a:xfrm>
            <a:off x="-29753" y="111518"/>
            <a:ext cx="161201" cy="252082"/>
          </a:xfrm>
          <a:custGeom>
            <a:avLst/>
            <a:gdLst>
              <a:gd name="connsiteX0" fmla="*/ 120306 w 161201"/>
              <a:gd name="connsiteY0" fmla="*/ 36702 h 252082"/>
              <a:gd name="connsiteX1" fmla="*/ 121672 w 161201"/>
              <a:gd name="connsiteY1" fmla="*/ 38068 h 252082"/>
              <a:gd name="connsiteX2" fmla="*/ 76866 w 161201"/>
              <a:gd name="connsiteY2" fmla="*/ 103091 h 252082"/>
              <a:gd name="connsiteX3" fmla="*/ 129869 w 161201"/>
              <a:gd name="connsiteY3" fmla="*/ 93802 h 252082"/>
              <a:gd name="connsiteX4" fmla="*/ 85062 w 161201"/>
              <a:gd name="connsiteY4" fmla="*/ 110195 h 252082"/>
              <a:gd name="connsiteX5" fmla="*/ 54189 w 161201"/>
              <a:gd name="connsiteY5" fmla="*/ 138608 h 252082"/>
              <a:gd name="connsiteX6" fmla="*/ 115662 w 161201"/>
              <a:gd name="connsiteY6" fmla="*/ 137242 h 252082"/>
              <a:gd name="connsiteX7" fmla="*/ 66757 w 161201"/>
              <a:gd name="connsiteY7" fmla="*/ 149264 h 252082"/>
              <a:gd name="connsiteX8" fmla="*/ 27415 w 161201"/>
              <a:gd name="connsiteY8" fmla="*/ 174672 h 252082"/>
              <a:gd name="connsiteX9" fmla="*/ 31240 w 161201"/>
              <a:gd name="connsiteY9" fmla="*/ 179590 h 252082"/>
              <a:gd name="connsiteX10" fmla="*/ 64571 w 161201"/>
              <a:gd name="connsiteY10" fmla="*/ 179317 h 252082"/>
              <a:gd name="connsiteX11" fmla="*/ 96810 w 161201"/>
              <a:gd name="connsiteY11" fmla="*/ 174672 h 252082"/>
              <a:gd name="connsiteX12" fmla="*/ 25775 w 161201"/>
              <a:gd name="connsiteY12" fmla="*/ 185327 h 252082"/>
              <a:gd name="connsiteX13" fmla="*/ 4192 w 161201"/>
              <a:gd name="connsiteY13" fmla="*/ 207457 h 252082"/>
              <a:gd name="connsiteX14" fmla="*/ 0 w 161201"/>
              <a:gd name="connsiteY14" fmla="*/ 212538 h 252082"/>
              <a:gd name="connsiteX15" fmla="*/ 0 w 161201"/>
              <a:gd name="connsiteY15" fmla="*/ 139097 h 252082"/>
              <a:gd name="connsiteX16" fmla="*/ 3099 w 161201"/>
              <a:gd name="connsiteY16" fmla="*/ 159099 h 252082"/>
              <a:gd name="connsiteX17" fmla="*/ 9383 w 161201"/>
              <a:gd name="connsiteY17" fmla="*/ 160738 h 252082"/>
              <a:gd name="connsiteX18" fmla="*/ 27415 w 161201"/>
              <a:gd name="connsiteY18" fmla="*/ 124675 h 252082"/>
              <a:gd name="connsiteX19" fmla="*/ 25502 w 161201"/>
              <a:gd name="connsiteY19" fmla="*/ 72219 h 252082"/>
              <a:gd name="connsiteX20" fmla="*/ 30147 w 161201"/>
              <a:gd name="connsiteY20" fmla="*/ 115659 h 252082"/>
              <a:gd name="connsiteX21" fmla="*/ 31513 w 161201"/>
              <a:gd name="connsiteY21" fmla="*/ 121123 h 252082"/>
              <a:gd name="connsiteX22" fmla="*/ 49271 w 161201"/>
              <a:gd name="connsiteY22" fmla="*/ 106097 h 252082"/>
              <a:gd name="connsiteX23" fmla="*/ 58561 w 161201"/>
              <a:gd name="connsiteY23" fmla="*/ 87245 h 252082"/>
              <a:gd name="connsiteX24" fmla="*/ 59380 w 161201"/>
              <a:gd name="connsiteY24" fmla="*/ 44625 h 252082"/>
              <a:gd name="connsiteX25" fmla="*/ 62659 w 161201"/>
              <a:gd name="connsiteY25" fmla="*/ 88338 h 252082"/>
              <a:gd name="connsiteX26" fmla="*/ 120306 w 161201"/>
              <a:gd name="connsiteY26" fmla="*/ 36702 h 252082"/>
              <a:gd name="connsiteX27" fmla="*/ 128263 w 161201"/>
              <a:gd name="connsiteY27" fmla="*/ 296 h 252082"/>
              <a:gd name="connsiteX28" fmla="*/ 160468 w 161201"/>
              <a:gd name="connsiteY28" fmla="*/ 2550 h 252082"/>
              <a:gd name="connsiteX29" fmla="*/ 158009 w 161201"/>
              <a:gd name="connsiteY29" fmla="*/ 70852 h 252082"/>
              <a:gd name="connsiteX30" fmla="*/ 155823 w 161201"/>
              <a:gd name="connsiteY30" fmla="*/ 96261 h 252082"/>
              <a:gd name="connsiteX31" fmla="*/ 126590 w 161201"/>
              <a:gd name="connsiteY31" fmla="*/ 183688 h 252082"/>
              <a:gd name="connsiteX32" fmla="*/ 66518 w 161201"/>
              <a:gd name="connsiteY32" fmla="*/ 240105 h 252082"/>
              <a:gd name="connsiteX33" fmla="*/ 0 w 161201"/>
              <a:gd name="connsiteY33" fmla="*/ 252082 h 252082"/>
              <a:gd name="connsiteX34" fmla="*/ 0 w 161201"/>
              <a:gd name="connsiteY34" fmla="*/ 238763 h 252082"/>
              <a:gd name="connsiteX35" fmla="*/ 36430 w 161201"/>
              <a:gd name="connsiteY35" fmla="*/ 233412 h 252082"/>
              <a:gd name="connsiteX36" fmla="*/ 125497 w 161201"/>
              <a:gd name="connsiteY36" fmla="*/ 151722 h 252082"/>
              <a:gd name="connsiteX37" fmla="*/ 142436 w 161201"/>
              <a:gd name="connsiteY37" fmla="*/ 18123 h 252082"/>
              <a:gd name="connsiteX38" fmla="*/ 64127 w 161201"/>
              <a:gd name="connsiteY38" fmla="*/ 29017 h 252082"/>
              <a:gd name="connsiteX39" fmla="*/ 0 w 161201"/>
              <a:gd name="connsiteY39" fmla="*/ 69035 h 252082"/>
              <a:gd name="connsiteX40" fmla="*/ 0 w 161201"/>
              <a:gd name="connsiteY40" fmla="*/ 47184 h 252082"/>
              <a:gd name="connsiteX41" fmla="*/ 11431 w 161201"/>
              <a:gd name="connsiteY41" fmla="*/ 36667 h 252082"/>
              <a:gd name="connsiteX42" fmla="*/ 96263 w 161201"/>
              <a:gd name="connsiteY42" fmla="*/ 1730 h 252082"/>
              <a:gd name="connsiteX43" fmla="*/ 128263 w 161201"/>
              <a:gd name="connsiteY43" fmla="*/ 296 h 25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1201" h="252082">
                <a:moveTo>
                  <a:pt x="120306" y="36702"/>
                </a:moveTo>
                <a:cubicBezTo>
                  <a:pt x="123038" y="34516"/>
                  <a:pt x="123038" y="36428"/>
                  <a:pt x="121672" y="38068"/>
                </a:cubicBezTo>
                <a:cubicBezTo>
                  <a:pt x="107465" y="58831"/>
                  <a:pt x="91619" y="81508"/>
                  <a:pt x="76866" y="103091"/>
                </a:cubicBezTo>
                <a:cubicBezTo>
                  <a:pt x="96264" y="110195"/>
                  <a:pt x="113476" y="95988"/>
                  <a:pt x="129869" y="93802"/>
                </a:cubicBezTo>
                <a:cubicBezTo>
                  <a:pt x="130142" y="95168"/>
                  <a:pt x="98176" y="110195"/>
                  <a:pt x="85062" y="110195"/>
                </a:cubicBezTo>
                <a:cubicBezTo>
                  <a:pt x="65391" y="110195"/>
                  <a:pt x="66211" y="114293"/>
                  <a:pt x="54189" y="138608"/>
                </a:cubicBezTo>
                <a:cubicBezTo>
                  <a:pt x="73587" y="146805"/>
                  <a:pt x="93805" y="138882"/>
                  <a:pt x="115662" y="137242"/>
                </a:cubicBezTo>
                <a:cubicBezTo>
                  <a:pt x="99269" y="148717"/>
                  <a:pt x="82330" y="151449"/>
                  <a:pt x="66757" y="149264"/>
                </a:cubicBezTo>
                <a:cubicBezTo>
                  <a:pt x="44354" y="146258"/>
                  <a:pt x="42988" y="149537"/>
                  <a:pt x="27415" y="174672"/>
                </a:cubicBezTo>
                <a:cubicBezTo>
                  <a:pt x="24683" y="179590"/>
                  <a:pt x="25229" y="179590"/>
                  <a:pt x="31240" y="179590"/>
                </a:cubicBezTo>
                <a:cubicBezTo>
                  <a:pt x="42441" y="179590"/>
                  <a:pt x="53370" y="180136"/>
                  <a:pt x="64571" y="179317"/>
                </a:cubicBezTo>
                <a:cubicBezTo>
                  <a:pt x="75227" y="178497"/>
                  <a:pt x="85882" y="176311"/>
                  <a:pt x="96810" y="174672"/>
                </a:cubicBezTo>
                <a:cubicBezTo>
                  <a:pt x="97083" y="176311"/>
                  <a:pt x="58288" y="185327"/>
                  <a:pt x="25775" y="185327"/>
                </a:cubicBezTo>
                <a:cubicBezTo>
                  <a:pt x="20311" y="185327"/>
                  <a:pt x="15393" y="188879"/>
                  <a:pt x="4192" y="207457"/>
                </a:cubicBezTo>
                <a:lnTo>
                  <a:pt x="0" y="212538"/>
                </a:lnTo>
                <a:lnTo>
                  <a:pt x="0" y="139097"/>
                </a:lnTo>
                <a:lnTo>
                  <a:pt x="3099" y="159099"/>
                </a:lnTo>
                <a:cubicBezTo>
                  <a:pt x="4738" y="168115"/>
                  <a:pt x="6924" y="165929"/>
                  <a:pt x="9383" y="160738"/>
                </a:cubicBezTo>
                <a:cubicBezTo>
                  <a:pt x="18672" y="145712"/>
                  <a:pt x="29327" y="131505"/>
                  <a:pt x="27415" y="124675"/>
                </a:cubicBezTo>
                <a:cubicBezTo>
                  <a:pt x="23863" y="111014"/>
                  <a:pt x="24136" y="71945"/>
                  <a:pt x="25502" y="72219"/>
                </a:cubicBezTo>
                <a:cubicBezTo>
                  <a:pt x="28781" y="85879"/>
                  <a:pt x="26595" y="98173"/>
                  <a:pt x="30147" y="115659"/>
                </a:cubicBezTo>
                <a:cubicBezTo>
                  <a:pt x="30420" y="117025"/>
                  <a:pt x="30967" y="120030"/>
                  <a:pt x="31513" y="121123"/>
                </a:cubicBezTo>
                <a:cubicBezTo>
                  <a:pt x="34791" y="126041"/>
                  <a:pt x="46813" y="109102"/>
                  <a:pt x="49271" y="106097"/>
                </a:cubicBezTo>
                <a:cubicBezTo>
                  <a:pt x="55009" y="98993"/>
                  <a:pt x="59107" y="94075"/>
                  <a:pt x="58561" y="87245"/>
                </a:cubicBezTo>
                <a:cubicBezTo>
                  <a:pt x="57741" y="74951"/>
                  <a:pt x="58014" y="52548"/>
                  <a:pt x="59380" y="44625"/>
                </a:cubicBezTo>
                <a:cubicBezTo>
                  <a:pt x="60746" y="47630"/>
                  <a:pt x="60473" y="73585"/>
                  <a:pt x="62659" y="88338"/>
                </a:cubicBezTo>
                <a:cubicBezTo>
                  <a:pt x="83423" y="69760"/>
                  <a:pt x="102001" y="53094"/>
                  <a:pt x="120306" y="36702"/>
                </a:cubicBezTo>
                <a:close/>
                <a:moveTo>
                  <a:pt x="128263" y="296"/>
                </a:moveTo>
                <a:cubicBezTo>
                  <a:pt x="138952" y="842"/>
                  <a:pt x="149676" y="2004"/>
                  <a:pt x="160468" y="2550"/>
                </a:cubicBezTo>
                <a:cubicBezTo>
                  <a:pt x="162380" y="2823"/>
                  <a:pt x="160195" y="42985"/>
                  <a:pt x="158009" y="70852"/>
                </a:cubicBezTo>
                <a:cubicBezTo>
                  <a:pt x="157189" y="83693"/>
                  <a:pt x="156096" y="93802"/>
                  <a:pt x="155823" y="96261"/>
                </a:cubicBezTo>
                <a:cubicBezTo>
                  <a:pt x="151178" y="125767"/>
                  <a:pt x="141343" y="157460"/>
                  <a:pt x="126590" y="183688"/>
                </a:cubicBezTo>
                <a:cubicBezTo>
                  <a:pt x="111017" y="210872"/>
                  <a:pt x="90526" y="228972"/>
                  <a:pt x="66518" y="240105"/>
                </a:cubicBezTo>
                <a:lnTo>
                  <a:pt x="0" y="252082"/>
                </a:lnTo>
                <a:lnTo>
                  <a:pt x="0" y="238763"/>
                </a:lnTo>
                <a:lnTo>
                  <a:pt x="36430" y="233412"/>
                </a:lnTo>
                <a:cubicBezTo>
                  <a:pt x="80144" y="221937"/>
                  <a:pt x="108558" y="192977"/>
                  <a:pt x="125497" y="151722"/>
                </a:cubicBezTo>
                <a:cubicBezTo>
                  <a:pt x="140523" y="115385"/>
                  <a:pt x="148993" y="49815"/>
                  <a:pt x="142436" y="18123"/>
                </a:cubicBezTo>
                <a:cubicBezTo>
                  <a:pt x="114842" y="17577"/>
                  <a:pt x="88545" y="20719"/>
                  <a:pt x="64127" y="29017"/>
                </a:cubicBezTo>
                <a:lnTo>
                  <a:pt x="0" y="69035"/>
                </a:lnTo>
                <a:lnTo>
                  <a:pt x="0" y="47184"/>
                </a:lnTo>
                <a:lnTo>
                  <a:pt x="11431" y="36667"/>
                </a:lnTo>
                <a:cubicBezTo>
                  <a:pt x="36840" y="18874"/>
                  <a:pt x="67029" y="7058"/>
                  <a:pt x="96263" y="1730"/>
                </a:cubicBezTo>
                <a:cubicBezTo>
                  <a:pt x="106919" y="-182"/>
                  <a:pt x="117574" y="-250"/>
                  <a:pt x="128263" y="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Freeform: Shape 264">
            <a:extLst>
              <a:ext uri="{FF2B5EF4-FFF2-40B4-BE49-F238E27FC236}">
                <a16:creationId xmlns:a16="http://schemas.microsoft.com/office/drawing/2014/main" id="{4BEC33D3-9BE7-4B0C-AF08-6414DE4535B1}"/>
              </a:ext>
            </a:extLst>
          </p:cNvPr>
          <p:cNvSpPr/>
          <p:nvPr userDrawn="1"/>
        </p:nvSpPr>
        <p:spPr>
          <a:xfrm>
            <a:off x="877765" y="-3252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22" name="Graphic 5">
            <a:extLst>
              <a:ext uri="{FF2B5EF4-FFF2-40B4-BE49-F238E27FC236}">
                <a16:creationId xmlns:a16="http://schemas.microsoft.com/office/drawing/2014/main" id="{FC42132D-0824-490E-8A39-828AC0C1F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374641" y="324906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하트 22">
            <a:extLst>
              <a:ext uri="{FF2B5EF4-FFF2-40B4-BE49-F238E27FC236}">
                <a16:creationId xmlns:a16="http://schemas.microsoft.com/office/drawing/2014/main" id="{554791A4-E7ED-49EC-8505-87B14BABFC05}"/>
              </a:ext>
            </a:extLst>
          </p:cNvPr>
          <p:cNvSpPr/>
          <p:nvPr userDrawn="1"/>
        </p:nvSpPr>
        <p:spPr>
          <a:xfrm>
            <a:off x="935814" y="3189354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82374B53-1ECE-4359-B690-2AC202AD54CC}"/>
              </a:ext>
            </a:extLst>
          </p:cNvPr>
          <p:cNvSpPr/>
          <p:nvPr userDrawn="1"/>
        </p:nvSpPr>
        <p:spPr>
          <a:xfrm rot="3838674">
            <a:off x="307508" y="251508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CEBEC5F3-62F9-420F-9A08-B4CDF5978087}"/>
              </a:ext>
            </a:extLst>
          </p:cNvPr>
          <p:cNvSpPr/>
          <p:nvPr userDrawn="1"/>
        </p:nvSpPr>
        <p:spPr>
          <a:xfrm>
            <a:off x="866450" y="3672882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86844D0A-1352-4323-89E7-2170557A99DC}"/>
              </a:ext>
            </a:extLst>
          </p:cNvPr>
          <p:cNvSpPr/>
          <p:nvPr userDrawn="1"/>
        </p:nvSpPr>
        <p:spPr>
          <a:xfrm rot="3838674">
            <a:off x="889869" y="236622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7" name="Graphic 47">
            <a:extLst>
              <a:ext uri="{FF2B5EF4-FFF2-40B4-BE49-F238E27FC236}">
                <a16:creationId xmlns:a16="http://schemas.microsoft.com/office/drawing/2014/main" id="{6DB04DC4-D410-42D7-8BE6-EFF4362D0E70}"/>
              </a:ext>
            </a:extLst>
          </p:cNvPr>
          <p:cNvGrpSpPr/>
          <p:nvPr userDrawn="1"/>
        </p:nvGrpSpPr>
        <p:grpSpPr>
          <a:xfrm rot="3838674">
            <a:off x="157107" y="205856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1145">
              <a:extLst>
                <a:ext uri="{FF2B5EF4-FFF2-40B4-BE49-F238E27FC236}">
                  <a16:creationId xmlns:a16="http://schemas.microsoft.com/office/drawing/2014/main" id="{C405D5DC-28E6-43B4-8030-6A67B470FFE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46">
              <a:extLst>
                <a:ext uri="{FF2B5EF4-FFF2-40B4-BE49-F238E27FC236}">
                  <a16:creationId xmlns:a16="http://schemas.microsoft.com/office/drawing/2014/main" id="{26E0EB39-A2D5-4742-9F53-6A1DA5CCAD4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147">
              <a:extLst>
                <a:ext uri="{FF2B5EF4-FFF2-40B4-BE49-F238E27FC236}">
                  <a16:creationId xmlns:a16="http://schemas.microsoft.com/office/drawing/2014/main" id="{48730678-E3A6-4338-9290-9C60E245EAF3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61">
            <a:extLst>
              <a:ext uri="{FF2B5EF4-FFF2-40B4-BE49-F238E27FC236}">
                <a16:creationId xmlns:a16="http://schemas.microsoft.com/office/drawing/2014/main" id="{23BB202C-D9C5-48EA-8992-D725EEA1A728}"/>
              </a:ext>
            </a:extLst>
          </p:cNvPr>
          <p:cNvSpPr/>
          <p:nvPr userDrawn="1"/>
        </p:nvSpPr>
        <p:spPr>
          <a:xfrm rot="3838674">
            <a:off x="595686" y="2909294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64">
            <a:extLst>
              <a:ext uri="{FF2B5EF4-FFF2-40B4-BE49-F238E27FC236}">
                <a16:creationId xmlns:a16="http://schemas.microsoft.com/office/drawing/2014/main" id="{37430787-0A35-4B43-8EF7-1CC4D661E100}"/>
              </a:ext>
            </a:extLst>
          </p:cNvPr>
          <p:cNvSpPr/>
          <p:nvPr userDrawn="1"/>
        </p:nvSpPr>
        <p:spPr>
          <a:xfrm rot="3838674">
            <a:off x="1351077" y="281857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02DA7C15-99F6-48B2-AA97-12617FB3DB44}"/>
              </a:ext>
            </a:extLst>
          </p:cNvPr>
          <p:cNvSpPr/>
          <p:nvPr userDrawn="1"/>
        </p:nvSpPr>
        <p:spPr>
          <a:xfrm>
            <a:off x="938412" y="551689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B45A05F9-30C9-4DD8-A28F-A355B2FBA9A3}"/>
              </a:ext>
            </a:extLst>
          </p:cNvPr>
          <p:cNvSpPr/>
          <p:nvPr userDrawn="1"/>
        </p:nvSpPr>
        <p:spPr>
          <a:xfrm>
            <a:off x="33590" y="447944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47">
            <a:extLst>
              <a:ext uri="{FF2B5EF4-FFF2-40B4-BE49-F238E27FC236}">
                <a16:creationId xmlns:a16="http://schemas.microsoft.com/office/drawing/2014/main" id="{8029D96F-5509-4686-9F39-FD4F874F3BD3}"/>
              </a:ext>
            </a:extLst>
          </p:cNvPr>
          <p:cNvGrpSpPr/>
          <p:nvPr userDrawn="1"/>
        </p:nvGrpSpPr>
        <p:grpSpPr>
          <a:xfrm>
            <a:off x="-23756" y="294295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Freeform: Shape 1145">
              <a:extLst>
                <a:ext uri="{FF2B5EF4-FFF2-40B4-BE49-F238E27FC236}">
                  <a16:creationId xmlns:a16="http://schemas.microsoft.com/office/drawing/2014/main" id="{E6FD082F-4260-4202-A70F-94F346F7E4A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46">
              <a:extLst>
                <a:ext uri="{FF2B5EF4-FFF2-40B4-BE49-F238E27FC236}">
                  <a16:creationId xmlns:a16="http://schemas.microsoft.com/office/drawing/2014/main" id="{D0E80D89-CA0C-48AF-9552-9E41C1973C5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147">
              <a:extLst>
                <a:ext uri="{FF2B5EF4-FFF2-40B4-BE49-F238E27FC236}">
                  <a16:creationId xmlns:a16="http://schemas.microsoft.com/office/drawing/2014/main" id="{019F8822-4A5B-4876-9CB9-E270C7713283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ED843642-19EC-4B02-B084-416C961888FA}"/>
              </a:ext>
            </a:extLst>
          </p:cNvPr>
          <p:cNvSpPr/>
          <p:nvPr userDrawn="1"/>
        </p:nvSpPr>
        <p:spPr>
          <a:xfrm>
            <a:off x="273198" y="154363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C5A2035E-B627-4699-BAF9-1BFA1A153ADC}"/>
              </a:ext>
            </a:extLst>
          </p:cNvPr>
          <p:cNvSpPr/>
          <p:nvPr userDrawn="1"/>
        </p:nvSpPr>
        <p:spPr>
          <a:xfrm>
            <a:off x="1355576" y="3481064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361">
            <a:extLst>
              <a:ext uri="{FF2B5EF4-FFF2-40B4-BE49-F238E27FC236}">
                <a16:creationId xmlns:a16="http://schemas.microsoft.com/office/drawing/2014/main" id="{8CA8FC38-3B7A-4996-8592-10387C0B5DB3}"/>
              </a:ext>
            </a:extLst>
          </p:cNvPr>
          <p:cNvSpPr/>
          <p:nvPr userDrawn="1"/>
        </p:nvSpPr>
        <p:spPr>
          <a:xfrm>
            <a:off x="337420" y="109052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264">
            <a:extLst>
              <a:ext uri="{FF2B5EF4-FFF2-40B4-BE49-F238E27FC236}">
                <a16:creationId xmlns:a16="http://schemas.microsoft.com/office/drawing/2014/main" id="{F68DF182-B096-4400-972F-DB8F92BCAE80}"/>
              </a:ext>
            </a:extLst>
          </p:cNvPr>
          <p:cNvSpPr/>
          <p:nvPr userDrawn="1"/>
        </p:nvSpPr>
        <p:spPr>
          <a:xfrm>
            <a:off x="732609" y="124224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43" name="Graphic 5">
            <a:extLst>
              <a:ext uri="{FF2B5EF4-FFF2-40B4-BE49-F238E27FC236}">
                <a16:creationId xmlns:a16="http://schemas.microsoft.com/office/drawing/2014/main" id="{3B2E4951-7FE4-4206-9FE7-5F3CD87FF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0595" y="40580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Freeform: Shape 44">
            <a:extLst>
              <a:ext uri="{FF2B5EF4-FFF2-40B4-BE49-F238E27FC236}">
                <a16:creationId xmlns:a16="http://schemas.microsoft.com/office/drawing/2014/main" id="{346E6AF5-C386-4C7C-B784-00393D2D74A2}"/>
              </a:ext>
            </a:extLst>
          </p:cNvPr>
          <p:cNvSpPr/>
          <p:nvPr userDrawn="1"/>
        </p:nvSpPr>
        <p:spPr>
          <a:xfrm>
            <a:off x="1207707" y="25156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F703B810-C03F-4242-8684-A6F94386ED9F}"/>
              </a:ext>
            </a:extLst>
          </p:cNvPr>
          <p:cNvSpPr/>
          <p:nvPr userDrawn="1"/>
        </p:nvSpPr>
        <p:spPr>
          <a:xfrm>
            <a:off x="1131302" y="120150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E0455A92-1297-4AD3-A55B-A98EA7FA612C}"/>
              </a:ext>
            </a:extLst>
          </p:cNvPr>
          <p:cNvSpPr>
            <a:spLocks/>
          </p:cNvSpPr>
          <p:nvPr userDrawn="1"/>
        </p:nvSpPr>
        <p:spPr bwMode="auto">
          <a:xfrm>
            <a:off x="329424" y="644107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B1DD88D8-63F9-4979-B66A-DF1987AD1127}"/>
              </a:ext>
            </a:extLst>
          </p:cNvPr>
          <p:cNvSpPr/>
          <p:nvPr userDrawn="1"/>
        </p:nvSpPr>
        <p:spPr>
          <a:xfrm>
            <a:off x="1037845" y="646545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8" name="Graphic 47">
            <a:extLst>
              <a:ext uri="{FF2B5EF4-FFF2-40B4-BE49-F238E27FC236}">
                <a16:creationId xmlns:a16="http://schemas.microsoft.com/office/drawing/2014/main" id="{0B018809-B908-42FF-A2C6-C30FA63B2E83}"/>
              </a:ext>
            </a:extLst>
          </p:cNvPr>
          <p:cNvGrpSpPr/>
          <p:nvPr userDrawn="1"/>
        </p:nvGrpSpPr>
        <p:grpSpPr>
          <a:xfrm>
            <a:off x="719526" y="611810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Freeform: Shape 1145">
              <a:extLst>
                <a:ext uri="{FF2B5EF4-FFF2-40B4-BE49-F238E27FC236}">
                  <a16:creationId xmlns:a16="http://schemas.microsoft.com/office/drawing/2014/main" id="{26D4FC42-B606-499A-B3C2-C44487E34A3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46">
              <a:extLst>
                <a:ext uri="{FF2B5EF4-FFF2-40B4-BE49-F238E27FC236}">
                  <a16:creationId xmlns:a16="http://schemas.microsoft.com/office/drawing/2014/main" id="{BA2CE08B-AB62-4544-8E35-727F09BC66CF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147">
              <a:extLst>
                <a:ext uri="{FF2B5EF4-FFF2-40B4-BE49-F238E27FC236}">
                  <a16:creationId xmlns:a16="http://schemas.microsoft.com/office/drawing/2014/main" id="{8E7D68A6-5BD3-4426-9692-DA76205B52D7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535EBFF9-B216-4FD5-AAED-59729BAC661E}"/>
              </a:ext>
            </a:extLst>
          </p:cNvPr>
          <p:cNvSpPr/>
          <p:nvPr userDrawn="1"/>
        </p:nvSpPr>
        <p:spPr>
          <a:xfrm>
            <a:off x="-29753" y="903740"/>
            <a:ext cx="206293" cy="383308"/>
          </a:xfrm>
          <a:custGeom>
            <a:avLst/>
            <a:gdLst>
              <a:gd name="connsiteX0" fmla="*/ 105750 w 206293"/>
              <a:gd name="connsiteY0" fmla="*/ 189508 h 383308"/>
              <a:gd name="connsiteX1" fmla="*/ 168476 w 206293"/>
              <a:gd name="connsiteY1" fmla="*/ 192357 h 383308"/>
              <a:gd name="connsiteX2" fmla="*/ 196825 w 206293"/>
              <a:gd name="connsiteY2" fmla="*/ 242867 h 383308"/>
              <a:gd name="connsiteX3" fmla="*/ 38422 w 206293"/>
              <a:gd name="connsiteY3" fmla="*/ 339337 h 383308"/>
              <a:gd name="connsiteX4" fmla="*/ 10866 w 206293"/>
              <a:gd name="connsiteY4" fmla="*/ 359752 h 383308"/>
              <a:gd name="connsiteX5" fmla="*/ 1101 w 206293"/>
              <a:gd name="connsiteY5" fmla="*/ 382838 h 383308"/>
              <a:gd name="connsiteX6" fmla="*/ 0 w 206293"/>
              <a:gd name="connsiteY6" fmla="*/ 383308 h 383308"/>
              <a:gd name="connsiteX7" fmla="*/ 0 w 206293"/>
              <a:gd name="connsiteY7" fmla="*/ 304799 h 383308"/>
              <a:gd name="connsiteX8" fmla="*/ 7323 w 206293"/>
              <a:gd name="connsiteY8" fmla="*/ 306492 h 383308"/>
              <a:gd name="connsiteX9" fmla="*/ 79993 w 206293"/>
              <a:gd name="connsiteY9" fmla="*/ 308872 h 383308"/>
              <a:gd name="connsiteX10" fmla="*/ 166943 w 206293"/>
              <a:gd name="connsiteY10" fmla="*/ 245088 h 383308"/>
              <a:gd name="connsiteX11" fmla="*/ 154937 w 206293"/>
              <a:gd name="connsiteY11" fmla="*/ 216052 h 383308"/>
              <a:gd name="connsiteX12" fmla="*/ 99615 w 206293"/>
              <a:gd name="connsiteY12" fmla="*/ 211668 h 383308"/>
              <a:gd name="connsiteX13" fmla="*/ 46514 w 206293"/>
              <a:gd name="connsiteY13" fmla="*/ 222398 h 383308"/>
              <a:gd name="connsiteX14" fmla="*/ 14458 w 206293"/>
              <a:gd name="connsiteY14" fmla="*/ 235360 h 383308"/>
              <a:gd name="connsiteX15" fmla="*/ 0 w 206293"/>
              <a:gd name="connsiteY15" fmla="*/ 244642 h 383308"/>
              <a:gd name="connsiteX16" fmla="*/ 0 w 206293"/>
              <a:gd name="connsiteY16" fmla="*/ 218616 h 383308"/>
              <a:gd name="connsiteX17" fmla="*/ 19348 w 206293"/>
              <a:gd name="connsiteY17" fmla="*/ 208436 h 383308"/>
              <a:gd name="connsiteX18" fmla="*/ 44292 w 206293"/>
              <a:gd name="connsiteY18" fmla="*/ 199550 h 383308"/>
              <a:gd name="connsiteX19" fmla="*/ 105750 w 206293"/>
              <a:gd name="connsiteY19" fmla="*/ 189508 h 383308"/>
              <a:gd name="connsiteX20" fmla="*/ 91522 w 206293"/>
              <a:gd name="connsiteY20" fmla="*/ 110696 h 383308"/>
              <a:gd name="connsiteX21" fmla="*/ 96282 w 206293"/>
              <a:gd name="connsiteY21" fmla="*/ 124606 h 383308"/>
              <a:gd name="connsiteX22" fmla="*/ 70895 w 206293"/>
              <a:gd name="connsiteY22" fmla="*/ 165542 h 383308"/>
              <a:gd name="connsiteX23" fmla="*/ 16472 w 206293"/>
              <a:gd name="connsiteY23" fmla="*/ 193574 h 383308"/>
              <a:gd name="connsiteX24" fmla="*/ 80627 w 206293"/>
              <a:gd name="connsiteY24" fmla="*/ 115721 h 383308"/>
              <a:gd name="connsiteX25" fmla="*/ 91522 w 206293"/>
              <a:gd name="connsiteY25" fmla="*/ 110696 h 383308"/>
              <a:gd name="connsiteX26" fmla="*/ 98979 w 206293"/>
              <a:gd name="connsiteY26" fmla="*/ 71135 h 383308"/>
              <a:gd name="connsiteX27" fmla="*/ 115427 w 206293"/>
              <a:gd name="connsiteY27" fmla="*/ 87584 h 383308"/>
              <a:gd name="connsiteX28" fmla="*/ 98979 w 206293"/>
              <a:gd name="connsiteY28" fmla="*/ 104032 h 383308"/>
              <a:gd name="connsiteX29" fmla="*/ 82530 w 206293"/>
              <a:gd name="connsiteY29" fmla="*/ 87584 h 383308"/>
              <a:gd name="connsiteX30" fmla="*/ 98979 w 206293"/>
              <a:gd name="connsiteY30" fmla="*/ 71135 h 383308"/>
              <a:gd name="connsiteX31" fmla="*/ 2192 w 206293"/>
              <a:gd name="connsiteY31" fmla="*/ 43527 h 383308"/>
              <a:gd name="connsiteX32" fmla="*/ 21328 w 206293"/>
              <a:gd name="connsiteY32" fmla="*/ 161279 h 383308"/>
              <a:gd name="connsiteX33" fmla="*/ 0 w 206293"/>
              <a:gd name="connsiteY33" fmla="*/ 195043 h 383308"/>
              <a:gd name="connsiteX34" fmla="*/ 0 w 206293"/>
              <a:gd name="connsiteY34" fmla="*/ 192798 h 383308"/>
              <a:gd name="connsiteX35" fmla="*/ 8558 w 206293"/>
              <a:gd name="connsiteY35" fmla="*/ 157307 h 383308"/>
              <a:gd name="connsiteX36" fmla="*/ 2192 w 206293"/>
              <a:gd name="connsiteY36" fmla="*/ 43527 h 383308"/>
              <a:gd name="connsiteX37" fmla="*/ 0 w 206293"/>
              <a:gd name="connsiteY37" fmla="*/ 0 h 383308"/>
              <a:gd name="connsiteX38" fmla="*/ 6486 w 206293"/>
              <a:gd name="connsiteY38" fmla="*/ 2686 h 383308"/>
              <a:gd name="connsiteX39" fmla="*/ 11923 w 206293"/>
              <a:gd name="connsiteY39" fmla="*/ 15813 h 383308"/>
              <a:gd name="connsiteX40" fmla="*/ 6486 w 206293"/>
              <a:gd name="connsiteY40" fmla="*/ 28940 h 383308"/>
              <a:gd name="connsiteX41" fmla="*/ 0 w 206293"/>
              <a:gd name="connsiteY41" fmla="*/ 31627 h 3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6293" h="383308">
                <a:moveTo>
                  <a:pt x="105750" y="189508"/>
                </a:moveTo>
                <a:cubicBezTo>
                  <a:pt x="126443" y="188364"/>
                  <a:pt x="147347" y="189369"/>
                  <a:pt x="168476" y="192357"/>
                </a:cubicBezTo>
                <a:cubicBezTo>
                  <a:pt x="209624" y="198175"/>
                  <a:pt x="214014" y="205209"/>
                  <a:pt x="196825" y="242867"/>
                </a:cubicBezTo>
                <a:cubicBezTo>
                  <a:pt x="168159" y="305963"/>
                  <a:pt x="108341" y="343092"/>
                  <a:pt x="38422" y="339337"/>
                </a:cubicBezTo>
                <a:cubicBezTo>
                  <a:pt x="21550" y="338438"/>
                  <a:pt x="11078" y="336586"/>
                  <a:pt x="10866" y="359752"/>
                </a:cubicBezTo>
                <a:cubicBezTo>
                  <a:pt x="10787" y="369193"/>
                  <a:pt x="7190" y="377060"/>
                  <a:pt x="1101" y="382838"/>
                </a:cubicBezTo>
                <a:lnTo>
                  <a:pt x="0" y="383308"/>
                </a:lnTo>
                <a:lnTo>
                  <a:pt x="0" y="304799"/>
                </a:lnTo>
                <a:lnTo>
                  <a:pt x="7323" y="306492"/>
                </a:lnTo>
                <a:cubicBezTo>
                  <a:pt x="31282" y="313527"/>
                  <a:pt x="55240" y="315748"/>
                  <a:pt x="79993" y="308872"/>
                </a:cubicBezTo>
                <a:cubicBezTo>
                  <a:pt x="117280" y="298559"/>
                  <a:pt x="146210" y="277985"/>
                  <a:pt x="166943" y="245088"/>
                </a:cubicBezTo>
                <a:cubicBezTo>
                  <a:pt x="177468" y="228428"/>
                  <a:pt x="178049" y="219489"/>
                  <a:pt x="154937" y="216052"/>
                </a:cubicBezTo>
                <a:cubicBezTo>
                  <a:pt x="134866" y="213090"/>
                  <a:pt x="117055" y="211120"/>
                  <a:pt x="99615" y="211668"/>
                </a:cubicBezTo>
                <a:cubicBezTo>
                  <a:pt x="82174" y="212217"/>
                  <a:pt x="65105" y="215285"/>
                  <a:pt x="46514" y="222398"/>
                </a:cubicBezTo>
                <a:cubicBezTo>
                  <a:pt x="34640" y="226947"/>
                  <a:pt x="24026" y="230854"/>
                  <a:pt x="14458" y="235360"/>
                </a:cubicBezTo>
                <a:lnTo>
                  <a:pt x="0" y="244642"/>
                </a:lnTo>
                <a:lnTo>
                  <a:pt x="0" y="218616"/>
                </a:lnTo>
                <a:lnTo>
                  <a:pt x="19348" y="208436"/>
                </a:lnTo>
                <a:cubicBezTo>
                  <a:pt x="28611" y="204443"/>
                  <a:pt x="37205" y="201507"/>
                  <a:pt x="44292" y="199550"/>
                </a:cubicBezTo>
                <a:cubicBezTo>
                  <a:pt x="64575" y="193944"/>
                  <a:pt x="85057" y="190652"/>
                  <a:pt x="105750" y="189508"/>
                </a:cubicBezTo>
                <a:close/>
                <a:moveTo>
                  <a:pt x="91522" y="110696"/>
                </a:moveTo>
                <a:cubicBezTo>
                  <a:pt x="96546" y="112442"/>
                  <a:pt x="97128" y="116937"/>
                  <a:pt x="96282" y="124606"/>
                </a:cubicBezTo>
                <a:cubicBezTo>
                  <a:pt x="91734" y="143382"/>
                  <a:pt x="83324" y="151157"/>
                  <a:pt x="70895" y="165542"/>
                </a:cubicBezTo>
                <a:cubicBezTo>
                  <a:pt x="62486" y="175221"/>
                  <a:pt x="41013" y="190506"/>
                  <a:pt x="16472" y="193574"/>
                </a:cubicBezTo>
                <a:cubicBezTo>
                  <a:pt x="42123" y="170408"/>
                  <a:pt x="65765" y="146397"/>
                  <a:pt x="80627" y="115721"/>
                </a:cubicBezTo>
                <a:cubicBezTo>
                  <a:pt x="82372" y="112124"/>
                  <a:pt x="86550" y="108951"/>
                  <a:pt x="91522" y="110696"/>
                </a:cubicBezTo>
                <a:close/>
                <a:moveTo>
                  <a:pt x="98979" y="71135"/>
                </a:moveTo>
                <a:cubicBezTo>
                  <a:pt x="108063" y="71135"/>
                  <a:pt x="115427" y="78499"/>
                  <a:pt x="115427" y="87584"/>
                </a:cubicBezTo>
                <a:cubicBezTo>
                  <a:pt x="115427" y="96668"/>
                  <a:pt x="108063" y="104032"/>
                  <a:pt x="98979" y="104032"/>
                </a:cubicBezTo>
                <a:cubicBezTo>
                  <a:pt x="89894" y="104032"/>
                  <a:pt x="82530" y="96668"/>
                  <a:pt x="82530" y="87584"/>
                </a:cubicBezTo>
                <a:cubicBezTo>
                  <a:pt x="82530" y="78499"/>
                  <a:pt x="89894" y="71135"/>
                  <a:pt x="98979" y="71135"/>
                </a:cubicBezTo>
                <a:close/>
                <a:moveTo>
                  <a:pt x="2192" y="43527"/>
                </a:moveTo>
                <a:cubicBezTo>
                  <a:pt x="34639" y="58918"/>
                  <a:pt x="37545" y="118369"/>
                  <a:pt x="21328" y="161279"/>
                </a:cubicBezTo>
                <a:lnTo>
                  <a:pt x="0" y="195043"/>
                </a:lnTo>
                <a:lnTo>
                  <a:pt x="0" y="192798"/>
                </a:lnTo>
                <a:lnTo>
                  <a:pt x="8558" y="157307"/>
                </a:lnTo>
                <a:cubicBezTo>
                  <a:pt x="17741" y="118637"/>
                  <a:pt x="23533" y="81171"/>
                  <a:pt x="2192" y="43527"/>
                </a:cubicBezTo>
                <a:close/>
                <a:moveTo>
                  <a:pt x="0" y="0"/>
                </a:moveTo>
                <a:lnTo>
                  <a:pt x="6486" y="2686"/>
                </a:lnTo>
                <a:cubicBezTo>
                  <a:pt x="9845" y="6046"/>
                  <a:pt x="11923" y="10687"/>
                  <a:pt x="11923" y="15813"/>
                </a:cubicBezTo>
                <a:cubicBezTo>
                  <a:pt x="11923" y="20940"/>
                  <a:pt x="9845" y="25581"/>
                  <a:pt x="6486" y="28940"/>
                </a:cubicBezTo>
                <a:lnTo>
                  <a:pt x="0" y="31627"/>
                </a:ln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9F1F0641-1D16-42F2-8071-91D1737A4ABD}"/>
              </a:ext>
            </a:extLst>
          </p:cNvPr>
          <p:cNvSpPr>
            <a:spLocks/>
          </p:cNvSpPr>
          <p:nvPr userDrawn="1"/>
        </p:nvSpPr>
        <p:spPr bwMode="auto">
          <a:xfrm>
            <a:off x="-29754" y="1431674"/>
            <a:ext cx="249642" cy="351006"/>
          </a:xfrm>
          <a:custGeom>
            <a:avLst/>
            <a:gdLst>
              <a:gd name="connsiteX0" fmla="*/ 73243 w 249642"/>
              <a:gd name="connsiteY0" fmla="*/ 131656 h 351006"/>
              <a:gd name="connsiteX1" fmla="*/ 30291 w 249642"/>
              <a:gd name="connsiteY1" fmla="*/ 175503 h 351006"/>
              <a:gd name="connsiteX2" fmla="*/ 73243 w 249642"/>
              <a:gd name="connsiteY2" fmla="*/ 219350 h 351006"/>
              <a:gd name="connsiteX3" fmla="*/ 116195 w 249642"/>
              <a:gd name="connsiteY3" fmla="*/ 175503 h 351006"/>
              <a:gd name="connsiteX4" fmla="*/ 73243 w 249642"/>
              <a:gd name="connsiteY4" fmla="*/ 131656 h 351006"/>
              <a:gd name="connsiteX5" fmla="*/ 84940 w 249642"/>
              <a:gd name="connsiteY5" fmla="*/ 19 h 351006"/>
              <a:gd name="connsiteX6" fmla="*/ 106314 w 249642"/>
              <a:gd name="connsiteY6" fmla="*/ 42112 h 351006"/>
              <a:gd name="connsiteX7" fmla="*/ 105167 w 249642"/>
              <a:gd name="connsiteY7" fmla="*/ 70184 h 351006"/>
              <a:gd name="connsiteX8" fmla="*/ 120075 w 249642"/>
              <a:gd name="connsiteY8" fmla="*/ 45343 h 351006"/>
              <a:gd name="connsiteX9" fmla="*/ 164533 w 249642"/>
              <a:gd name="connsiteY9" fmla="*/ 59918 h 351006"/>
              <a:gd name="connsiteX10" fmla="*/ 138155 w 249642"/>
              <a:gd name="connsiteY10" fmla="*/ 111411 h 351006"/>
              <a:gd name="connsiteX11" fmla="*/ 181214 w 249642"/>
              <a:gd name="connsiteY11" fmla="*/ 89740 h 351006"/>
              <a:gd name="connsiteX12" fmla="*/ 203996 w 249642"/>
              <a:gd name="connsiteY12" fmla="*/ 132094 h 351006"/>
              <a:gd name="connsiteX13" fmla="*/ 161301 w 249642"/>
              <a:gd name="connsiteY13" fmla="*/ 156000 h 351006"/>
              <a:gd name="connsiteX14" fmla="*/ 219810 w 249642"/>
              <a:gd name="connsiteY14" fmla="*/ 162330 h 351006"/>
              <a:gd name="connsiteX15" fmla="*/ 207530 w 249642"/>
              <a:gd name="connsiteY15" fmla="*/ 207678 h 351006"/>
              <a:gd name="connsiteX16" fmla="*/ 178935 w 249642"/>
              <a:gd name="connsiteY16" fmla="*/ 206510 h 351006"/>
              <a:gd name="connsiteX17" fmla="*/ 202509 w 249642"/>
              <a:gd name="connsiteY17" fmla="*/ 220704 h 351006"/>
              <a:gd name="connsiteX18" fmla="*/ 187934 w 249642"/>
              <a:gd name="connsiteY18" fmla="*/ 265415 h 351006"/>
              <a:gd name="connsiteX19" fmla="*/ 136030 w 249642"/>
              <a:gd name="connsiteY19" fmla="*/ 238704 h 351006"/>
              <a:gd name="connsiteX20" fmla="*/ 158113 w 249642"/>
              <a:gd name="connsiteY20" fmla="*/ 282567 h 351006"/>
              <a:gd name="connsiteX21" fmla="*/ 115758 w 249642"/>
              <a:gd name="connsiteY21" fmla="*/ 305000 h 351006"/>
              <a:gd name="connsiteX22" fmla="*/ 93402 w 249642"/>
              <a:gd name="connsiteY22" fmla="*/ 264883 h 351006"/>
              <a:gd name="connsiteX23" fmla="*/ 87312 w 249642"/>
              <a:gd name="connsiteY23" fmla="*/ 321175 h 351006"/>
              <a:gd name="connsiteX24" fmla="*/ 41965 w 249642"/>
              <a:gd name="connsiteY24" fmla="*/ 308894 h 351006"/>
              <a:gd name="connsiteX25" fmla="*/ 43285 w 249642"/>
              <a:gd name="connsiteY25" fmla="*/ 276574 h 351006"/>
              <a:gd name="connsiteX26" fmla="*/ 27149 w 249642"/>
              <a:gd name="connsiteY26" fmla="*/ 303499 h 351006"/>
              <a:gd name="connsiteX27" fmla="*/ 4789 w 249642"/>
              <a:gd name="connsiteY27" fmla="*/ 324477 h 351006"/>
              <a:gd name="connsiteX28" fmla="*/ 0 w 249642"/>
              <a:gd name="connsiteY28" fmla="*/ 325430 h 351006"/>
              <a:gd name="connsiteX29" fmla="*/ 0 w 249642"/>
              <a:gd name="connsiteY29" fmla="*/ 254683 h 351006"/>
              <a:gd name="connsiteX30" fmla="*/ 9146 w 249642"/>
              <a:gd name="connsiteY30" fmla="*/ 236831 h 351006"/>
              <a:gd name="connsiteX31" fmla="*/ 0 w 249642"/>
              <a:gd name="connsiteY31" fmla="*/ 241478 h 351006"/>
              <a:gd name="connsiteX32" fmla="*/ 0 w 249642"/>
              <a:gd name="connsiteY32" fmla="*/ 104285 h 351006"/>
              <a:gd name="connsiteX33" fmla="*/ 10661 w 249642"/>
              <a:gd name="connsiteY33" fmla="*/ 109721 h 351006"/>
              <a:gd name="connsiteX34" fmla="*/ 0 w 249642"/>
              <a:gd name="connsiteY34" fmla="*/ 88658 h 351006"/>
              <a:gd name="connsiteX35" fmla="*/ 0 w 249642"/>
              <a:gd name="connsiteY35" fmla="*/ 20505 h 351006"/>
              <a:gd name="connsiteX36" fmla="*/ 8168 w 249642"/>
              <a:gd name="connsiteY36" fmla="*/ 21576 h 351006"/>
              <a:gd name="connsiteX37" fmla="*/ 31103 w 249642"/>
              <a:gd name="connsiteY37" fmla="*/ 43856 h 351006"/>
              <a:gd name="connsiteX38" fmla="*/ 54671 w 249642"/>
              <a:gd name="connsiteY38" fmla="*/ 86163 h 351006"/>
              <a:gd name="connsiteX39" fmla="*/ 56688 w 249642"/>
              <a:gd name="connsiteY39" fmla="*/ 49974 h 351006"/>
              <a:gd name="connsiteX40" fmla="*/ 84940 w 249642"/>
              <a:gd name="connsiteY40" fmla="*/ 19 h 35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9642" h="351006">
                <a:moveTo>
                  <a:pt x="73243" y="131656"/>
                </a:moveTo>
                <a:cubicBezTo>
                  <a:pt x="49521" y="131656"/>
                  <a:pt x="30291" y="151287"/>
                  <a:pt x="30291" y="175503"/>
                </a:cubicBezTo>
                <a:cubicBezTo>
                  <a:pt x="30291" y="199720"/>
                  <a:pt x="49521" y="219350"/>
                  <a:pt x="73243" y="219350"/>
                </a:cubicBezTo>
                <a:cubicBezTo>
                  <a:pt x="96964" y="219350"/>
                  <a:pt x="116195" y="199720"/>
                  <a:pt x="116195" y="175503"/>
                </a:cubicBezTo>
                <a:cubicBezTo>
                  <a:pt x="116195" y="151287"/>
                  <a:pt x="96964" y="131656"/>
                  <a:pt x="73243" y="131656"/>
                </a:cubicBezTo>
                <a:close/>
                <a:moveTo>
                  <a:pt x="84940" y="19"/>
                </a:moveTo>
                <a:cubicBezTo>
                  <a:pt x="94832" y="608"/>
                  <a:pt x="103894" y="14749"/>
                  <a:pt x="106314" y="42112"/>
                </a:cubicBezTo>
                <a:lnTo>
                  <a:pt x="105167" y="70184"/>
                </a:lnTo>
                <a:lnTo>
                  <a:pt x="120075" y="45343"/>
                </a:lnTo>
                <a:cubicBezTo>
                  <a:pt x="151950" y="5047"/>
                  <a:pt x="177811" y="16250"/>
                  <a:pt x="164533" y="59918"/>
                </a:cubicBezTo>
                <a:lnTo>
                  <a:pt x="138155" y="111411"/>
                </a:lnTo>
                <a:lnTo>
                  <a:pt x="181214" y="89740"/>
                </a:lnTo>
                <a:cubicBezTo>
                  <a:pt x="233088" y="71557"/>
                  <a:pt x="247954" y="99366"/>
                  <a:pt x="203996" y="132094"/>
                </a:cubicBezTo>
                <a:lnTo>
                  <a:pt x="161301" y="156000"/>
                </a:lnTo>
                <a:lnTo>
                  <a:pt x="219810" y="162330"/>
                </a:lnTo>
                <a:cubicBezTo>
                  <a:pt x="263663" y="175250"/>
                  <a:pt x="258836" y="203141"/>
                  <a:pt x="207530" y="207678"/>
                </a:cubicBezTo>
                <a:lnTo>
                  <a:pt x="178935" y="206510"/>
                </a:lnTo>
                <a:lnTo>
                  <a:pt x="202509" y="220704"/>
                </a:lnTo>
                <a:cubicBezTo>
                  <a:pt x="242805" y="252704"/>
                  <a:pt x="231603" y="278738"/>
                  <a:pt x="187934" y="265415"/>
                </a:cubicBezTo>
                <a:lnTo>
                  <a:pt x="136030" y="238704"/>
                </a:lnTo>
                <a:lnTo>
                  <a:pt x="158113" y="282567"/>
                </a:lnTo>
                <a:cubicBezTo>
                  <a:pt x="176295" y="334413"/>
                  <a:pt x="148486" y="349200"/>
                  <a:pt x="115758" y="305000"/>
                </a:cubicBezTo>
                <a:lnTo>
                  <a:pt x="93402" y="264883"/>
                </a:lnTo>
                <a:lnTo>
                  <a:pt x="87312" y="321175"/>
                </a:lnTo>
                <a:cubicBezTo>
                  <a:pt x="74394" y="365027"/>
                  <a:pt x="46501" y="360200"/>
                  <a:pt x="41965" y="308894"/>
                </a:cubicBezTo>
                <a:lnTo>
                  <a:pt x="43285" y="276574"/>
                </a:lnTo>
                <a:lnTo>
                  <a:pt x="27149" y="303499"/>
                </a:lnTo>
                <a:cubicBezTo>
                  <a:pt x="19149" y="313623"/>
                  <a:pt x="11522" y="320517"/>
                  <a:pt x="4789" y="324477"/>
                </a:cubicBezTo>
                <a:lnTo>
                  <a:pt x="0" y="325430"/>
                </a:lnTo>
                <a:lnTo>
                  <a:pt x="0" y="254683"/>
                </a:lnTo>
                <a:lnTo>
                  <a:pt x="9146" y="236831"/>
                </a:lnTo>
                <a:lnTo>
                  <a:pt x="0" y="241478"/>
                </a:lnTo>
                <a:lnTo>
                  <a:pt x="0" y="104285"/>
                </a:lnTo>
                <a:lnTo>
                  <a:pt x="10661" y="109721"/>
                </a:lnTo>
                <a:lnTo>
                  <a:pt x="0" y="88658"/>
                </a:lnTo>
                <a:lnTo>
                  <a:pt x="0" y="20505"/>
                </a:lnTo>
                <a:lnTo>
                  <a:pt x="8168" y="21576"/>
                </a:lnTo>
                <a:cubicBezTo>
                  <a:pt x="15086" y="25553"/>
                  <a:pt x="22948" y="32867"/>
                  <a:pt x="31103" y="43856"/>
                </a:cubicBezTo>
                <a:lnTo>
                  <a:pt x="54671" y="86163"/>
                </a:lnTo>
                <a:lnTo>
                  <a:pt x="56688" y="49974"/>
                </a:lnTo>
                <a:cubicBezTo>
                  <a:pt x="61635" y="15851"/>
                  <a:pt x="73812" y="-643"/>
                  <a:pt x="84940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8D271E73-04DC-469B-9E28-C9DC96E5B5E5}"/>
              </a:ext>
            </a:extLst>
          </p:cNvPr>
          <p:cNvSpPr/>
          <p:nvPr userDrawn="1"/>
        </p:nvSpPr>
        <p:spPr>
          <a:xfrm>
            <a:off x="-29754" y="1953058"/>
            <a:ext cx="152562" cy="316966"/>
          </a:xfrm>
          <a:custGeom>
            <a:avLst/>
            <a:gdLst>
              <a:gd name="connsiteX0" fmla="*/ 72170 w 152562"/>
              <a:gd name="connsiteY0" fmla="*/ 123132 h 316966"/>
              <a:gd name="connsiteX1" fmla="*/ 17893 w 152562"/>
              <a:gd name="connsiteY1" fmla="*/ 141728 h 316966"/>
              <a:gd name="connsiteX2" fmla="*/ 2878 w 152562"/>
              <a:gd name="connsiteY2" fmla="*/ 165823 h 316966"/>
              <a:gd name="connsiteX3" fmla="*/ 28789 w 152562"/>
              <a:gd name="connsiteY3" fmla="*/ 172243 h 316966"/>
              <a:gd name="connsiteX4" fmla="*/ 74830 w 152562"/>
              <a:gd name="connsiteY4" fmla="*/ 159351 h 316966"/>
              <a:gd name="connsiteX5" fmla="*/ 83450 w 152562"/>
              <a:gd name="connsiteY5" fmla="*/ 155028 h 316966"/>
              <a:gd name="connsiteX6" fmla="*/ 105268 w 152562"/>
              <a:gd name="connsiteY6" fmla="*/ 133210 h 316966"/>
              <a:gd name="connsiteX7" fmla="*/ 72170 w 152562"/>
              <a:gd name="connsiteY7" fmla="*/ 123132 h 316966"/>
              <a:gd name="connsiteX8" fmla="*/ 0 w 152562"/>
              <a:gd name="connsiteY8" fmla="*/ 0 h 316966"/>
              <a:gd name="connsiteX9" fmla="*/ 9535 w 152562"/>
              <a:gd name="connsiteY9" fmla="*/ 11189 h 316966"/>
              <a:gd name="connsiteX10" fmla="*/ 20579 w 152562"/>
              <a:gd name="connsiteY10" fmla="*/ 31894 h 316966"/>
              <a:gd name="connsiteX11" fmla="*/ 26666 w 152562"/>
              <a:gd name="connsiteY11" fmla="*/ 81619 h 316966"/>
              <a:gd name="connsiteX12" fmla="*/ 29019 w 152562"/>
              <a:gd name="connsiteY12" fmla="*/ 100623 h 316966"/>
              <a:gd name="connsiteX13" fmla="*/ 126678 w 152562"/>
              <a:gd name="connsiteY13" fmla="*/ 102260 h 316966"/>
              <a:gd name="connsiteX14" fmla="*/ 138904 w 152562"/>
              <a:gd name="connsiteY14" fmla="*/ 147227 h 316966"/>
              <a:gd name="connsiteX15" fmla="*/ 112456 w 152562"/>
              <a:gd name="connsiteY15" fmla="*/ 171066 h 316966"/>
              <a:gd name="connsiteX16" fmla="*/ 63780 w 152562"/>
              <a:gd name="connsiteY16" fmla="*/ 193626 h 316966"/>
              <a:gd name="connsiteX17" fmla="*/ 101202 w 152562"/>
              <a:gd name="connsiteY17" fmla="*/ 231124 h 316966"/>
              <a:gd name="connsiteX18" fmla="*/ 113965 w 152562"/>
              <a:gd name="connsiteY18" fmla="*/ 272126 h 316966"/>
              <a:gd name="connsiteX19" fmla="*/ 73270 w 152562"/>
              <a:gd name="connsiteY19" fmla="*/ 286552 h 316966"/>
              <a:gd name="connsiteX20" fmla="*/ 3927 w 152562"/>
              <a:gd name="connsiteY20" fmla="*/ 269696 h 316966"/>
              <a:gd name="connsiteX21" fmla="*/ 3521 w 152562"/>
              <a:gd name="connsiteY21" fmla="*/ 305292 h 316966"/>
              <a:gd name="connsiteX22" fmla="*/ 0 w 152562"/>
              <a:gd name="connsiteY22" fmla="*/ 316966 h 316966"/>
              <a:gd name="connsiteX23" fmla="*/ 0 w 152562"/>
              <a:gd name="connsiteY23" fmla="*/ 231433 h 316966"/>
              <a:gd name="connsiteX24" fmla="*/ 3172 w 152562"/>
              <a:gd name="connsiteY24" fmla="*/ 237289 h 316966"/>
              <a:gd name="connsiteX25" fmla="*/ 16793 w 152562"/>
              <a:gd name="connsiteY25" fmla="*/ 248799 h 316966"/>
              <a:gd name="connsiteX26" fmla="*/ 76007 w 152562"/>
              <a:gd name="connsiteY26" fmla="*/ 254068 h 316966"/>
              <a:gd name="connsiteX27" fmla="*/ 27842 w 152562"/>
              <a:gd name="connsiteY27" fmla="*/ 209408 h 316966"/>
              <a:gd name="connsiteX28" fmla="*/ 11057 w 152562"/>
              <a:gd name="connsiteY28" fmla="*/ 209296 h 316966"/>
              <a:gd name="connsiteX29" fmla="*/ 0 w 152562"/>
              <a:gd name="connsiteY29" fmla="*/ 218911 h 316966"/>
              <a:gd name="connsiteX30" fmla="*/ 0 w 152562"/>
              <a:gd name="connsiteY30" fmla="*/ 80750 h 316966"/>
              <a:gd name="connsiteX31" fmla="*/ 1394 w 152562"/>
              <a:gd name="connsiteY31" fmla="*/ 73536 h 316966"/>
              <a:gd name="connsiteX32" fmla="*/ 0 w 152562"/>
              <a:gd name="connsiteY32" fmla="*/ 64790 h 31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562" h="316966">
                <a:moveTo>
                  <a:pt x="72170" y="123132"/>
                </a:moveTo>
                <a:cubicBezTo>
                  <a:pt x="52781" y="123695"/>
                  <a:pt x="33648" y="129731"/>
                  <a:pt x="17893" y="141728"/>
                </a:cubicBezTo>
                <a:cubicBezTo>
                  <a:pt x="11626" y="146587"/>
                  <a:pt x="-1010" y="155975"/>
                  <a:pt x="2878" y="165823"/>
                </a:cubicBezTo>
                <a:cubicBezTo>
                  <a:pt x="6613" y="175184"/>
                  <a:pt x="20322" y="173521"/>
                  <a:pt x="28789" y="172243"/>
                </a:cubicBezTo>
                <a:cubicBezTo>
                  <a:pt x="46669" y="169557"/>
                  <a:pt x="59023" y="168227"/>
                  <a:pt x="74830" y="159351"/>
                </a:cubicBezTo>
                <a:lnTo>
                  <a:pt x="83450" y="155028"/>
                </a:lnTo>
                <a:cubicBezTo>
                  <a:pt x="90638" y="150962"/>
                  <a:pt x="107187" y="138965"/>
                  <a:pt x="105268" y="133210"/>
                </a:cubicBezTo>
                <a:cubicBezTo>
                  <a:pt x="103197" y="127020"/>
                  <a:pt x="82581" y="122212"/>
                  <a:pt x="72170" y="123132"/>
                </a:cubicBezTo>
                <a:close/>
                <a:moveTo>
                  <a:pt x="0" y="0"/>
                </a:moveTo>
                <a:lnTo>
                  <a:pt x="9535" y="11189"/>
                </a:lnTo>
                <a:cubicBezTo>
                  <a:pt x="13640" y="17807"/>
                  <a:pt x="17049" y="24899"/>
                  <a:pt x="20579" y="31894"/>
                </a:cubicBezTo>
                <a:cubicBezTo>
                  <a:pt x="20579" y="31894"/>
                  <a:pt x="31449" y="62128"/>
                  <a:pt x="26666" y="81619"/>
                </a:cubicBezTo>
                <a:cubicBezTo>
                  <a:pt x="20860" y="105176"/>
                  <a:pt x="23647" y="100061"/>
                  <a:pt x="29019" y="100623"/>
                </a:cubicBezTo>
                <a:cubicBezTo>
                  <a:pt x="30272" y="100751"/>
                  <a:pt x="76007" y="86274"/>
                  <a:pt x="126678" y="102260"/>
                </a:cubicBezTo>
                <a:cubicBezTo>
                  <a:pt x="157270" y="111904"/>
                  <a:pt x="159955" y="123976"/>
                  <a:pt x="138904" y="147227"/>
                </a:cubicBezTo>
                <a:cubicBezTo>
                  <a:pt x="132152" y="154696"/>
                  <a:pt x="112482" y="171092"/>
                  <a:pt x="112456" y="171066"/>
                </a:cubicBezTo>
                <a:cubicBezTo>
                  <a:pt x="84115" y="194598"/>
                  <a:pt x="64983" y="186183"/>
                  <a:pt x="63780" y="193626"/>
                </a:cubicBezTo>
                <a:cubicBezTo>
                  <a:pt x="62629" y="200916"/>
                  <a:pt x="87057" y="208973"/>
                  <a:pt x="101202" y="231124"/>
                </a:cubicBezTo>
                <a:cubicBezTo>
                  <a:pt x="108517" y="242583"/>
                  <a:pt x="116753" y="262790"/>
                  <a:pt x="113965" y="272126"/>
                </a:cubicBezTo>
                <a:cubicBezTo>
                  <a:pt x="111765" y="279493"/>
                  <a:pt x="88489" y="285708"/>
                  <a:pt x="73270" y="286552"/>
                </a:cubicBezTo>
                <a:cubicBezTo>
                  <a:pt x="49303" y="287883"/>
                  <a:pt x="28252" y="277498"/>
                  <a:pt x="3927" y="269696"/>
                </a:cubicBezTo>
                <a:cubicBezTo>
                  <a:pt x="5218" y="282255"/>
                  <a:pt x="5206" y="293855"/>
                  <a:pt x="3521" y="305292"/>
                </a:cubicBezTo>
                <a:lnTo>
                  <a:pt x="0" y="316966"/>
                </a:lnTo>
                <a:lnTo>
                  <a:pt x="0" y="231433"/>
                </a:lnTo>
                <a:lnTo>
                  <a:pt x="3172" y="237289"/>
                </a:lnTo>
                <a:cubicBezTo>
                  <a:pt x="7501" y="242616"/>
                  <a:pt x="13506" y="246855"/>
                  <a:pt x="16793" y="248799"/>
                </a:cubicBezTo>
                <a:cubicBezTo>
                  <a:pt x="34979" y="259644"/>
                  <a:pt x="74344" y="262944"/>
                  <a:pt x="76007" y="254068"/>
                </a:cubicBezTo>
                <a:cubicBezTo>
                  <a:pt x="78923" y="245448"/>
                  <a:pt x="53805" y="214038"/>
                  <a:pt x="27842" y="209408"/>
                </a:cubicBezTo>
                <a:cubicBezTo>
                  <a:pt x="21282" y="208231"/>
                  <a:pt x="15725" y="207924"/>
                  <a:pt x="11057" y="209296"/>
                </a:cubicBezTo>
                <a:lnTo>
                  <a:pt x="0" y="218911"/>
                </a:lnTo>
                <a:lnTo>
                  <a:pt x="0" y="80750"/>
                </a:lnTo>
                <a:lnTo>
                  <a:pt x="1394" y="73536"/>
                </a:lnTo>
                <a:lnTo>
                  <a:pt x="0" y="64790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71E6D64D-9C1D-4791-ADAE-BC6D8E6DC9B9}"/>
              </a:ext>
            </a:extLst>
          </p:cNvPr>
          <p:cNvSpPr/>
          <p:nvPr userDrawn="1"/>
        </p:nvSpPr>
        <p:spPr>
          <a:xfrm>
            <a:off x="1250071" y="65174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A18B068D-5017-4200-9E54-F3C3D5CD2ED2}"/>
              </a:ext>
            </a:extLst>
          </p:cNvPr>
          <p:cNvSpPr/>
          <p:nvPr userDrawn="1"/>
        </p:nvSpPr>
        <p:spPr>
          <a:xfrm>
            <a:off x="2055320" y="40512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C857FA1E-9AAB-480A-BDD6-AA7C51B8EF14}"/>
              </a:ext>
            </a:extLst>
          </p:cNvPr>
          <p:cNvSpPr/>
          <p:nvPr userDrawn="1"/>
        </p:nvSpPr>
        <p:spPr>
          <a:xfrm flipH="1">
            <a:off x="761042" y="79470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8" name="Freeform: Shape 17">
            <a:extLst>
              <a:ext uri="{FF2B5EF4-FFF2-40B4-BE49-F238E27FC236}">
                <a16:creationId xmlns:a16="http://schemas.microsoft.com/office/drawing/2014/main" id="{B0F172C9-09BE-4DA0-8A89-92BDE8DE10FB}"/>
              </a:ext>
            </a:extLst>
          </p:cNvPr>
          <p:cNvSpPr/>
          <p:nvPr userDrawn="1"/>
        </p:nvSpPr>
        <p:spPr>
          <a:xfrm>
            <a:off x="2223785" y="527450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655FDE2E-C954-4E9B-8E82-BB9C9D55A034}"/>
              </a:ext>
            </a:extLst>
          </p:cNvPr>
          <p:cNvSpPr/>
          <p:nvPr userDrawn="1"/>
        </p:nvSpPr>
        <p:spPr>
          <a:xfrm>
            <a:off x="1524612" y="2291806"/>
            <a:ext cx="275411" cy="282067"/>
          </a:xfrm>
          <a:custGeom>
            <a:avLst/>
            <a:gdLst>
              <a:gd name="connsiteX0" fmla="*/ 188867 w 275411"/>
              <a:gd name="connsiteY0" fmla="*/ 102816 h 282067"/>
              <a:gd name="connsiteX1" fmla="*/ 188867 w 275411"/>
              <a:gd name="connsiteY1" fmla="*/ 282067 h 282067"/>
              <a:gd name="connsiteX2" fmla="*/ 188867 w 275411"/>
              <a:gd name="connsiteY2" fmla="*/ 102816 h 282067"/>
              <a:gd name="connsiteX3" fmla="*/ 194785 w 275411"/>
              <a:gd name="connsiteY3" fmla="*/ 96899 h 282067"/>
              <a:gd name="connsiteX4" fmla="*/ 275411 w 275411"/>
              <a:gd name="connsiteY4" fmla="*/ 178511 h 282067"/>
              <a:gd name="connsiteX5" fmla="*/ 194785 w 275411"/>
              <a:gd name="connsiteY5" fmla="*/ 96899 h 282067"/>
              <a:gd name="connsiteX6" fmla="*/ 180731 w 275411"/>
              <a:gd name="connsiteY6" fmla="*/ 96652 h 282067"/>
              <a:gd name="connsiteX7" fmla="*/ 100598 w 275411"/>
              <a:gd name="connsiteY7" fmla="*/ 178511 h 282067"/>
              <a:gd name="connsiteX8" fmla="*/ 180731 w 275411"/>
              <a:gd name="connsiteY8" fmla="*/ 96652 h 282067"/>
              <a:gd name="connsiteX9" fmla="*/ 207362 w 275411"/>
              <a:gd name="connsiteY9" fmla="*/ 86851 h 282067"/>
              <a:gd name="connsiteX10" fmla="*/ 215322 w 275411"/>
              <a:gd name="connsiteY10" fmla="*/ 94856 h 282067"/>
              <a:gd name="connsiteX11" fmla="*/ 201688 w 275411"/>
              <a:gd name="connsiteY11" fmla="*/ 89256 h 282067"/>
              <a:gd name="connsiteX12" fmla="*/ 197029 w 275411"/>
              <a:gd name="connsiteY12" fmla="*/ 76460 h 282067"/>
              <a:gd name="connsiteX13" fmla="*/ 200153 w 275411"/>
              <a:gd name="connsiteY13" fmla="*/ 79601 h 282067"/>
              <a:gd name="connsiteX14" fmla="*/ 194785 w 275411"/>
              <a:gd name="connsiteY14" fmla="*/ 81859 h 282067"/>
              <a:gd name="connsiteX15" fmla="*/ 85157 w 275411"/>
              <a:gd name="connsiteY15" fmla="*/ 66510 h 282067"/>
              <a:gd name="connsiteX16" fmla="*/ 174567 w 275411"/>
              <a:gd name="connsiteY16" fmla="*/ 89009 h 282067"/>
              <a:gd name="connsiteX17" fmla="*/ 0 w 275411"/>
              <a:gd name="connsiteY17" fmla="*/ 88762 h 282067"/>
              <a:gd name="connsiteX18" fmla="*/ 85157 w 275411"/>
              <a:gd name="connsiteY18" fmla="*/ 66510 h 282067"/>
              <a:gd name="connsiteX19" fmla="*/ 182775 w 275411"/>
              <a:gd name="connsiteY19" fmla="*/ 62125 h 282067"/>
              <a:gd name="connsiteX20" fmla="*/ 189928 w 275411"/>
              <a:gd name="connsiteY20" fmla="*/ 69318 h 282067"/>
              <a:gd name="connsiteX21" fmla="*/ 187881 w 275411"/>
              <a:gd name="connsiteY21" fmla="*/ 74462 h 282067"/>
              <a:gd name="connsiteX22" fmla="*/ 100598 w 275411"/>
              <a:gd name="connsiteY22" fmla="*/ 0 h 282067"/>
              <a:gd name="connsiteX23" fmla="*/ 125847 w 275411"/>
              <a:gd name="connsiteY23" fmla="*/ 9739 h 282067"/>
              <a:gd name="connsiteX24" fmla="*/ 149703 w 275411"/>
              <a:gd name="connsiteY24" fmla="*/ 28866 h 282067"/>
              <a:gd name="connsiteX25" fmla="*/ 150588 w 275411"/>
              <a:gd name="connsiteY25" fmla="*/ 29756 h 282067"/>
              <a:gd name="connsiteX26" fmla="*/ 169874 w 275411"/>
              <a:gd name="connsiteY26" fmla="*/ 54645 h 282067"/>
              <a:gd name="connsiteX27" fmla="*/ 180977 w 275411"/>
              <a:gd name="connsiteY27" fmla="*/ 81859 h 282067"/>
              <a:gd name="connsiteX28" fmla="*/ 100598 w 275411"/>
              <a:gd name="connsiteY28" fmla="*/ 0 h 2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5411" h="282067">
                <a:moveTo>
                  <a:pt x="188867" y="102816"/>
                </a:moveTo>
                <a:cubicBezTo>
                  <a:pt x="217222" y="162731"/>
                  <a:pt x="217468" y="221906"/>
                  <a:pt x="188867" y="282067"/>
                </a:cubicBezTo>
                <a:cubicBezTo>
                  <a:pt x="159033" y="244589"/>
                  <a:pt x="159033" y="141280"/>
                  <a:pt x="188867" y="102816"/>
                </a:cubicBezTo>
                <a:close/>
                <a:moveTo>
                  <a:pt x="194785" y="96899"/>
                </a:moveTo>
                <a:cubicBezTo>
                  <a:pt x="223386" y="97639"/>
                  <a:pt x="267028" y="141280"/>
                  <a:pt x="275411" y="178511"/>
                </a:cubicBezTo>
                <a:cubicBezTo>
                  <a:pt x="240646" y="171114"/>
                  <a:pt x="202675" y="132404"/>
                  <a:pt x="194785" y="96899"/>
                </a:cubicBezTo>
                <a:close/>
                <a:moveTo>
                  <a:pt x="180731" y="96652"/>
                </a:moveTo>
                <a:cubicBezTo>
                  <a:pt x="174567" y="130925"/>
                  <a:pt x="133144" y="173333"/>
                  <a:pt x="100598" y="178511"/>
                </a:cubicBezTo>
                <a:cubicBezTo>
                  <a:pt x="106762" y="143992"/>
                  <a:pt x="147691" y="102323"/>
                  <a:pt x="180731" y="96652"/>
                </a:cubicBezTo>
                <a:close/>
                <a:moveTo>
                  <a:pt x="207362" y="86851"/>
                </a:moveTo>
                <a:lnTo>
                  <a:pt x="215322" y="94856"/>
                </a:lnTo>
                <a:lnTo>
                  <a:pt x="201688" y="89256"/>
                </a:lnTo>
                <a:close/>
                <a:moveTo>
                  <a:pt x="197029" y="76460"/>
                </a:moveTo>
                <a:lnTo>
                  <a:pt x="200153" y="79601"/>
                </a:lnTo>
                <a:lnTo>
                  <a:pt x="194785" y="81859"/>
                </a:lnTo>
                <a:close/>
                <a:moveTo>
                  <a:pt x="85157" y="66510"/>
                </a:moveTo>
                <a:cubicBezTo>
                  <a:pt x="116625" y="66510"/>
                  <a:pt x="148801" y="73969"/>
                  <a:pt x="174567" y="89009"/>
                </a:cubicBezTo>
                <a:cubicBezTo>
                  <a:pt x="124761" y="120322"/>
                  <a:pt x="45368" y="118843"/>
                  <a:pt x="0" y="88762"/>
                </a:cubicBezTo>
                <a:cubicBezTo>
                  <a:pt x="22930" y="73969"/>
                  <a:pt x="53689" y="66510"/>
                  <a:pt x="85157" y="66510"/>
                </a:cubicBezTo>
                <a:close/>
                <a:moveTo>
                  <a:pt x="182775" y="62125"/>
                </a:moveTo>
                <a:lnTo>
                  <a:pt x="189928" y="69318"/>
                </a:lnTo>
                <a:lnTo>
                  <a:pt x="187881" y="74462"/>
                </a:lnTo>
                <a:close/>
                <a:moveTo>
                  <a:pt x="100598" y="0"/>
                </a:moveTo>
                <a:cubicBezTo>
                  <a:pt x="108734" y="1171"/>
                  <a:pt x="117364" y="4639"/>
                  <a:pt x="125847" y="9739"/>
                </a:cubicBezTo>
                <a:lnTo>
                  <a:pt x="149703" y="28866"/>
                </a:lnTo>
                <a:lnTo>
                  <a:pt x="150588" y="29756"/>
                </a:lnTo>
                <a:lnTo>
                  <a:pt x="169874" y="54645"/>
                </a:lnTo>
                <a:cubicBezTo>
                  <a:pt x="175214" y="63629"/>
                  <a:pt x="179128" y="72921"/>
                  <a:pt x="180977" y="81859"/>
                </a:cubicBezTo>
                <a:cubicBezTo>
                  <a:pt x="148678" y="77174"/>
                  <a:pt x="107255" y="35012"/>
                  <a:pt x="10059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68F88C2C-42A0-4146-98AA-CD1736C3C601}"/>
              </a:ext>
            </a:extLst>
          </p:cNvPr>
          <p:cNvSpPr/>
          <p:nvPr userDrawn="1"/>
        </p:nvSpPr>
        <p:spPr>
          <a:xfrm>
            <a:off x="1540446" y="6543158"/>
            <a:ext cx="337073" cy="301341"/>
          </a:xfrm>
          <a:custGeom>
            <a:avLst/>
            <a:gdLst>
              <a:gd name="connsiteX0" fmla="*/ 194806 w 337073"/>
              <a:gd name="connsiteY0" fmla="*/ 157216 h 301341"/>
              <a:gd name="connsiteX1" fmla="*/ 181634 w 337073"/>
              <a:gd name="connsiteY1" fmla="*/ 162620 h 301341"/>
              <a:gd name="connsiteX2" fmla="*/ 133682 w 337073"/>
              <a:gd name="connsiteY2" fmla="*/ 221019 h 301341"/>
              <a:gd name="connsiteX3" fmla="*/ 156606 w 337073"/>
              <a:gd name="connsiteY3" fmla="*/ 276428 h 301341"/>
              <a:gd name="connsiteX4" fmla="*/ 215485 w 337073"/>
              <a:gd name="connsiteY4" fmla="*/ 255017 h 301341"/>
              <a:gd name="connsiteX5" fmla="*/ 225250 w 337073"/>
              <a:gd name="connsiteY5" fmla="*/ 213839 h 301341"/>
              <a:gd name="connsiteX6" fmla="*/ 205168 w 337073"/>
              <a:gd name="connsiteY6" fmla="*/ 168618 h 301341"/>
              <a:gd name="connsiteX7" fmla="*/ 194806 w 337073"/>
              <a:gd name="connsiteY7" fmla="*/ 157216 h 301341"/>
              <a:gd name="connsiteX8" fmla="*/ 56584 w 337073"/>
              <a:gd name="connsiteY8" fmla="*/ 87719 h 301341"/>
              <a:gd name="connsiteX9" fmla="*/ 24875 w 337073"/>
              <a:gd name="connsiteY9" fmla="*/ 106989 h 301341"/>
              <a:gd name="connsiteX10" fmla="*/ 32571 w 337073"/>
              <a:gd name="connsiteY10" fmla="*/ 142777 h 301341"/>
              <a:gd name="connsiteX11" fmla="*/ 60424 w 337073"/>
              <a:gd name="connsiteY11" fmla="*/ 157931 h 301341"/>
              <a:gd name="connsiteX12" fmla="*/ 179143 w 337073"/>
              <a:gd name="connsiteY12" fmla="*/ 136761 h 301341"/>
              <a:gd name="connsiteX13" fmla="*/ 56584 w 337073"/>
              <a:gd name="connsiteY13" fmla="*/ 87719 h 301341"/>
              <a:gd name="connsiteX14" fmla="*/ 175486 w 337073"/>
              <a:gd name="connsiteY14" fmla="*/ 0 h 301341"/>
              <a:gd name="connsiteX15" fmla="*/ 189759 w 337073"/>
              <a:gd name="connsiteY15" fmla="*/ 18281 h 301341"/>
              <a:gd name="connsiteX16" fmla="*/ 186156 w 337073"/>
              <a:gd name="connsiteY16" fmla="*/ 23007 h 301341"/>
              <a:gd name="connsiteX17" fmla="*/ 176651 w 337073"/>
              <a:gd name="connsiteY17" fmla="*/ 64389 h 301341"/>
              <a:gd name="connsiteX18" fmla="*/ 189313 w 337073"/>
              <a:gd name="connsiteY18" fmla="*/ 113190 h 301341"/>
              <a:gd name="connsiteX19" fmla="*/ 202362 w 337073"/>
              <a:gd name="connsiteY19" fmla="*/ 119539 h 301341"/>
              <a:gd name="connsiteX20" fmla="*/ 238151 w 337073"/>
              <a:gd name="connsiteY20" fmla="*/ 88201 h 301341"/>
              <a:gd name="connsiteX21" fmla="*/ 243170 w 337073"/>
              <a:gd name="connsiteY21" fmla="*/ 80435 h 301341"/>
              <a:gd name="connsiteX22" fmla="*/ 268913 w 337073"/>
              <a:gd name="connsiteY22" fmla="*/ 109568 h 301341"/>
              <a:gd name="connsiteX23" fmla="*/ 250322 w 337073"/>
              <a:gd name="connsiteY23" fmla="*/ 118684 h 301341"/>
              <a:gd name="connsiteX24" fmla="*/ 222721 w 337073"/>
              <a:gd name="connsiteY24" fmla="*/ 141652 h 301341"/>
              <a:gd name="connsiteX25" fmla="*/ 302679 w 337073"/>
              <a:gd name="connsiteY25" fmla="*/ 176241 h 301341"/>
              <a:gd name="connsiteX26" fmla="*/ 321451 w 337073"/>
              <a:gd name="connsiteY26" fmla="*/ 169432 h 301341"/>
              <a:gd name="connsiteX27" fmla="*/ 337073 w 337073"/>
              <a:gd name="connsiteY27" fmla="*/ 187448 h 301341"/>
              <a:gd name="connsiteX28" fmla="*/ 324731 w 337073"/>
              <a:gd name="connsiteY28" fmla="*/ 194735 h 301341"/>
              <a:gd name="connsiteX29" fmla="*/ 293598 w 337073"/>
              <a:gd name="connsiteY29" fmla="*/ 203170 h 301341"/>
              <a:gd name="connsiteX30" fmla="*/ 281268 w 337073"/>
              <a:gd name="connsiteY30" fmla="*/ 200273 h 301341"/>
              <a:gd name="connsiteX31" fmla="*/ 297953 w 337073"/>
              <a:gd name="connsiteY31" fmla="*/ 235286 h 301341"/>
              <a:gd name="connsiteX32" fmla="*/ 270341 w 337073"/>
              <a:gd name="connsiteY32" fmla="*/ 224563 h 301341"/>
              <a:gd name="connsiteX33" fmla="*/ 243670 w 337073"/>
              <a:gd name="connsiteY33" fmla="*/ 197966 h 301341"/>
              <a:gd name="connsiteX34" fmla="*/ 228830 w 337073"/>
              <a:gd name="connsiteY34" fmla="*/ 273918 h 301341"/>
              <a:gd name="connsiteX35" fmla="*/ 165004 w 337073"/>
              <a:gd name="connsiteY35" fmla="*/ 300848 h 301341"/>
              <a:gd name="connsiteX36" fmla="*/ 114707 w 337073"/>
              <a:gd name="connsiteY36" fmla="*/ 203262 h 301341"/>
              <a:gd name="connsiteX37" fmla="*/ 49054 w 337073"/>
              <a:gd name="connsiteY37" fmla="*/ 250440 h 301341"/>
              <a:gd name="connsiteX38" fmla="*/ 28658 w 337073"/>
              <a:gd name="connsiteY38" fmla="*/ 249167 h 301341"/>
              <a:gd name="connsiteX39" fmla="*/ 94626 w 337073"/>
              <a:gd name="connsiteY39" fmla="*/ 187648 h 301341"/>
              <a:gd name="connsiteX40" fmla="*/ 73510 w 337073"/>
              <a:gd name="connsiteY40" fmla="*/ 184307 h 301341"/>
              <a:gd name="connsiteX41" fmla="*/ 5347 w 337073"/>
              <a:gd name="connsiteY41" fmla="*/ 140581 h 301341"/>
              <a:gd name="connsiteX42" fmla="*/ 51915 w 337073"/>
              <a:gd name="connsiteY42" fmla="*/ 65662 h 301341"/>
              <a:gd name="connsiteX43" fmla="*/ 139404 w 337073"/>
              <a:gd name="connsiteY43" fmla="*/ 84285 h 301341"/>
              <a:gd name="connsiteX44" fmla="*/ 106273 w 337073"/>
              <a:gd name="connsiteY44" fmla="*/ 37441 h 301341"/>
              <a:gd name="connsiteX45" fmla="*/ 104999 w 337073"/>
              <a:gd name="connsiteY45" fmla="*/ 11508 h 301341"/>
              <a:gd name="connsiteX46" fmla="*/ 128827 w 337073"/>
              <a:gd name="connsiteY46" fmla="*/ 20201 h 301341"/>
              <a:gd name="connsiteX47" fmla="*/ 158101 w 337073"/>
              <a:gd name="connsiteY47" fmla="*/ 61565 h 301341"/>
              <a:gd name="connsiteX48" fmla="*/ 161922 w 337073"/>
              <a:gd name="connsiteY48" fmla="*/ 22243 h 30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073" h="301341">
                <a:moveTo>
                  <a:pt x="194806" y="157216"/>
                </a:moveTo>
                <a:cubicBezTo>
                  <a:pt x="191698" y="156491"/>
                  <a:pt x="188122" y="158568"/>
                  <a:pt x="181634" y="162620"/>
                </a:cubicBezTo>
                <a:cubicBezTo>
                  <a:pt x="158969" y="176721"/>
                  <a:pt x="140862" y="195123"/>
                  <a:pt x="133682" y="221019"/>
                </a:cubicBezTo>
                <a:cubicBezTo>
                  <a:pt x="126631" y="246343"/>
                  <a:pt x="136229" y="268197"/>
                  <a:pt x="156606" y="276428"/>
                </a:cubicBezTo>
                <a:cubicBezTo>
                  <a:pt x="177426" y="284789"/>
                  <a:pt x="202731" y="275727"/>
                  <a:pt x="215485" y="255017"/>
                </a:cubicBezTo>
                <a:cubicBezTo>
                  <a:pt x="222130" y="244183"/>
                  <a:pt x="226726" y="226759"/>
                  <a:pt x="225250" y="213839"/>
                </a:cubicBezTo>
                <a:cubicBezTo>
                  <a:pt x="222721" y="195843"/>
                  <a:pt x="214747" y="183458"/>
                  <a:pt x="205168" y="168618"/>
                </a:cubicBezTo>
                <a:cubicBezTo>
                  <a:pt x="200553" y="161466"/>
                  <a:pt x="197914" y="157940"/>
                  <a:pt x="194806" y="157216"/>
                </a:cubicBezTo>
                <a:close/>
                <a:moveTo>
                  <a:pt x="56584" y="87719"/>
                </a:moveTo>
                <a:cubicBezTo>
                  <a:pt x="42169" y="87442"/>
                  <a:pt x="30947" y="93994"/>
                  <a:pt x="24875" y="106989"/>
                </a:cubicBezTo>
                <a:cubicBezTo>
                  <a:pt x="18802" y="119946"/>
                  <a:pt x="24561" y="132848"/>
                  <a:pt x="32571" y="142777"/>
                </a:cubicBezTo>
                <a:cubicBezTo>
                  <a:pt x="39622" y="151490"/>
                  <a:pt x="49202" y="155292"/>
                  <a:pt x="60424" y="157931"/>
                </a:cubicBezTo>
                <a:cubicBezTo>
                  <a:pt x="101344" y="167584"/>
                  <a:pt x="137097" y="150825"/>
                  <a:pt x="179143" y="136761"/>
                </a:cubicBezTo>
                <a:cubicBezTo>
                  <a:pt x="138850" y="108483"/>
                  <a:pt x="101492" y="88476"/>
                  <a:pt x="56584" y="87719"/>
                </a:cubicBezTo>
                <a:close/>
                <a:moveTo>
                  <a:pt x="175486" y="0"/>
                </a:moveTo>
                <a:lnTo>
                  <a:pt x="189759" y="18281"/>
                </a:lnTo>
                <a:lnTo>
                  <a:pt x="186156" y="23007"/>
                </a:lnTo>
                <a:cubicBezTo>
                  <a:pt x="179715" y="35281"/>
                  <a:pt x="175950" y="48681"/>
                  <a:pt x="176651" y="64389"/>
                </a:cubicBezTo>
                <a:cubicBezTo>
                  <a:pt x="177500" y="80908"/>
                  <a:pt x="183019" y="98258"/>
                  <a:pt x="189313" y="113190"/>
                </a:cubicBezTo>
                <a:cubicBezTo>
                  <a:pt x="191546" y="118487"/>
                  <a:pt x="195441" y="124560"/>
                  <a:pt x="202362" y="119539"/>
                </a:cubicBezTo>
                <a:cubicBezTo>
                  <a:pt x="215439" y="110024"/>
                  <a:pt x="228156" y="100117"/>
                  <a:pt x="238151" y="88201"/>
                </a:cubicBezTo>
                <a:lnTo>
                  <a:pt x="243170" y="80435"/>
                </a:lnTo>
                <a:lnTo>
                  <a:pt x="268913" y="109568"/>
                </a:lnTo>
                <a:lnTo>
                  <a:pt x="250322" y="118684"/>
                </a:lnTo>
                <a:cubicBezTo>
                  <a:pt x="240888" y="125206"/>
                  <a:pt x="232171" y="132949"/>
                  <a:pt x="222721" y="141652"/>
                </a:cubicBezTo>
                <a:cubicBezTo>
                  <a:pt x="246309" y="162158"/>
                  <a:pt x="268938" y="180800"/>
                  <a:pt x="302679" y="176241"/>
                </a:cubicBezTo>
                <a:lnTo>
                  <a:pt x="321451" y="169432"/>
                </a:lnTo>
                <a:lnTo>
                  <a:pt x="337073" y="187448"/>
                </a:lnTo>
                <a:lnTo>
                  <a:pt x="324731" y="194735"/>
                </a:lnTo>
                <a:cubicBezTo>
                  <a:pt x="315724" y="198398"/>
                  <a:pt x="305341" y="201214"/>
                  <a:pt x="293598" y="203170"/>
                </a:cubicBezTo>
                <a:cubicBezTo>
                  <a:pt x="286122" y="203503"/>
                  <a:pt x="280382" y="199516"/>
                  <a:pt x="281268" y="200273"/>
                </a:cubicBezTo>
                <a:cubicBezTo>
                  <a:pt x="292804" y="210184"/>
                  <a:pt x="307570" y="226334"/>
                  <a:pt x="297953" y="235286"/>
                </a:cubicBezTo>
                <a:cubicBezTo>
                  <a:pt x="287783" y="244737"/>
                  <a:pt x="277983" y="232518"/>
                  <a:pt x="270341" y="224563"/>
                </a:cubicBezTo>
                <a:cubicBezTo>
                  <a:pt x="263844" y="217752"/>
                  <a:pt x="253379" y="208283"/>
                  <a:pt x="243670" y="197966"/>
                </a:cubicBezTo>
                <a:cubicBezTo>
                  <a:pt x="249909" y="229805"/>
                  <a:pt x="245516" y="254058"/>
                  <a:pt x="228830" y="273918"/>
                </a:cubicBezTo>
                <a:cubicBezTo>
                  <a:pt x="212181" y="293778"/>
                  <a:pt x="190457" y="303745"/>
                  <a:pt x="165004" y="300848"/>
                </a:cubicBezTo>
                <a:cubicBezTo>
                  <a:pt x="125062" y="296270"/>
                  <a:pt x="99480" y="267864"/>
                  <a:pt x="114707" y="203262"/>
                </a:cubicBezTo>
                <a:cubicBezTo>
                  <a:pt x="94312" y="217051"/>
                  <a:pt x="70779" y="240160"/>
                  <a:pt x="49054" y="250440"/>
                </a:cubicBezTo>
                <a:cubicBezTo>
                  <a:pt x="40490" y="254261"/>
                  <a:pt x="32590" y="257011"/>
                  <a:pt x="28658" y="249167"/>
                </a:cubicBezTo>
                <a:cubicBezTo>
                  <a:pt x="24284" y="238554"/>
                  <a:pt x="70003" y="205755"/>
                  <a:pt x="94626" y="187648"/>
                </a:cubicBezTo>
                <a:cubicBezTo>
                  <a:pt x="86578" y="186190"/>
                  <a:pt x="80099" y="184916"/>
                  <a:pt x="73510" y="184307"/>
                </a:cubicBezTo>
                <a:cubicBezTo>
                  <a:pt x="43147" y="181575"/>
                  <a:pt x="18433" y="169799"/>
                  <a:pt x="5347" y="140581"/>
                </a:cubicBezTo>
                <a:cubicBezTo>
                  <a:pt x="-10933" y="104294"/>
                  <a:pt x="11493" y="69040"/>
                  <a:pt x="51915" y="65662"/>
                </a:cubicBezTo>
                <a:cubicBezTo>
                  <a:pt x="80893" y="63244"/>
                  <a:pt x="107491" y="72768"/>
                  <a:pt x="139404" y="84285"/>
                </a:cubicBezTo>
                <a:cubicBezTo>
                  <a:pt x="126114" y="65570"/>
                  <a:pt x="115889" y="51671"/>
                  <a:pt x="106273" y="37441"/>
                </a:cubicBezTo>
                <a:cubicBezTo>
                  <a:pt x="100735" y="29208"/>
                  <a:pt x="96434" y="18503"/>
                  <a:pt x="104999" y="11508"/>
                </a:cubicBezTo>
                <a:cubicBezTo>
                  <a:pt x="114744" y="3589"/>
                  <a:pt x="122367" y="13575"/>
                  <a:pt x="128827" y="20201"/>
                </a:cubicBezTo>
                <a:cubicBezTo>
                  <a:pt x="137207" y="28858"/>
                  <a:pt x="149592" y="51856"/>
                  <a:pt x="158101" y="61565"/>
                </a:cubicBezTo>
                <a:cubicBezTo>
                  <a:pt x="156426" y="46683"/>
                  <a:pt x="158066" y="33526"/>
                  <a:pt x="161922" y="222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69C904D7-ECB9-4D70-9252-45B0D43A2607}"/>
              </a:ext>
            </a:extLst>
          </p:cNvPr>
          <p:cNvSpPr/>
          <p:nvPr userDrawn="1"/>
        </p:nvSpPr>
        <p:spPr>
          <a:xfrm>
            <a:off x="2161847" y="3823875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2C989A14-5A7C-425A-AC61-54EFB51EE566}"/>
              </a:ext>
            </a:extLst>
          </p:cNvPr>
          <p:cNvSpPr/>
          <p:nvPr userDrawn="1"/>
        </p:nvSpPr>
        <p:spPr>
          <a:xfrm>
            <a:off x="636145" y="217408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A3C4B9EB-1F3E-4C11-B062-A9D19058E5A9}"/>
              </a:ext>
            </a:extLst>
          </p:cNvPr>
          <p:cNvSpPr>
            <a:spLocks/>
          </p:cNvSpPr>
          <p:nvPr userDrawn="1"/>
        </p:nvSpPr>
        <p:spPr bwMode="auto">
          <a:xfrm>
            <a:off x="2092077" y="483449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64" name="Graphic 5">
            <a:extLst>
              <a:ext uri="{FF2B5EF4-FFF2-40B4-BE49-F238E27FC236}">
                <a16:creationId xmlns:a16="http://schemas.microsoft.com/office/drawing/2014/main" id="{CA27F25E-6593-4F97-89B1-F82B6A16C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282" y="313971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5" name="Freeform: Shape 17">
            <a:extLst>
              <a:ext uri="{FF2B5EF4-FFF2-40B4-BE49-F238E27FC236}">
                <a16:creationId xmlns:a16="http://schemas.microsoft.com/office/drawing/2014/main" id="{2AB77898-0997-44A1-81AF-5AB949E11B8C}"/>
              </a:ext>
            </a:extLst>
          </p:cNvPr>
          <p:cNvSpPr/>
          <p:nvPr userDrawn="1"/>
        </p:nvSpPr>
        <p:spPr>
          <a:xfrm>
            <a:off x="2184834" y="4209978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aphic 47">
            <a:extLst>
              <a:ext uri="{FF2B5EF4-FFF2-40B4-BE49-F238E27FC236}">
                <a16:creationId xmlns:a16="http://schemas.microsoft.com/office/drawing/2014/main" id="{6DBEDDC6-0020-4391-B15B-19592179CE4F}"/>
              </a:ext>
            </a:extLst>
          </p:cNvPr>
          <p:cNvGrpSpPr/>
          <p:nvPr userDrawn="1"/>
        </p:nvGrpSpPr>
        <p:grpSpPr>
          <a:xfrm>
            <a:off x="1646914" y="26918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7" name="Freeform: Shape 1145">
              <a:extLst>
                <a:ext uri="{FF2B5EF4-FFF2-40B4-BE49-F238E27FC236}">
                  <a16:creationId xmlns:a16="http://schemas.microsoft.com/office/drawing/2014/main" id="{C06E6722-0BDC-4240-80EC-AE1256EF1B6C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146">
              <a:extLst>
                <a:ext uri="{FF2B5EF4-FFF2-40B4-BE49-F238E27FC236}">
                  <a16:creationId xmlns:a16="http://schemas.microsoft.com/office/drawing/2014/main" id="{37D80DB8-B546-4DED-A4AF-DE24E927C7C1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147">
              <a:extLst>
                <a:ext uri="{FF2B5EF4-FFF2-40B4-BE49-F238E27FC236}">
                  <a16:creationId xmlns:a16="http://schemas.microsoft.com/office/drawing/2014/main" id="{CB676C04-573B-4E00-9916-C552B422FA34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: Shape 264">
            <a:extLst>
              <a:ext uri="{FF2B5EF4-FFF2-40B4-BE49-F238E27FC236}">
                <a16:creationId xmlns:a16="http://schemas.microsoft.com/office/drawing/2014/main" id="{E8AF59FD-E10F-4C17-BDEF-25629FF88F96}"/>
              </a:ext>
            </a:extLst>
          </p:cNvPr>
          <p:cNvSpPr/>
          <p:nvPr userDrawn="1"/>
        </p:nvSpPr>
        <p:spPr>
          <a:xfrm>
            <a:off x="1780564" y="501748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F0DB25F4-5FEF-46A6-9B16-34200171425C}"/>
              </a:ext>
            </a:extLst>
          </p:cNvPr>
          <p:cNvSpPr/>
          <p:nvPr userDrawn="1"/>
        </p:nvSpPr>
        <p:spPr>
          <a:xfrm>
            <a:off x="1047605" y="639791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0ED6E3CA-4725-4451-95AC-ACCE76180C1C}"/>
              </a:ext>
            </a:extLst>
          </p:cNvPr>
          <p:cNvSpPr/>
          <p:nvPr userDrawn="1"/>
        </p:nvSpPr>
        <p:spPr>
          <a:xfrm>
            <a:off x="2459617" y="4560120"/>
            <a:ext cx="170427" cy="343683"/>
          </a:xfrm>
          <a:custGeom>
            <a:avLst/>
            <a:gdLst>
              <a:gd name="connsiteX0" fmla="*/ 77762 w 170427"/>
              <a:gd name="connsiteY0" fmla="*/ 173817 h 343683"/>
              <a:gd name="connsiteX1" fmla="*/ 34386 w 170427"/>
              <a:gd name="connsiteY1" fmla="*/ 211431 h 343683"/>
              <a:gd name="connsiteX2" fmla="*/ 69649 w 170427"/>
              <a:gd name="connsiteY2" fmla="*/ 250370 h 343683"/>
              <a:gd name="connsiteX3" fmla="*/ 121998 w 170427"/>
              <a:gd name="connsiteY3" fmla="*/ 211828 h 343683"/>
              <a:gd name="connsiteX4" fmla="*/ 77762 w 170427"/>
              <a:gd name="connsiteY4" fmla="*/ 173817 h 343683"/>
              <a:gd name="connsiteX5" fmla="*/ 101540 w 170427"/>
              <a:gd name="connsiteY5" fmla="*/ 88 h 343683"/>
              <a:gd name="connsiteX6" fmla="*/ 139889 w 170427"/>
              <a:gd name="connsiteY6" fmla="*/ 16286 h 343683"/>
              <a:gd name="connsiteX7" fmla="*/ 147668 w 170427"/>
              <a:gd name="connsiteY7" fmla="*/ 65810 h 343683"/>
              <a:gd name="connsiteX8" fmla="*/ 138243 w 170427"/>
              <a:gd name="connsiteY8" fmla="*/ 55946 h 343683"/>
              <a:gd name="connsiteX9" fmla="*/ 86569 w 170427"/>
              <a:gd name="connsiteY9" fmla="*/ 38691 h 343683"/>
              <a:gd name="connsiteX10" fmla="*/ 50048 w 170427"/>
              <a:gd name="connsiteY10" fmla="*/ 79318 h 343683"/>
              <a:gd name="connsiteX11" fmla="*/ 114349 w 170427"/>
              <a:gd name="connsiteY11" fmla="*/ 132395 h 343683"/>
              <a:gd name="connsiteX12" fmla="*/ 148110 w 170427"/>
              <a:gd name="connsiteY12" fmla="*/ 119474 h 343683"/>
              <a:gd name="connsiteX13" fmla="*/ 154494 w 170427"/>
              <a:gd name="connsiteY13" fmla="*/ 109264 h 343683"/>
              <a:gd name="connsiteX14" fmla="*/ 160247 w 170427"/>
              <a:gd name="connsiteY14" fmla="*/ 145889 h 343683"/>
              <a:gd name="connsiteX15" fmla="*/ 159984 w 170427"/>
              <a:gd name="connsiteY15" fmla="*/ 146049 h 343683"/>
              <a:gd name="connsiteX16" fmla="*/ 153387 w 170427"/>
              <a:gd name="connsiteY16" fmla="*/ 183187 h 343683"/>
              <a:gd name="connsiteX17" fmla="*/ 160274 w 170427"/>
              <a:gd name="connsiteY17" fmla="*/ 193944 h 343683"/>
              <a:gd name="connsiteX18" fmla="*/ 163731 w 170427"/>
              <a:gd name="connsiteY18" fmla="*/ 196606 h 343683"/>
              <a:gd name="connsiteX19" fmla="*/ 166126 w 170427"/>
              <a:gd name="connsiteY19" fmla="*/ 239335 h 343683"/>
              <a:gd name="connsiteX20" fmla="*/ 159413 w 170427"/>
              <a:gd name="connsiteY20" fmla="*/ 241417 h 343683"/>
              <a:gd name="connsiteX21" fmla="*/ 143520 w 170427"/>
              <a:gd name="connsiteY21" fmla="*/ 275136 h 343683"/>
              <a:gd name="connsiteX22" fmla="*/ 153664 w 170427"/>
              <a:gd name="connsiteY22" fmla="*/ 297693 h 343683"/>
              <a:gd name="connsiteX23" fmla="*/ 169728 w 170427"/>
              <a:gd name="connsiteY23" fmla="*/ 303595 h 343683"/>
              <a:gd name="connsiteX24" fmla="*/ 170427 w 170427"/>
              <a:gd name="connsiteY24" fmla="*/ 316077 h 343683"/>
              <a:gd name="connsiteX25" fmla="*/ 168740 w 170427"/>
              <a:gd name="connsiteY25" fmla="*/ 343093 h 343683"/>
              <a:gd name="connsiteX26" fmla="*/ 164970 w 170427"/>
              <a:gd name="connsiteY26" fmla="*/ 343683 h 343683"/>
              <a:gd name="connsiteX27" fmla="*/ 110132 w 170427"/>
              <a:gd name="connsiteY27" fmla="*/ 274737 h 343683"/>
              <a:gd name="connsiteX28" fmla="*/ 49419 w 170427"/>
              <a:gd name="connsiteY28" fmla="*/ 281295 h 343683"/>
              <a:gd name="connsiteX29" fmla="*/ 25248 w 170427"/>
              <a:gd name="connsiteY29" fmla="*/ 159446 h 343683"/>
              <a:gd name="connsiteX30" fmla="*/ 36969 w 170427"/>
              <a:gd name="connsiteY30" fmla="*/ 127826 h 343683"/>
              <a:gd name="connsiteX31" fmla="*/ 40346 w 170427"/>
              <a:gd name="connsiteY31" fmla="*/ 20413 h 343683"/>
              <a:gd name="connsiteX32" fmla="*/ 101540 w 170427"/>
              <a:gd name="connsiteY32" fmla="*/ 88 h 3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427" h="343683">
                <a:moveTo>
                  <a:pt x="77762" y="173817"/>
                </a:moveTo>
                <a:cubicBezTo>
                  <a:pt x="52101" y="174513"/>
                  <a:pt x="36042" y="188154"/>
                  <a:pt x="34386" y="211431"/>
                </a:cubicBezTo>
                <a:cubicBezTo>
                  <a:pt x="32897" y="233086"/>
                  <a:pt x="46605" y="250038"/>
                  <a:pt x="69649" y="250370"/>
                </a:cubicBezTo>
                <a:cubicBezTo>
                  <a:pt x="95244" y="250667"/>
                  <a:pt x="118455" y="235999"/>
                  <a:pt x="121998" y="211828"/>
                </a:cubicBezTo>
                <a:cubicBezTo>
                  <a:pt x="126236" y="183353"/>
                  <a:pt x="98556" y="179115"/>
                  <a:pt x="77762" y="173817"/>
                </a:cubicBezTo>
                <a:close/>
                <a:moveTo>
                  <a:pt x="101540" y="88"/>
                </a:moveTo>
                <a:lnTo>
                  <a:pt x="139889" y="16286"/>
                </a:lnTo>
                <a:lnTo>
                  <a:pt x="147668" y="65810"/>
                </a:lnTo>
                <a:lnTo>
                  <a:pt x="138243" y="55946"/>
                </a:lnTo>
                <a:cubicBezTo>
                  <a:pt x="124879" y="45793"/>
                  <a:pt x="106635" y="38459"/>
                  <a:pt x="86569" y="38691"/>
                </a:cubicBezTo>
                <a:cubicBezTo>
                  <a:pt x="70444" y="39188"/>
                  <a:pt x="51803" y="51009"/>
                  <a:pt x="50048" y="79318"/>
                </a:cubicBezTo>
                <a:cubicBezTo>
                  <a:pt x="48690" y="100609"/>
                  <a:pt x="91768" y="127461"/>
                  <a:pt x="114349" y="132395"/>
                </a:cubicBezTo>
                <a:cubicBezTo>
                  <a:pt x="128107" y="135392"/>
                  <a:pt x="139878" y="128803"/>
                  <a:pt x="148110" y="119474"/>
                </a:cubicBezTo>
                <a:lnTo>
                  <a:pt x="154494" y="109264"/>
                </a:lnTo>
                <a:lnTo>
                  <a:pt x="160247" y="145889"/>
                </a:lnTo>
                <a:lnTo>
                  <a:pt x="159984" y="146049"/>
                </a:lnTo>
                <a:cubicBezTo>
                  <a:pt x="152443" y="157063"/>
                  <a:pt x="149149" y="171002"/>
                  <a:pt x="153387" y="183187"/>
                </a:cubicBezTo>
                <a:cubicBezTo>
                  <a:pt x="154927" y="187525"/>
                  <a:pt x="157120" y="190819"/>
                  <a:pt x="160274" y="193944"/>
                </a:cubicBezTo>
                <a:lnTo>
                  <a:pt x="163731" y="196606"/>
                </a:lnTo>
                <a:lnTo>
                  <a:pt x="166126" y="239335"/>
                </a:lnTo>
                <a:lnTo>
                  <a:pt x="159413" y="241417"/>
                </a:lnTo>
                <a:cubicBezTo>
                  <a:pt x="150639" y="249542"/>
                  <a:pt x="145258" y="261412"/>
                  <a:pt x="143520" y="275136"/>
                </a:cubicBezTo>
                <a:cubicBezTo>
                  <a:pt x="142427" y="283779"/>
                  <a:pt x="146715" y="291816"/>
                  <a:pt x="153664" y="297693"/>
                </a:cubicBezTo>
                <a:lnTo>
                  <a:pt x="169728" y="303595"/>
                </a:lnTo>
                <a:lnTo>
                  <a:pt x="170427" y="316077"/>
                </a:lnTo>
                <a:lnTo>
                  <a:pt x="168740" y="343093"/>
                </a:lnTo>
                <a:lnTo>
                  <a:pt x="164970" y="343683"/>
                </a:lnTo>
                <a:cubicBezTo>
                  <a:pt x="128111" y="333087"/>
                  <a:pt x="128412" y="297719"/>
                  <a:pt x="110132" y="274737"/>
                </a:cubicBezTo>
                <a:cubicBezTo>
                  <a:pt x="89894" y="276924"/>
                  <a:pt x="84276" y="288674"/>
                  <a:pt x="49419" y="281295"/>
                </a:cubicBezTo>
                <a:cubicBezTo>
                  <a:pt x="-2975" y="270204"/>
                  <a:pt x="-17962" y="199676"/>
                  <a:pt x="25248" y="159446"/>
                </a:cubicBezTo>
                <a:cubicBezTo>
                  <a:pt x="34055" y="151235"/>
                  <a:pt x="52862" y="149513"/>
                  <a:pt x="36969" y="127826"/>
                </a:cubicBezTo>
                <a:cubicBezTo>
                  <a:pt x="4785" y="83888"/>
                  <a:pt x="7765" y="46902"/>
                  <a:pt x="40346" y="20413"/>
                </a:cubicBezTo>
                <a:cubicBezTo>
                  <a:pt x="58226" y="5861"/>
                  <a:pt x="79914" y="-860"/>
                  <a:pt x="101540" y="88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하트 72">
            <a:extLst>
              <a:ext uri="{FF2B5EF4-FFF2-40B4-BE49-F238E27FC236}">
                <a16:creationId xmlns:a16="http://schemas.microsoft.com/office/drawing/2014/main" id="{E8078C5C-0F8A-400C-856D-282F5FD52697}"/>
              </a:ext>
            </a:extLst>
          </p:cNvPr>
          <p:cNvSpPr/>
          <p:nvPr userDrawn="1"/>
        </p:nvSpPr>
        <p:spPr>
          <a:xfrm>
            <a:off x="1665354" y="383152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: Shape 264">
            <a:extLst>
              <a:ext uri="{FF2B5EF4-FFF2-40B4-BE49-F238E27FC236}">
                <a16:creationId xmlns:a16="http://schemas.microsoft.com/office/drawing/2014/main" id="{2EF30D1F-BBC8-40F5-A68C-9F0234B2AC93}"/>
              </a:ext>
            </a:extLst>
          </p:cNvPr>
          <p:cNvSpPr/>
          <p:nvPr userDrawn="1"/>
        </p:nvSpPr>
        <p:spPr>
          <a:xfrm>
            <a:off x="901601" y="449295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8AF34D91-766F-49B7-A2A4-30C73D337A6A}"/>
              </a:ext>
            </a:extLst>
          </p:cNvPr>
          <p:cNvSpPr/>
          <p:nvPr userDrawn="1"/>
        </p:nvSpPr>
        <p:spPr>
          <a:xfrm rot="768186">
            <a:off x="1224808" y="591102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7C3FAB44-6DA5-4876-839E-75A7F9DA1690}"/>
              </a:ext>
            </a:extLst>
          </p:cNvPr>
          <p:cNvSpPr/>
          <p:nvPr userDrawn="1"/>
        </p:nvSpPr>
        <p:spPr>
          <a:xfrm>
            <a:off x="1243841" y="475717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DC4E069C-DFD4-40FC-BB8C-DBB9288C415E}"/>
              </a:ext>
            </a:extLst>
          </p:cNvPr>
          <p:cNvSpPr/>
          <p:nvPr userDrawn="1"/>
        </p:nvSpPr>
        <p:spPr>
          <a:xfrm>
            <a:off x="1443544" y="420246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6B103ED6-2A64-4DCB-A417-4D5FE303C292}"/>
              </a:ext>
            </a:extLst>
          </p:cNvPr>
          <p:cNvSpPr/>
          <p:nvPr userDrawn="1"/>
        </p:nvSpPr>
        <p:spPr>
          <a:xfrm>
            <a:off x="1832816" y="4560716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자유형: 도형 78">
            <a:extLst>
              <a:ext uri="{FF2B5EF4-FFF2-40B4-BE49-F238E27FC236}">
                <a16:creationId xmlns:a16="http://schemas.microsoft.com/office/drawing/2014/main" id="{2FAA22FA-9FE9-44FF-A7AD-2D44BD3E12C1}"/>
              </a:ext>
            </a:extLst>
          </p:cNvPr>
          <p:cNvSpPr/>
          <p:nvPr userDrawn="1"/>
        </p:nvSpPr>
        <p:spPr>
          <a:xfrm>
            <a:off x="2058586" y="2826693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9364CB3F-1222-4FCA-8F41-4CE7BB075130}"/>
              </a:ext>
            </a:extLst>
          </p:cNvPr>
          <p:cNvSpPr/>
          <p:nvPr userDrawn="1"/>
        </p:nvSpPr>
        <p:spPr>
          <a:xfrm rot="5400000">
            <a:off x="1404835" y="-53978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2E006EAD-1DA0-4BE8-8631-6EDBFE982997}"/>
              </a:ext>
            </a:extLst>
          </p:cNvPr>
          <p:cNvSpPr/>
          <p:nvPr userDrawn="1"/>
        </p:nvSpPr>
        <p:spPr>
          <a:xfrm rot="301580" flipH="1">
            <a:off x="-164331" y="2489577"/>
            <a:ext cx="2723806" cy="3343561"/>
          </a:xfrm>
          <a:custGeom>
            <a:avLst/>
            <a:gdLst>
              <a:gd name="connsiteX0" fmla="*/ 2575248 w 2723806"/>
              <a:gd name="connsiteY0" fmla="*/ 367 h 3343561"/>
              <a:gd name="connsiteX1" fmla="*/ 2393543 w 2723806"/>
              <a:gd name="connsiteY1" fmla="*/ 43512 h 3343561"/>
              <a:gd name="connsiteX2" fmla="*/ 2092267 w 2723806"/>
              <a:gd name="connsiteY2" fmla="*/ 234141 h 3343561"/>
              <a:gd name="connsiteX3" fmla="*/ 2032280 w 2723806"/>
              <a:gd name="connsiteY3" fmla="*/ 454428 h 3343561"/>
              <a:gd name="connsiteX4" fmla="*/ 2196338 w 2723806"/>
              <a:gd name="connsiteY4" fmla="*/ 872658 h 3343561"/>
              <a:gd name="connsiteX5" fmla="*/ 2261559 w 2723806"/>
              <a:gd name="connsiteY5" fmla="*/ 1334233 h 3343561"/>
              <a:gd name="connsiteX6" fmla="*/ 2280883 w 2723806"/>
              <a:gd name="connsiteY6" fmla="*/ 1533653 h 3343561"/>
              <a:gd name="connsiteX7" fmla="*/ 2296987 w 2723806"/>
              <a:gd name="connsiteY7" fmla="*/ 1658725 h 3343561"/>
              <a:gd name="connsiteX8" fmla="*/ 2324498 w 2723806"/>
              <a:gd name="connsiteY8" fmla="*/ 1907999 h 3343561"/>
              <a:gd name="connsiteX9" fmla="*/ 2302757 w 2723806"/>
              <a:gd name="connsiteY9" fmla="*/ 1954902 h 3343561"/>
              <a:gd name="connsiteX10" fmla="*/ 1715639 w 2723806"/>
              <a:gd name="connsiteY10" fmla="*/ 2408829 h 3343561"/>
              <a:gd name="connsiteX11" fmla="*/ 1414498 w 2723806"/>
              <a:gd name="connsiteY11" fmla="*/ 2591003 h 3343561"/>
              <a:gd name="connsiteX12" fmla="*/ 1105572 w 2723806"/>
              <a:gd name="connsiteY12" fmla="*/ 2737817 h 3343561"/>
              <a:gd name="connsiteX13" fmla="*/ 1001233 w 2723806"/>
              <a:gd name="connsiteY13" fmla="*/ 2747144 h 3343561"/>
              <a:gd name="connsiteX14" fmla="*/ 926686 w 2723806"/>
              <a:gd name="connsiteY14" fmla="*/ 2714466 h 3343561"/>
              <a:gd name="connsiteX15" fmla="*/ 781684 w 2723806"/>
              <a:gd name="connsiteY15" fmla="*/ 2665416 h 3343561"/>
              <a:gd name="connsiteX16" fmla="*/ 303803 w 2723806"/>
              <a:gd name="connsiteY16" fmla="*/ 2692323 h 3343561"/>
              <a:gd name="connsiteX17" fmla="*/ 194162 w 2723806"/>
              <a:gd name="connsiteY17" fmla="*/ 2719364 h 3343561"/>
              <a:gd name="connsiteX18" fmla="*/ 178394 w 2723806"/>
              <a:gd name="connsiteY18" fmla="*/ 2779485 h 3343561"/>
              <a:gd name="connsiteX19" fmla="*/ 264751 w 2723806"/>
              <a:gd name="connsiteY19" fmla="*/ 2851818 h 3343561"/>
              <a:gd name="connsiteX20" fmla="*/ 317357 w 2723806"/>
              <a:gd name="connsiteY20" fmla="*/ 2858193 h 3343561"/>
              <a:gd name="connsiteX21" fmla="*/ 379692 w 2723806"/>
              <a:gd name="connsiteY21" fmla="*/ 2839807 h 3343561"/>
              <a:gd name="connsiteX22" fmla="*/ 370365 w 2723806"/>
              <a:gd name="connsiteY22" fmla="*/ 2849537 h 3343561"/>
              <a:gd name="connsiteX23" fmla="*/ 266160 w 2723806"/>
              <a:gd name="connsiteY23" fmla="*/ 2868056 h 3343561"/>
              <a:gd name="connsiteX24" fmla="*/ 91501 w 2723806"/>
              <a:gd name="connsiteY24" fmla="*/ 2834641 h 3343561"/>
              <a:gd name="connsiteX25" fmla="*/ 24670 w 2723806"/>
              <a:gd name="connsiteY25" fmla="*/ 2895902 h 3343561"/>
              <a:gd name="connsiteX26" fmla="*/ 5613 w 2723806"/>
              <a:gd name="connsiteY26" fmla="*/ 2969510 h 3343561"/>
              <a:gd name="connsiteX27" fmla="*/ 12928 w 2723806"/>
              <a:gd name="connsiteY27" fmla="*/ 3009099 h 3343561"/>
              <a:gd name="connsiteX28" fmla="*/ 77477 w 2723806"/>
              <a:gd name="connsiteY28" fmla="*/ 3056807 h 3343561"/>
              <a:gd name="connsiteX29" fmla="*/ 56609 w 2723806"/>
              <a:gd name="connsiteY29" fmla="*/ 3070495 h 3343561"/>
              <a:gd name="connsiteX30" fmla="*/ 54462 w 2723806"/>
              <a:gd name="connsiteY30" fmla="*/ 3137929 h 3343561"/>
              <a:gd name="connsiteX31" fmla="*/ 203892 w 2723806"/>
              <a:gd name="connsiteY31" fmla="*/ 3202076 h 3343561"/>
              <a:gd name="connsiteX32" fmla="*/ 215299 w 2723806"/>
              <a:gd name="connsiteY32" fmla="*/ 3211202 h 3343561"/>
              <a:gd name="connsiteX33" fmla="*/ 262805 w 2723806"/>
              <a:gd name="connsiteY33" fmla="*/ 3284877 h 3343561"/>
              <a:gd name="connsiteX34" fmla="*/ 520869 w 2723806"/>
              <a:gd name="connsiteY34" fmla="*/ 3343119 h 3343561"/>
              <a:gd name="connsiteX35" fmla="*/ 738137 w 2723806"/>
              <a:gd name="connsiteY35" fmla="*/ 3308496 h 3343561"/>
              <a:gd name="connsiteX36" fmla="*/ 1055314 w 2723806"/>
              <a:gd name="connsiteY36" fmla="*/ 3179866 h 3343561"/>
              <a:gd name="connsiteX37" fmla="*/ 1180052 w 2723806"/>
              <a:gd name="connsiteY37" fmla="*/ 3110084 h 3343561"/>
              <a:gd name="connsiteX38" fmla="*/ 1329751 w 2723806"/>
              <a:gd name="connsiteY38" fmla="*/ 3072575 h 3343561"/>
              <a:gd name="connsiteX39" fmla="*/ 1646258 w 2723806"/>
              <a:gd name="connsiteY39" fmla="*/ 2985077 h 3343561"/>
              <a:gd name="connsiteX40" fmla="*/ 2289472 w 2723806"/>
              <a:gd name="connsiteY40" fmla="*/ 2678971 h 3343561"/>
              <a:gd name="connsiteX41" fmla="*/ 2504215 w 2723806"/>
              <a:gd name="connsiteY41" fmla="*/ 2558016 h 3343561"/>
              <a:gd name="connsiteX42" fmla="*/ 2723806 w 2723806"/>
              <a:gd name="connsiteY42" fmla="*/ 61290 h 3343561"/>
              <a:gd name="connsiteX43" fmla="*/ 2684318 w 2723806"/>
              <a:gd name="connsiteY43" fmla="*/ 28339 h 3343561"/>
              <a:gd name="connsiteX44" fmla="*/ 2575248 w 2723806"/>
              <a:gd name="connsiteY44" fmla="*/ 367 h 3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23806" h="3343561">
                <a:moveTo>
                  <a:pt x="2575248" y="367"/>
                </a:moveTo>
                <a:cubicBezTo>
                  <a:pt x="2511906" y="4527"/>
                  <a:pt x="2451651" y="19692"/>
                  <a:pt x="2393543" y="43512"/>
                </a:cubicBezTo>
                <a:cubicBezTo>
                  <a:pt x="2281957" y="89274"/>
                  <a:pt x="2177953" y="147449"/>
                  <a:pt x="2092267" y="234141"/>
                </a:cubicBezTo>
                <a:cubicBezTo>
                  <a:pt x="2030938" y="296141"/>
                  <a:pt x="2003428" y="369145"/>
                  <a:pt x="2032280" y="454428"/>
                </a:cubicBezTo>
                <a:cubicBezTo>
                  <a:pt x="2080793" y="597819"/>
                  <a:pt x="2159232" y="724570"/>
                  <a:pt x="2196338" y="872658"/>
                </a:cubicBezTo>
                <a:cubicBezTo>
                  <a:pt x="2234182" y="1023765"/>
                  <a:pt x="2248072" y="1179435"/>
                  <a:pt x="2261559" y="1334233"/>
                </a:cubicBezTo>
                <a:cubicBezTo>
                  <a:pt x="2267061" y="1400864"/>
                  <a:pt x="2273301" y="1467292"/>
                  <a:pt x="2280883" y="1533653"/>
                </a:cubicBezTo>
                <a:cubicBezTo>
                  <a:pt x="2285647" y="1575389"/>
                  <a:pt x="2290881" y="1617057"/>
                  <a:pt x="2296987" y="1658725"/>
                </a:cubicBezTo>
                <a:cubicBezTo>
                  <a:pt x="2308797" y="1741526"/>
                  <a:pt x="2327988" y="1823857"/>
                  <a:pt x="2324498" y="1907999"/>
                </a:cubicBezTo>
                <a:cubicBezTo>
                  <a:pt x="2323760" y="1927056"/>
                  <a:pt x="2317788" y="1941885"/>
                  <a:pt x="2302757" y="1954902"/>
                </a:cubicBezTo>
                <a:cubicBezTo>
                  <a:pt x="2115685" y="2116948"/>
                  <a:pt x="1922841" y="2272416"/>
                  <a:pt x="1715639" y="2408829"/>
                </a:cubicBezTo>
                <a:cubicBezTo>
                  <a:pt x="1617607" y="2473378"/>
                  <a:pt x="1517159" y="2534171"/>
                  <a:pt x="1414498" y="2591003"/>
                </a:cubicBezTo>
                <a:cubicBezTo>
                  <a:pt x="1316868" y="2645085"/>
                  <a:pt x="1213602" y="2707287"/>
                  <a:pt x="1105572" y="2737817"/>
                </a:cubicBezTo>
                <a:cubicBezTo>
                  <a:pt x="1071486" y="2747412"/>
                  <a:pt x="1037131" y="2754860"/>
                  <a:pt x="1001233" y="2747144"/>
                </a:cubicBezTo>
                <a:cubicBezTo>
                  <a:pt x="974058" y="2741306"/>
                  <a:pt x="950506" y="2727618"/>
                  <a:pt x="926686" y="2714466"/>
                </a:cubicBezTo>
                <a:cubicBezTo>
                  <a:pt x="881259" y="2689371"/>
                  <a:pt x="833887" y="2671522"/>
                  <a:pt x="781684" y="2665416"/>
                </a:cubicBezTo>
                <a:cubicBezTo>
                  <a:pt x="717135" y="2657901"/>
                  <a:pt x="398278" y="2678166"/>
                  <a:pt x="303803" y="2692323"/>
                </a:cubicBezTo>
                <a:cubicBezTo>
                  <a:pt x="266429" y="2697959"/>
                  <a:pt x="228920" y="2703663"/>
                  <a:pt x="194162" y="2719364"/>
                </a:cubicBezTo>
                <a:cubicBezTo>
                  <a:pt x="162761" y="2733522"/>
                  <a:pt x="157929" y="2751773"/>
                  <a:pt x="178394" y="2779485"/>
                </a:cubicBezTo>
                <a:cubicBezTo>
                  <a:pt x="201207" y="2810418"/>
                  <a:pt x="231403" y="2833500"/>
                  <a:pt x="264751" y="2851818"/>
                </a:cubicBezTo>
                <a:cubicBezTo>
                  <a:pt x="280721" y="2860608"/>
                  <a:pt x="298971" y="2861078"/>
                  <a:pt x="317357" y="2858193"/>
                </a:cubicBezTo>
                <a:cubicBezTo>
                  <a:pt x="337487" y="2855106"/>
                  <a:pt x="356006" y="2846719"/>
                  <a:pt x="379692" y="2839807"/>
                </a:cubicBezTo>
                <a:cubicBezTo>
                  <a:pt x="374459" y="2845376"/>
                  <a:pt x="372781" y="2848195"/>
                  <a:pt x="370365" y="2849537"/>
                </a:cubicBezTo>
                <a:cubicBezTo>
                  <a:pt x="337755" y="2867385"/>
                  <a:pt x="304340" y="2880469"/>
                  <a:pt x="266160" y="2868056"/>
                </a:cubicBezTo>
                <a:cubicBezTo>
                  <a:pt x="253277" y="2863830"/>
                  <a:pt x="137598" y="2835312"/>
                  <a:pt x="91501" y="2834641"/>
                </a:cubicBezTo>
                <a:cubicBezTo>
                  <a:pt x="46880" y="2833970"/>
                  <a:pt x="27086" y="2851617"/>
                  <a:pt x="24670" y="2895902"/>
                </a:cubicBezTo>
                <a:cubicBezTo>
                  <a:pt x="23194" y="2922071"/>
                  <a:pt x="21919" y="2946898"/>
                  <a:pt x="5613" y="2969510"/>
                </a:cubicBezTo>
                <a:cubicBezTo>
                  <a:pt x="-4116" y="2982931"/>
                  <a:pt x="-895" y="2997961"/>
                  <a:pt x="12928" y="3009099"/>
                </a:cubicBezTo>
                <a:cubicBezTo>
                  <a:pt x="23060" y="3017285"/>
                  <a:pt x="65198" y="3048553"/>
                  <a:pt x="77477" y="3056807"/>
                </a:cubicBezTo>
                <a:cubicBezTo>
                  <a:pt x="68889" y="3062443"/>
                  <a:pt x="62313" y="3065932"/>
                  <a:pt x="56609" y="3070495"/>
                </a:cubicBezTo>
                <a:cubicBezTo>
                  <a:pt x="30910" y="3091027"/>
                  <a:pt x="30037" y="3116122"/>
                  <a:pt x="54462" y="3137929"/>
                </a:cubicBezTo>
                <a:cubicBezTo>
                  <a:pt x="63654" y="3146116"/>
                  <a:pt x="161083" y="3196172"/>
                  <a:pt x="203892" y="3202076"/>
                </a:cubicBezTo>
                <a:cubicBezTo>
                  <a:pt x="208924" y="3202747"/>
                  <a:pt x="216305" y="3199593"/>
                  <a:pt x="215299" y="3211202"/>
                </a:cubicBezTo>
                <a:cubicBezTo>
                  <a:pt x="212011" y="3249314"/>
                  <a:pt x="224223" y="3270652"/>
                  <a:pt x="262805" y="3284877"/>
                </a:cubicBezTo>
                <a:cubicBezTo>
                  <a:pt x="346075" y="3315675"/>
                  <a:pt x="431627" y="3339228"/>
                  <a:pt x="520869" y="3343119"/>
                </a:cubicBezTo>
                <a:cubicBezTo>
                  <a:pt x="595283" y="3346339"/>
                  <a:pt x="667750" y="3331713"/>
                  <a:pt x="738137" y="3308496"/>
                </a:cubicBezTo>
                <a:cubicBezTo>
                  <a:pt x="844489" y="3265955"/>
                  <a:pt x="951781" y="3229923"/>
                  <a:pt x="1055314" y="3179866"/>
                </a:cubicBezTo>
                <a:cubicBezTo>
                  <a:pt x="1097990" y="3159200"/>
                  <a:pt x="1136840" y="3129072"/>
                  <a:pt x="1180052" y="3110084"/>
                </a:cubicBezTo>
                <a:cubicBezTo>
                  <a:pt x="1225814" y="3089954"/>
                  <a:pt x="1280769" y="3083982"/>
                  <a:pt x="1329751" y="3072575"/>
                </a:cubicBezTo>
                <a:cubicBezTo>
                  <a:pt x="1436372" y="3047681"/>
                  <a:pt x="1542523" y="3020304"/>
                  <a:pt x="1646258" y="2985077"/>
                </a:cubicBezTo>
                <a:cubicBezTo>
                  <a:pt x="1871779" y="2908384"/>
                  <a:pt x="2082537" y="2795589"/>
                  <a:pt x="2289472" y="2678971"/>
                </a:cubicBezTo>
                <a:lnTo>
                  <a:pt x="2504215" y="2558016"/>
                </a:lnTo>
                <a:lnTo>
                  <a:pt x="2723806" y="61290"/>
                </a:lnTo>
                <a:lnTo>
                  <a:pt x="2684318" y="28339"/>
                </a:lnTo>
                <a:cubicBezTo>
                  <a:pt x="2651640" y="8386"/>
                  <a:pt x="2613092" y="-2149"/>
                  <a:pt x="2575248" y="367"/>
                </a:cubicBezTo>
                <a:close/>
              </a:path>
            </a:pathLst>
          </a:custGeom>
          <a:solidFill>
            <a:schemeClr val="bg1"/>
          </a:solidFill>
          <a:ln w="6645" cap="flat">
            <a:noFill/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275B2A7E-AF70-4A86-B827-5AD341F743C6}"/>
              </a:ext>
            </a:extLst>
          </p:cNvPr>
          <p:cNvGrpSpPr/>
          <p:nvPr userDrawn="1"/>
        </p:nvGrpSpPr>
        <p:grpSpPr>
          <a:xfrm>
            <a:off x="643666" y="545338"/>
            <a:ext cx="1770934" cy="5649548"/>
            <a:chOff x="4106394" y="557653"/>
            <a:chExt cx="1770934" cy="5649548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E4C7835A-0A18-4B60-8DD7-147EE4BDFB15}"/>
                </a:ext>
              </a:extLst>
            </p:cNvPr>
            <p:cNvSpPr/>
            <p:nvPr/>
          </p:nvSpPr>
          <p:spPr>
            <a:xfrm flipH="1">
              <a:off x="5225886" y="5981866"/>
              <a:ext cx="257686" cy="225335"/>
            </a:xfrm>
            <a:custGeom>
              <a:avLst/>
              <a:gdLst>
                <a:gd name="connsiteX0" fmla="*/ 42552 w 230163"/>
                <a:gd name="connsiteY0" fmla="*/ 127 h 201267"/>
                <a:gd name="connsiteX1" fmla="*/ 2275 w 230163"/>
                <a:gd name="connsiteY1" fmla="*/ 24672 h 201267"/>
                <a:gd name="connsiteX2" fmla="*/ 0 w 230163"/>
                <a:gd name="connsiteY2" fmla="*/ 27715 h 201267"/>
                <a:gd name="connsiteX3" fmla="*/ 11794 w 230163"/>
                <a:gd name="connsiteY3" fmla="*/ 45177 h 201267"/>
                <a:gd name="connsiteX4" fmla="*/ 73588 w 230163"/>
                <a:gd name="connsiteY4" fmla="*/ 109518 h 201267"/>
                <a:gd name="connsiteX5" fmla="*/ 147997 w 230163"/>
                <a:gd name="connsiteY5" fmla="*/ 166337 h 201267"/>
                <a:gd name="connsiteX6" fmla="*/ 186994 w 230163"/>
                <a:gd name="connsiteY6" fmla="*/ 199665 h 201267"/>
                <a:gd name="connsiteX7" fmla="*/ 221320 w 230163"/>
                <a:gd name="connsiteY7" fmla="*/ 199419 h 201267"/>
                <a:gd name="connsiteX8" fmla="*/ 228741 w 230163"/>
                <a:gd name="connsiteY8" fmla="*/ 198903 h 201267"/>
                <a:gd name="connsiteX9" fmla="*/ 228829 w 230163"/>
                <a:gd name="connsiteY9" fmla="*/ 198543 h 201267"/>
                <a:gd name="connsiteX10" fmla="*/ 230145 w 230163"/>
                <a:gd name="connsiteY10" fmla="*/ 190555 h 201267"/>
                <a:gd name="connsiteX11" fmla="*/ 183310 w 230163"/>
                <a:gd name="connsiteY11" fmla="*/ 149566 h 201267"/>
                <a:gd name="connsiteX12" fmla="*/ 160945 w 230163"/>
                <a:gd name="connsiteY12" fmla="*/ 155026 h 201267"/>
                <a:gd name="connsiteX13" fmla="*/ 169390 w 230163"/>
                <a:gd name="connsiteY13" fmla="*/ 81466 h 201267"/>
                <a:gd name="connsiteX14" fmla="*/ 147291 w 230163"/>
                <a:gd name="connsiteY14" fmla="*/ 51619 h 201267"/>
                <a:gd name="connsiteX15" fmla="*/ 85652 w 230163"/>
                <a:gd name="connsiteY15" fmla="*/ 18150 h 201267"/>
                <a:gd name="connsiteX16" fmla="*/ 42552 w 230163"/>
                <a:gd name="connsiteY16" fmla="*/ 127 h 2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163" h="201267">
                  <a:moveTo>
                    <a:pt x="42552" y="127"/>
                  </a:moveTo>
                  <a:cubicBezTo>
                    <a:pt x="29085" y="1223"/>
                    <a:pt x="16088" y="9413"/>
                    <a:pt x="2275" y="24672"/>
                  </a:cubicBezTo>
                  <a:lnTo>
                    <a:pt x="0" y="27715"/>
                  </a:lnTo>
                  <a:lnTo>
                    <a:pt x="11794" y="45177"/>
                  </a:lnTo>
                  <a:cubicBezTo>
                    <a:pt x="17233" y="84289"/>
                    <a:pt x="43154" y="97945"/>
                    <a:pt x="73588" y="109518"/>
                  </a:cubicBezTo>
                  <a:cubicBezTo>
                    <a:pt x="103907" y="120973"/>
                    <a:pt x="141865" y="119932"/>
                    <a:pt x="147997" y="166337"/>
                  </a:cubicBezTo>
                  <a:cubicBezTo>
                    <a:pt x="149155" y="175363"/>
                    <a:pt x="172529" y="196078"/>
                    <a:pt x="186994" y="199665"/>
                  </a:cubicBezTo>
                  <a:cubicBezTo>
                    <a:pt x="198219" y="202442"/>
                    <a:pt x="209733" y="201111"/>
                    <a:pt x="221320" y="199419"/>
                  </a:cubicBezTo>
                  <a:lnTo>
                    <a:pt x="228741" y="198903"/>
                  </a:lnTo>
                  <a:lnTo>
                    <a:pt x="228829" y="198543"/>
                  </a:lnTo>
                  <a:cubicBezTo>
                    <a:pt x="229653" y="194734"/>
                    <a:pt x="230112" y="191974"/>
                    <a:pt x="230145" y="190555"/>
                  </a:cubicBezTo>
                  <a:cubicBezTo>
                    <a:pt x="230807" y="160358"/>
                    <a:pt x="213331" y="145154"/>
                    <a:pt x="183310" y="149566"/>
                  </a:cubicBezTo>
                  <a:cubicBezTo>
                    <a:pt x="176643" y="150541"/>
                    <a:pt x="170152" y="152781"/>
                    <a:pt x="160945" y="155026"/>
                  </a:cubicBezTo>
                  <a:cubicBezTo>
                    <a:pt x="163106" y="141551"/>
                    <a:pt x="168535" y="93452"/>
                    <a:pt x="169390" y="81466"/>
                  </a:cubicBezTo>
                  <a:cubicBezTo>
                    <a:pt x="170576" y="65134"/>
                    <a:pt x="162465" y="53503"/>
                    <a:pt x="147291" y="51619"/>
                  </a:cubicBezTo>
                  <a:cubicBezTo>
                    <a:pt x="121778" y="48387"/>
                    <a:pt x="104231" y="33622"/>
                    <a:pt x="85652" y="18150"/>
                  </a:cubicBezTo>
                  <a:cubicBezTo>
                    <a:pt x="69957" y="5030"/>
                    <a:pt x="56019" y="-969"/>
                    <a:pt x="42552" y="127"/>
                  </a:cubicBezTo>
                  <a:close/>
                </a:path>
              </a:pathLst>
            </a:custGeom>
            <a:solidFill>
              <a:schemeClr val="bg1"/>
            </a:solidFill>
            <a:ln w="6645" cap="flat">
              <a:noFill/>
              <a:prstDash val="solid"/>
              <a:miter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AAF476BD-C358-4F2C-8219-7EA2EE8C1D22}"/>
                </a:ext>
              </a:extLst>
            </p:cNvPr>
            <p:cNvGrpSpPr/>
            <p:nvPr/>
          </p:nvGrpSpPr>
          <p:grpSpPr>
            <a:xfrm>
              <a:off x="4106394" y="557653"/>
              <a:ext cx="1770934" cy="2101780"/>
              <a:chOff x="4106394" y="557653"/>
              <a:chExt cx="1770934" cy="2101780"/>
            </a:xfrm>
          </p:grpSpPr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EC86375A-43C9-43F0-B7D4-D2C93A31EDE5}"/>
                  </a:ext>
                </a:extLst>
              </p:cNvPr>
              <p:cNvSpPr/>
              <p:nvPr/>
            </p:nvSpPr>
            <p:spPr>
              <a:xfrm flipH="1">
                <a:off x="4106394" y="688299"/>
                <a:ext cx="585904" cy="1135237"/>
              </a:xfrm>
              <a:custGeom>
                <a:avLst/>
                <a:gdLst>
                  <a:gd name="connsiteX0" fmla="*/ 61330 w 540480"/>
                  <a:gd name="connsiteY0" fmla="*/ 471850 h 1047225"/>
                  <a:gd name="connsiteX1" fmla="*/ 61792 w 540480"/>
                  <a:gd name="connsiteY1" fmla="*/ 494151 h 1047225"/>
                  <a:gd name="connsiteX2" fmla="*/ 115301 w 540480"/>
                  <a:gd name="connsiteY2" fmla="*/ 757480 h 1047225"/>
                  <a:gd name="connsiteX3" fmla="*/ 215526 w 540480"/>
                  <a:gd name="connsiteY3" fmla="*/ 959182 h 1047225"/>
                  <a:gd name="connsiteX4" fmla="*/ 540480 w 540480"/>
                  <a:gd name="connsiteY4" fmla="*/ 1021534 h 1047225"/>
                  <a:gd name="connsiteX5" fmla="*/ 473114 w 540480"/>
                  <a:gd name="connsiteY5" fmla="*/ 983859 h 1047225"/>
                  <a:gd name="connsiteX6" fmla="*/ 258875 w 540480"/>
                  <a:gd name="connsiteY6" fmla="*/ 783805 h 1047225"/>
                  <a:gd name="connsiteX7" fmla="*/ 111145 w 540480"/>
                  <a:gd name="connsiteY7" fmla="*/ 548256 h 1047225"/>
                  <a:gd name="connsiteX8" fmla="*/ 61330 w 540480"/>
                  <a:gd name="connsiteY8" fmla="*/ 471850 h 1047225"/>
                  <a:gd name="connsiteX9" fmla="*/ 39622 w 540480"/>
                  <a:gd name="connsiteY9" fmla="*/ 814 h 1047225"/>
                  <a:gd name="connsiteX10" fmla="*/ 13187 w 540480"/>
                  <a:gd name="connsiteY10" fmla="*/ 13654 h 1047225"/>
                  <a:gd name="connsiteX11" fmla="*/ 10594 w 540480"/>
                  <a:gd name="connsiteY11" fmla="*/ 20777 h 1047225"/>
                  <a:gd name="connsiteX12" fmla="*/ 0 w 540480"/>
                  <a:gd name="connsiteY12" fmla="*/ 71641 h 1047225"/>
                  <a:gd name="connsiteX13" fmla="*/ 6895 w 540480"/>
                  <a:gd name="connsiteY13" fmla="*/ 96091 h 1047225"/>
                  <a:gd name="connsiteX14" fmla="*/ 182338 w 540480"/>
                  <a:gd name="connsiteY14" fmla="*/ 362058 h 1047225"/>
                  <a:gd name="connsiteX15" fmla="*/ 201407 w 540480"/>
                  <a:gd name="connsiteY15" fmla="*/ 371031 h 1047225"/>
                  <a:gd name="connsiteX16" fmla="*/ 205365 w 540480"/>
                  <a:gd name="connsiteY16" fmla="*/ 346091 h 1047225"/>
                  <a:gd name="connsiteX17" fmla="*/ 186033 w 540480"/>
                  <a:gd name="connsiteY17" fmla="*/ 315146 h 1047225"/>
                  <a:gd name="connsiteX18" fmla="*/ 182140 w 540480"/>
                  <a:gd name="connsiteY18" fmla="*/ 238410 h 1047225"/>
                  <a:gd name="connsiteX19" fmla="*/ 198635 w 540480"/>
                  <a:gd name="connsiteY19" fmla="*/ 172496 h 1047225"/>
                  <a:gd name="connsiteX20" fmla="*/ 120118 w 540480"/>
                  <a:gd name="connsiteY20" fmla="*/ 23907 h 1047225"/>
                  <a:gd name="connsiteX21" fmla="*/ 39622 w 540480"/>
                  <a:gd name="connsiteY21" fmla="*/ 814 h 104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0480" h="1047225">
                    <a:moveTo>
                      <a:pt x="61330" y="471850"/>
                    </a:moveTo>
                    <a:cubicBezTo>
                      <a:pt x="58294" y="481615"/>
                      <a:pt x="60538" y="487883"/>
                      <a:pt x="61792" y="494151"/>
                    </a:cubicBezTo>
                    <a:cubicBezTo>
                      <a:pt x="79541" y="581906"/>
                      <a:pt x="97355" y="669725"/>
                      <a:pt x="115301" y="757480"/>
                    </a:cubicBezTo>
                    <a:cubicBezTo>
                      <a:pt x="130873" y="833555"/>
                      <a:pt x="159904" y="902769"/>
                      <a:pt x="215526" y="959182"/>
                    </a:cubicBezTo>
                    <a:cubicBezTo>
                      <a:pt x="308096" y="1053073"/>
                      <a:pt x="411686" y="1068446"/>
                      <a:pt x="540480" y="1021534"/>
                    </a:cubicBezTo>
                    <a:cubicBezTo>
                      <a:pt x="517651" y="1008733"/>
                      <a:pt x="495613" y="995868"/>
                      <a:pt x="473114" y="983859"/>
                    </a:cubicBezTo>
                    <a:cubicBezTo>
                      <a:pt x="383777" y="936287"/>
                      <a:pt x="313573" y="868789"/>
                      <a:pt x="258875" y="783805"/>
                    </a:cubicBezTo>
                    <a:cubicBezTo>
                      <a:pt x="208664" y="705817"/>
                      <a:pt x="160631" y="626640"/>
                      <a:pt x="111145" y="548256"/>
                    </a:cubicBezTo>
                    <a:cubicBezTo>
                      <a:pt x="95375" y="523249"/>
                      <a:pt x="78814" y="498638"/>
                      <a:pt x="61330" y="471850"/>
                    </a:cubicBezTo>
                    <a:close/>
                    <a:moveTo>
                      <a:pt x="39622" y="814"/>
                    </a:moveTo>
                    <a:lnTo>
                      <a:pt x="13187" y="13654"/>
                    </a:lnTo>
                    <a:lnTo>
                      <a:pt x="10594" y="20777"/>
                    </a:lnTo>
                    <a:lnTo>
                      <a:pt x="0" y="71641"/>
                    </a:lnTo>
                    <a:lnTo>
                      <a:pt x="6895" y="96091"/>
                    </a:lnTo>
                    <a:cubicBezTo>
                      <a:pt x="51235" y="194072"/>
                      <a:pt x="111805" y="281364"/>
                      <a:pt x="182338" y="362058"/>
                    </a:cubicBezTo>
                    <a:cubicBezTo>
                      <a:pt x="186957" y="367336"/>
                      <a:pt x="192235" y="377036"/>
                      <a:pt x="201407" y="371031"/>
                    </a:cubicBezTo>
                    <a:cubicBezTo>
                      <a:pt x="210578" y="365027"/>
                      <a:pt x="209390" y="354404"/>
                      <a:pt x="205365" y="346091"/>
                    </a:cubicBezTo>
                    <a:cubicBezTo>
                      <a:pt x="200087" y="335204"/>
                      <a:pt x="192961" y="325109"/>
                      <a:pt x="186033" y="315146"/>
                    </a:cubicBezTo>
                    <a:cubicBezTo>
                      <a:pt x="168746" y="290271"/>
                      <a:pt x="165909" y="265199"/>
                      <a:pt x="182140" y="238410"/>
                    </a:cubicBezTo>
                    <a:cubicBezTo>
                      <a:pt x="192697" y="220991"/>
                      <a:pt x="199031" y="201923"/>
                      <a:pt x="198635" y="172496"/>
                    </a:cubicBezTo>
                    <a:cubicBezTo>
                      <a:pt x="192499" y="118788"/>
                      <a:pt x="169736" y="64288"/>
                      <a:pt x="120118" y="23907"/>
                    </a:cubicBezTo>
                    <a:cubicBezTo>
                      <a:pt x="97025" y="5103"/>
                      <a:pt x="69643" y="-2682"/>
                      <a:pt x="39622" y="814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4733AEAD-980E-4DC0-89E1-8978BBE64276}"/>
                  </a:ext>
                </a:extLst>
              </p:cNvPr>
              <p:cNvSpPr/>
              <p:nvPr/>
            </p:nvSpPr>
            <p:spPr>
              <a:xfrm flipH="1">
                <a:off x="4186373" y="557653"/>
                <a:ext cx="1690955" cy="2101780"/>
              </a:xfrm>
              <a:custGeom>
                <a:avLst/>
                <a:gdLst>
                  <a:gd name="connsiteX0" fmla="*/ 1544068 w 1559859"/>
                  <a:gd name="connsiteY0" fmla="*/ 1308371 h 1938834"/>
                  <a:gd name="connsiteX1" fmla="*/ 1541964 w 1559859"/>
                  <a:gd name="connsiteY1" fmla="*/ 1312896 h 1938834"/>
                  <a:gd name="connsiteX2" fmla="*/ 1541713 w 1559859"/>
                  <a:gd name="connsiteY2" fmla="*/ 1313236 h 1938834"/>
                  <a:gd name="connsiteX3" fmla="*/ 1541534 w 1559859"/>
                  <a:gd name="connsiteY3" fmla="*/ 1313609 h 1938834"/>
                  <a:gd name="connsiteX4" fmla="*/ 1541362 w 1559859"/>
                  <a:gd name="connsiteY4" fmla="*/ 1313712 h 1938834"/>
                  <a:gd name="connsiteX5" fmla="*/ 1535015 w 1559859"/>
                  <a:gd name="connsiteY5" fmla="*/ 1322320 h 1938834"/>
                  <a:gd name="connsiteX6" fmla="*/ 1559019 w 1559859"/>
                  <a:gd name="connsiteY6" fmla="*/ 1309320 h 1938834"/>
                  <a:gd name="connsiteX7" fmla="*/ 1559859 w 1559859"/>
                  <a:gd name="connsiteY7" fmla="*/ 1308835 h 1938834"/>
                  <a:gd name="connsiteX8" fmla="*/ 369859 w 1559859"/>
                  <a:gd name="connsiteY8" fmla="*/ 66 h 1938834"/>
                  <a:gd name="connsiteX9" fmla="*/ 157468 w 1559859"/>
                  <a:gd name="connsiteY9" fmla="*/ 88547 h 1938834"/>
                  <a:gd name="connsiteX10" fmla="*/ 13433 w 1559859"/>
                  <a:gd name="connsiteY10" fmla="*/ 281606 h 1938834"/>
                  <a:gd name="connsiteX11" fmla="*/ 11519 w 1559859"/>
                  <a:gd name="connsiteY11" fmla="*/ 376024 h 1938834"/>
                  <a:gd name="connsiteX12" fmla="*/ 82250 w 1559859"/>
                  <a:gd name="connsiteY12" fmla="*/ 489313 h 1938834"/>
                  <a:gd name="connsiteX13" fmla="*/ 170862 w 1559859"/>
                  <a:gd name="connsiteY13" fmla="*/ 671287 h 1938834"/>
                  <a:gd name="connsiteX14" fmla="*/ 184783 w 1559859"/>
                  <a:gd name="connsiteY14" fmla="*/ 750464 h 1938834"/>
                  <a:gd name="connsiteX15" fmla="*/ 198046 w 1559859"/>
                  <a:gd name="connsiteY15" fmla="*/ 789788 h 1938834"/>
                  <a:gd name="connsiteX16" fmla="*/ 436433 w 1559859"/>
                  <a:gd name="connsiteY16" fmla="*/ 1039788 h 1938834"/>
                  <a:gd name="connsiteX17" fmla="*/ 635959 w 1559859"/>
                  <a:gd name="connsiteY17" fmla="*/ 1221895 h 1938834"/>
                  <a:gd name="connsiteX18" fmla="*/ 722195 w 1559859"/>
                  <a:gd name="connsiteY18" fmla="*/ 1288931 h 1938834"/>
                  <a:gd name="connsiteX19" fmla="*/ 869992 w 1559859"/>
                  <a:gd name="connsiteY19" fmla="*/ 1277912 h 1938834"/>
                  <a:gd name="connsiteX20" fmla="*/ 925943 w 1559859"/>
                  <a:gd name="connsiteY20" fmla="*/ 1239709 h 1938834"/>
                  <a:gd name="connsiteX21" fmla="*/ 959990 w 1559859"/>
                  <a:gd name="connsiteY21" fmla="*/ 1247891 h 1938834"/>
                  <a:gd name="connsiteX22" fmla="*/ 994431 w 1559859"/>
                  <a:gd name="connsiteY22" fmla="*/ 1370747 h 1938834"/>
                  <a:gd name="connsiteX23" fmla="*/ 993243 w 1559859"/>
                  <a:gd name="connsiteY23" fmla="*/ 1402153 h 1938834"/>
                  <a:gd name="connsiteX24" fmla="*/ 984474 w 1559859"/>
                  <a:gd name="connsiteY24" fmla="*/ 1400195 h 1938834"/>
                  <a:gd name="connsiteX25" fmla="*/ 994227 w 1559859"/>
                  <a:gd name="connsiteY25" fmla="*/ 1404926 h 1938834"/>
                  <a:gd name="connsiteX26" fmla="*/ 983208 w 1559859"/>
                  <a:gd name="connsiteY26" fmla="*/ 1475459 h 1938834"/>
                  <a:gd name="connsiteX27" fmla="*/ 756961 w 1559859"/>
                  <a:gd name="connsiteY27" fmla="*/ 1770590 h 1938834"/>
                  <a:gd name="connsiteX28" fmla="*/ 718627 w 1559859"/>
                  <a:gd name="connsiteY28" fmla="*/ 1925183 h 1938834"/>
                  <a:gd name="connsiteX29" fmla="*/ 735782 w 1559859"/>
                  <a:gd name="connsiteY29" fmla="*/ 1934948 h 1938834"/>
                  <a:gd name="connsiteX30" fmla="*/ 821226 w 1559859"/>
                  <a:gd name="connsiteY30" fmla="*/ 1872332 h 1938834"/>
                  <a:gd name="connsiteX31" fmla="*/ 1176531 w 1559859"/>
                  <a:gd name="connsiteY31" fmla="*/ 1561893 h 1938834"/>
                  <a:gd name="connsiteX32" fmla="*/ 1351857 w 1559859"/>
                  <a:gd name="connsiteY32" fmla="*/ 1427310 h 1938834"/>
                  <a:gd name="connsiteX33" fmla="*/ 1541362 w 1559859"/>
                  <a:gd name="connsiteY33" fmla="*/ 1313712 h 1938834"/>
                  <a:gd name="connsiteX34" fmla="*/ 1541713 w 1559859"/>
                  <a:gd name="connsiteY34" fmla="*/ 1313236 h 1938834"/>
                  <a:gd name="connsiteX35" fmla="*/ 1544048 w 1559859"/>
                  <a:gd name="connsiteY35" fmla="*/ 1308371 h 1938834"/>
                  <a:gd name="connsiteX36" fmla="*/ 1543661 w 1559859"/>
                  <a:gd name="connsiteY36" fmla="*/ 1308359 h 1938834"/>
                  <a:gd name="connsiteX37" fmla="*/ 1522342 w 1559859"/>
                  <a:gd name="connsiteY37" fmla="*/ 1306349 h 1938834"/>
                  <a:gd name="connsiteX38" fmla="*/ 1248984 w 1559859"/>
                  <a:gd name="connsiteY38" fmla="*/ 1171816 h 1938834"/>
                  <a:gd name="connsiteX39" fmla="*/ 1009342 w 1559859"/>
                  <a:gd name="connsiteY39" fmla="*/ 734100 h 1938834"/>
                  <a:gd name="connsiteX40" fmla="*/ 964212 w 1559859"/>
                  <a:gd name="connsiteY40" fmla="*/ 500463 h 1938834"/>
                  <a:gd name="connsiteX41" fmla="*/ 778081 w 1559859"/>
                  <a:gd name="connsiteY41" fmla="*/ 169307 h 1938834"/>
                  <a:gd name="connsiteX42" fmla="*/ 514225 w 1559859"/>
                  <a:gd name="connsiteY42" fmla="*/ 21444 h 1938834"/>
                  <a:gd name="connsiteX43" fmla="*/ 369859 w 1559859"/>
                  <a:gd name="connsiteY43" fmla="*/ 66 h 193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59859" h="1938834">
                    <a:moveTo>
                      <a:pt x="1544068" y="1308371"/>
                    </a:moveTo>
                    <a:lnTo>
                      <a:pt x="1541964" y="1312896"/>
                    </a:lnTo>
                    <a:lnTo>
                      <a:pt x="1541713" y="1313236"/>
                    </a:lnTo>
                    <a:lnTo>
                      <a:pt x="1541534" y="1313609"/>
                    </a:lnTo>
                    <a:lnTo>
                      <a:pt x="1541362" y="1313712"/>
                    </a:lnTo>
                    <a:lnTo>
                      <a:pt x="1535015" y="1322320"/>
                    </a:lnTo>
                    <a:cubicBezTo>
                      <a:pt x="1531786" y="1327422"/>
                      <a:pt x="1534172" y="1327807"/>
                      <a:pt x="1559019" y="1309320"/>
                    </a:cubicBezTo>
                    <a:lnTo>
                      <a:pt x="1559859" y="1308835"/>
                    </a:lnTo>
                    <a:close/>
                    <a:moveTo>
                      <a:pt x="369859" y="66"/>
                    </a:moveTo>
                    <a:cubicBezTo>
                      <a:pt x="287648" y="1584"/>
                      <a:pt x="216191" y="29824"/>
                      <a:pt x="157468" y="88547"/>
                    </a:cubicBezTo>
                    <a:cubicBezTo>
                      <a:pt x="100064" y="145884"/>
                      <a:pt x="53549" y="211270"/>
                      <a:pt x="13433" y="281606"/>
                    </a:cubicBezTo>
                    <a:cubicBezTo>
                      <a:pt x="-4448" y="313012"/>
                      <a:pt x="-3854" y="344221"/>
                      <a:pt x="11519" y="376024"/>
                    </a:cubicBezTo>
                    <a:cubicBezTo>
                      <a:pt x="31049" y="416338"/>
                      <a:pt x="58695" y="451505"/>
                      <a:pt x="82250" y="489313"/>
                    </a:cubicBezTo>
                    <a:cubicBezTo>
                      <a:pt x="118143" y="546979"/>
                      <a:pt x="153245" y="604778"/>
                      <a:pt x="170862" y="671287"/>
                    </a:cubicBezTo>
                    <a:cubicBezTo>
                      <a:pt x="177790" y="697350"/>
                      <a:pt x="182738" y="723675"/>
                      <a:pt x="184783" y="750464"/>
                    </a:cubicBezTo>
                    <a:cubicBezTo>
                      <a:pt x="185840" y="764979"/>
                      <a:pt x="189864" y="777911"/>
                      <a:pt x="198046" y="789788"/>
                    </a:cubicBezTo>
                    <a:cubicBezTo>
                      <a:pt x="264290" y="885724"/>
                      <a:pt x="337133" y="975127"/>
                      <a:pt x="436433" y="1039788"/>
                    </a:cubicBezTo>
                    <a:cubicBezTo>
                      <a:pt x="512773" y="1089471"/>
                      <a:pt x="575190" y="1154858"/>
                      <a:pt x="635959" y="1221895"/>
                    </a:cubicBezTo>
                    <a:cubicBezTo>
                      <a:pt x="660768" y="1249211"/>
                      <a:pt x="688875" y="1272567"/>
                      <a:pt x="722195" y="1288931"/>
                    </a:cubicBezTo>
                    <a:cubicBezTo>
                      <a:pt x="773528" y="1314202"/>
                      <a:pt x="822750" y="1307537"/>
                      <a:pt x="869992" y="1277912"/>
                    </a:cubicBezTo>
                    <a:cubicBezTo>
                      <a:pt x="889126" y="1265903"/>
                      <a:pt x="907732" y="1253103"/>
                      <a:pt x="925943" y="1239709"/>
                    </a:cubicBezTo>
                    <a:cubicBezTo>
                      <a:pt x="943099" y="1227041"/>
                      <a:pt x="950488" y="1228493"/>
                      <a:pt x="959990" y="1247891"/>
                    </a:cubicBezTo>
                    <a:cubicBezTo>
                      <a:pt x="978926" y="1286621"/>
                      <a:pt x="988691" y="1328255"/>
                      <a:pt x="994431" y="1370747"/>
                    </a:cubicBezTo>
                    <a:cubicBezTo>
                      <a:pt x="995817" y="1380973"/>
                      <a:pt x="1002349" y="1392058"/>
                      <a:pt x="993243" y="1402153"/>
                    </a:cubicBezTo>
                    <a:lnTo>
                      <a:pt x="984474" y="1400195"/>
                    </a:lnTo>
                    <a:lnTo>
                      <a:pt x="994227" y="1404926"/>
                    </a:lnTo>
                    <a:cubicBezTo>
                      <a:pt x="1011579" y="1429141"/>
                      <a:pt x="1006961" y="1454609"/>
                      <a:pt x="983208" y="1475459"/>
                    </a:cubicBezTo>
                    <a:cubicBezTo>
                      <a:pt x="888263" y="1558793"/>
                      <a:pt x="808492" y="1653937"/>
                      <a:pt x="756961" y="1770590"/>
                    </a:cubicBezTo>
                    <a:cubicBezTo>
                      <a:pt x="735254" y="1819746"/>
                      <a:pt x="716581" y="1869891"/>
                      <a:pt x="718627" y="1925183"/>
                    </a:cubicBezTo>
                    <a:cubicBezTo>
                      <a:pt x="719155" y="1939962"/>
                      <a:pt x="723641" y="1941942"/>
                      <a:pt x="735782" y="1934948"/>
                    </a:cubicBezTo>
                    <a:cubicBezTo>
                      <a:pt x="766529" y="1917133"/>
                      <a:pt x="794768" y="1895689"/>
                      <a:pt x="821226" y="1872332"/>
                    </a:cubicBezTo>
                    <a:cubicBezTo>
                      <a:pt x="939133" y="1768215"/>
                      <a:pt x="1055325" y="1662184"/>
                      <a:pt x="1176531" y="1561893"/>
                    </a:cubicBezTo>
                    <a:cubicBezTo>
                      <a:pt x="1233406" y="1514816"/>
                      <a:pt x="1291436" y="1469323"/>
                      <a:pt x="1351857" y="1427310"/>
                    </a:cubicBezTo>
                    <a:lnTo>
                      <a:pt x="1541362" y="1313712"/>
                    </a:lnTo>
                    <a:lnTo>
                      <a:pt x="1541713" y="1313236"/>
                    </a:lnTo>
                    <a:lnTo>
                      <a:pt x="1544048" y="1308371"/>
                    </a:lnTo>
                    <a:lnTo>
                      <a:pt x="1543661" y="1308359"/>
                    </a:lnTo>
                    <a:cubicBezTo>
                      <a:pt x="1534369" y="1307861"/>
                      <a:pt x="1527092" y="1307191"/>
                      <a:pt x="1522342" y="1306349"/>
                    </a:cubicBezTo>
                    <a:cubicBezTo>
                      <a:pt x="1417762" y="1287875"/>
                      <a:pt x="1326973" y="1243998"/>
                      <a:pt x="1248984" y="1171816"/>
                    </a:cubicBezTo>
                    <a:cubicBezTo>
                      <a:pt x="1120125" y="1052457"/>
                      <a:pt x="1047809" y="902615"/>
                      <a:pt x="1009342" y="734100"/>
                    </a:cubicBezTo>
                    <a:cubicBezTo>
                      <a:pt x="991660" y="656705"/>
                      <a:pt x="984534" y="577199"/>
                      <a:pt x="964212" y="500463"/>
                    </a:cubicBezTo>
                    <a:cubicBezTo>
                      <a:pt x="930826" y="374374"/>
                      <a:pt x="871905" y="261811"/>
                      <a:pt x="778081" y="169307"/>
                    </a:cubicBezTo>
                    <a:cubicBezTo>
                      <a:pt x="703654" y="95937"/>
                      <a:pt x="613856" y="49750"/>
                      <a:pt x="514225" y="21444"/>
                    </a:cubicBezTo>
                    <a:cubicBezTo>
                      <a:pt x="467115" y="8050"/>
                      <a:pt x="419014" y="-857"/>
                      <a:pt x="369859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  <a:effectLst>
                <a:outerShdw blurRad="50800" dist="38100" dir="30000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2">
            <a:extLst>
              <a:ext uri="{FF2B5EF4-FFF2-40B4-BE49-F238E27FC236}">
                <a16:creationId xmlns:a16="http://schemas.microsoft.com/office/drawing/2014/main" id="{FA55CC06-2918-4D1D-8BD6-2D29078EFA7C}"/>
              </a:ext>
            </a:extLst>
          </p:cNvPr>
          <p:cNvSpPr/>
          <p:nvPr userDrawn="1"/>
        </p:nvSpPr>
        <p:spPr>
          <a:xfrm>
            <a:off x="10998150" y="228734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A9DD788-06E6-45FF-A6C1-847C2CBDD68D}"/>
              </a:ext>
            </a:extLst>
          </p:cNvPr>
          <p:cNvSpPr/>
          <p:nvPr userDrawn="1"/>
        </p:nvSpPr>
        <p:spPr>
          <a:xfrm>
            <a:off x="2540213" y="458453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2">
            <a:extLst>
              <a:ext uri="{FF2B5EF4-FFF2-40B4-BE49-F238E27FC236}">
                <a16:creationId xmlns:a16="http://schemas.microsoft.com/office/drawing/2014/main" id="{4569B73E-16A2-4799-9FA8-714668A87610}"/>
              </a:ext>
            </a:extLst>
          </p:cNvPr>
          <p:cNvSpPr/>
          <p:nvPr userDrawn="1"/>
        </p:nvSpPr>
        <p:spPr>
          <a:xfrm>
            <a:off x="2040101" y="459236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7EC4683-A42F-4CED-BF60-D3F4FBD09DF0}"/>
              </a:ext>
            </a:extLst>
          </p:cNvPr>
          <p:cNvSpPr/>
          <p:nvPr userDrawn="1"/>
        </p:nvSpPr>
        <p:spPr>
          <a:xfrm>
            <a:off x="3183732" y="446917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44">
            <a:extLst>
              <a:ext uri="{FF2B5EF4-FFF2-40B4-BE49-F238E27FC236}">
                <a16:creationId xmlns:a16="http://schemas.microsoft.com/office/drawing/2014/main" id="{4CED4F25-FCD8-4967-A5DE-15303F3D276A}"/>
              </a:ext>
            </a:extLst>
          </p:cNvPr>
          <p:cNvSpPr/>
          <p:nvPr userDrawn="1"/>
        </p:nvSpPr>
        <p:spPr>
          <a:xfrm>
            <a:off x="1375250" y="469661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230313F-831C-496C-A27B-037584EE8F74}"/>
              </a:ext>
            </a:extLst>
          </p:cNvPr>
          <p:cNvSpPr/>
          <p:nvPr userDrawn="1"/>
        </p:nvSpPr>
        <p:spPr>
          <a:xfrm>
            <a:off x="1778598" y="4943639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1BCE4DAA-1080-4B51-891B-B261C94AAE49}"/>
              </a:ext>
            </a:extLst>
          </p:cNvPr>
          <p:cNvSpPr>
            <a:spLocks/>
          </p:cNvSpPr>
          <p:nvPr userDrawn="1"/>
        </p:nvSpPr>
        <p:spPr bwMode="auto">
          <a:xfrm>
            <a:off x="1696179" y="418826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B4788AD6-0F50-4BCE-8907-8AB139FCA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7589" y="364073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BBBEB622-B9D3-4001-B3D8-E488BA6AC848}"/>
              </a:ext>
            </a:extLst>
          </p:cNvPr>
          <p:cNvSpPr/>
          <p:nvPr userDrawn="1"/>
        </p:nvSpPr>
        <p:spPr>
          <a:xfrm>
            <a:off x="1741257" y="359396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하트 11">
            <a:extLst>
              <a:ext uri="{FF2B5EF4-FFF2-40B4-BE49-F238E27FC236}">
                <a16:creationId xmlns:a16="http://schemas.microsoft.com/office/drawing/2014/main" id="{52356353-7742-402F-96CC-48BB804C27A4}"/>
              </a:ext>
            </a:extLst>
          </p:cNvPr>
          <p:cNvSpPr/>
          <p:nvPr userDrawn="1"/>
        </p:nvSpPr>
        <p:spPr>
          <a:xfrm>
            <a:off x="2697639" y="3611135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aphic 47">
            <a:extLst>
              <a:ext uri="{FF2B5EF4-FFF2-40B4-BE49-F238E27FC236}">
                <a16:creationId xmlns:a16="http://schemas.microsoft.com/office/drawing/2014/main" id="{E8CB8371-39F3-4C86-92F3-5240FCD7DBDC}"/>
              </a:ext>
            </a:extLst>
          </p:cNvPr>
          <p:cNvGrpSpPr/>
          <p:nvPr userDrawn="1"/>
        </p:nvGrpSpPr>
        <p:grpSpPr>
          <a:xfrm>
            <a:off x="2335292" y="41266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145">
              <a:extLst>
                <a:ext uri="{FF2B5EF4-FFF2-40B4-BE49-F238E27FC236}">
                  <a16:creationId xmlns:a16="http://schemas.microsoft.com/office/drawing/2014/main" id="{EE93F9C7-7339-4F92-A9D4-5480C9E121E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46">
              <a:extLst>
                <a:ext uri="{FF2B5EF4-FFF2-40B4-BE49-F238E27FC236}">
                  <a16:creationId xmlns:a16="http://schemas.microsoft.com/office/drawing/2014/main" id="{DC80F437-F9FD-4FF6-A8BA-AD7E4EEF3481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47">
              <a:extLst>
                <a:ext uri="{FF2B5EF4-FFF2-40B4-BE49-F238E27FC236}">
                  <a16:creationId xmlns:a16="http://schemas.microsoft.com/office/drawing/2014/main" id="{496E46B3-43BC-4D04-A6E1-2A229AC2208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: Shape 264">
            <a:extLst>
              <a:ext uri="{FF2B5EF4-FFF2-40B4-BE49-F238E27FC236}">
                <a16:creationId xmlns:a16="http://schemas.microsoft.com/office/drawing/2014/main" id="{AECCABA2-BF2F-48DB-A028-D2E6D7D2ED7E}"/>
              </a:ext>
            </a:extLst>
          </p:cNvPr>
          <p:cNvSpPr/>
          <p:nvPr userDrawn="1"/>
        </p:nvSpPr>
        <p:spPr>
          <a:xfrm>
            <a:off x="1156576" y="430337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361">
            <a:extLst>
              <a:ext uri="{FF2B5EF4-FFF2-40B4-BE49-F238E27FC236}">
                <a16:creationId xmlns:a16="http://schemas.microsoft.com/office/drawing/2014/main" id="{FA01F379-67C2-49B8-A970-92D49FA83E0A}"/>
              </a:ext>
            </a:extLst>
          </p:cNvPr>
          <p:cNvSpPr/>
          <p:nvPr userDrawn="1"/>
        </p:nvSpPr>
        <p:spPr>
          <a:xfrm>
            <a:off x="2888497" y="4978740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84193D3C-914B-4E67-BF2C-7AC6C19172C8}"/>
              </a:ext>
            </a:extLst>
          </p:cNvPr>
          <p:cNvSpPr/>
          <p:nvPr userDrawn="1"/>
        </p:nvSpPr>
        <p:spPr>
          <a:xfrm>
            <a:off x="1286686" y="3855079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6E24F2D7-0840-4104-B0C2-53368C30B8CA}"/>
              </a:ext>
            </a:extLst>
          </p:cNvPr>
          <p:cNvSpPr/>
          <p:nvPr userDrawn="1"/>
        </p:nvSpPr>
        <p:spPr>
          <a:xfrm>
            <a:off x="2887356" y="396101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71F19FE1-0B70-40A4-9241-6FD66A47637E}"/>
              </a:ext>
            </a:extLst>
          </p:cNvPr>
          <p:cNvSpPr/>
          <p:nvPr userDrawn="1"/>
        </p:nvSpPr>
        <p:spPr>
          <a:xfrm>
            <a:off x="1832278" y="626284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6B928BC9-F406-4A25-802C-2AB0743967A1}"/>
              </a:ext>
            </a:extLst>
          </p:cNvPr>
          <p:cNvSpPr/>
          <p:nvPr userDrawn="1"/>
        </p:nvSpPr>
        <p:spPr>
          <a:xfrm>
            <a:off x="1332166" y="627067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7DBDA10-28A5-42E8-A173-0C298753AEEF}"/>
              </a:ext>
            </a:extLst>
          </p:cNvPr>
          <p:cNvSpPr/>
          <p:nvPr userDrawn="1"/>
        </p:nvSpPr>
        <p:spPr>
          <a:xfrm>
            <a:off x="2467250" y="6147712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Freeform: Shape 44">
            <a:extLst>
              <a:ext uri="{FF2B5EF4-FFF2-40B4-BE49-F238E27FC236}">
                <a16:creationId xmlns:a16="http://schemas.microsoft.com/office/drawing/2014/main" id="{88FE3212-DFAF-4103-B68A-21F1FDB71DF7}"/>
              </a:ext>
            </a:extLst>
          </p:cNvPr>
          <p:cNvSpPr/>
          <p:nvPr userDrawn="1"/>
        </p:nvSpPr>
        <p:spPr>
          <a:xfrm>
            <a:off x="667315" y="637492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9CD78D9B-918E-4654-B322-EDACB97EA7B6}"/>
              </a:ext>
            </a:extLst>
          </p:cNvPr>
          <p:cNvSpPr/>
          <p:nvPr userDrawn="1"/>
        </p:nvSpPr>
        <p:spPr>
          <a:xfrm>
            <a:off x="1070663" y="6621950"/>
            <a:ext cx="211217" cy="236051"/>
          </a:xfrm>
          <a:custGeom>
            <a:avLst/>
            <a:gdLst>
              <a:gd name="connsiteX0" fmla="*/ 188511 w 211217"/>
              <a:gd name="connsiteY0" fmla="*/ 183984 h 236051"/>
              <a:gd name="connsiteX1" fmla="*/ 89098 w 211217"/>
              <a:gd name="connsiteY1" fmla="*/ 235703 h 236051"/>
              <a:gd name="connsiteX2" fmla="*/ 188511 w 211217"/>
              <a:gd name="connsiteY2" fmla="*/ 183984 h 236051"/>
              <a:gd name="connsiteX3" fmla="*/ 15073 w 211217"/>
              <a:gd name="connsiteY3" fmla="*/ 131631 h 236051"/>
              <a:gd name="connsiteX4" fmla="*/ 50552 w 211217"/>
              <a:gd name="connsiteY4" fmla="*/ 224140 h 236051"/>
              <a:gd name="connsiteX5" fmla="*/ 15073 w 211217"/>
              <a:gd name="connsiteY5" fmla="*/ 131631 h 236051"/>
              <a:gd name="connsiteX6" fmla="*/ 190276 w 211217"/>
              <a:gd name="connsiteY6" fmla="*/ 23223 h 236051"/>
              <a:gd name="connsiteX7" fmla="*/ 121134 w 211217"/>
              <a:gd name="connsiteY7" fmla="*/ 128855 h 236051"/>
              <a:gd name="connsiteX8" fmla="*/ 190276 w 211217"/>
              <a:gd name="connsiteY8" fmla="*/ 23223 h 236051"/>
              <a:gd name="connsiteX9" fmla="*/ 198583 w 211217"/>
              <a:gd name="connsiteY9" fmla="*/ 161 h 236051"/>
              <a:gd name="connsiteX10" fmla="*/ 208264 w 211217"/>
              <a:gd name="connsiteY10" fmla="*/ 1792 h 236051"/>
              <a:gd name="connsiteX11" fmla="*/ 210217 w 211217"/>
              <a:gd name="connsiteY11" fmla="*/ 21116 h 236051"/>
              <a:gd name="connsiteX12" fmla="*/ 163945 w 211217"/>
              <a:gd name="connsiteY12" fmla="*/ 124555 h 236051"/>
              <a:gd name="connsiteX13" fmla="*/ 147687 w 211217"/>
              <a:gd name="connsiteY13" fmla="*/ 134714 h 236051"/>
              <a:gd name="connsiteX14" fmla="*/ 85654 w 211217"/>
              <a:gd name="connsiteY14" fmla="*/ 220371 h 236051"/>
              <a:gd name="connsiteX15" fmla="*/ 175663 w 211217"/>
              <a:gd name="connsiteY15" fmla="*/ 170793 h 236051"/>
              <a:gd name="connsiteX16" fmla="*/ 207407 w 211217"/>
              <a:gd name="connsiteY16" fmla="*/ 176515 h 236051"/>
              <a:gd name="connsiteX17" fmla="*/ 194799 w 211217"/>
              <a:gd name="connsiteY17" fmla="*/ 197380 h 236051"/>
              <a:gd name="connsiteX18" fmla="*/ 143811 w 211217"/>
              <a:gd name="connsiteY18" fmla="*/ 233920 h 236051"/>
              <a:gd name="connsiteX19" fmla="*/ 136656 w 211217"/>
              <a:gd name="connsiteY19" fmla="*/ 236051 h 236051"/>
              <a:gd name="connsiteX20" fmla="*/ 43141 w 211217"/>
              <a:gd name="connsiteY20" fmla="*/ 236051 h 236051"/>
              <a:gd name="connsiteX21" fmla="*/ 14088 w 211217"/>
              <a:gd name="connsiteY21" fmla="*/ 190809 h 236051"/>
              <a:gd name="connsiteX22" fmla="*/ 237 w 211217"/>
              <a:gd name="connsiteY22" fmla="*/ 131613 h 236051"/>
              <a:gd name="connsiteX23" fmla="*/ 5154 w 211217"/>
              <a:gd name="connsiteY23" fmla="*/ 107766 h 236051"/>
              <a:gd name="connsiteX24" fmla="*/ 25832 w 211217"/>
              <a:gd name="connsiteY24" fmla="*/ 119570 h 236051"/>
              <a:gd name="connsiteX25" fmla="*/ 62424 w 211217"/>
              <a:gd name="connsiteY25" fmla="*/ 227635 h 236051"/>
              <a:gd name="connsiteX26" fmla="*/ 97167 w 211217"/>
              <a:gd name="connsiteY26" fmla="*/ 153456 h 236051"/>
              <a:gd name="connsiteX27" fmla="*/ 100353 w 211217"/>
              <a:gd name="connsiteY27" fmla="*/ 109805 h 236051"/>
              <a:gd name="connsiteX28" fmla="*/ 187346 w 211217"/>
              <a:gd name="connsiteY28" fmla="*/ 3334 h 236051"/>
              <a:gd name="connsiteX29" fmla="*/ 198583 w 211217"/>
              <a:gd name="connsiteY29" fmla="*/ 161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1217" h="236051">
                <a:moveTo>
                  <a:pt x="188511" y="183984"/>
                </a:moveTo>
                <a:cubicBezTo>
                  <a:pt x="156099" y="178845"/>
                  <a:pt x="104996" y="213381"/>
                  <a:pt x="89098" y="235703"/>
                </a:cubicBezTo>
                <a:cubicBezTo>
                  <a:pt x="117365" y="234419"/>
                  <a:pt x="178387" y="208722"/>
                  <a:pt x="188511" y="183984"/>
                </a:cubicBezTo>
                <a:close/>
                <a:moveTo>
                  <a:pt x="15073" y="131631"/>
                </a:moveTo>
                <a:cubicBezTo>
                  <a:pt x="12487" y="157173"/>
                  <a:pt x="31759" y="208602"/>
                  <a:pt x="50552" y="224140"/>
                </a:cubicBezTo>
                <a:cubicBezTo>
                  <a:pt x="60283" y="191590"/>
                  <a:pt x="35699" y="137233"/>
                  <a:pt x="15073" y="131631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05921" y="148282"/>
                  <a:pt x="103111" y="188644"/>
                  <a:pt x="85654" y="220371"/>
                </a:cubicBezTo>
                <a:cubicBezTo>
                  <a:pt x="110615" y="193441"/>
                  <a:pt x="140012" y="175898"/>
                  <a:pt x="175663" y="170793"/>
                </a:cubicBezTo>
                <a:cubicBezTo>
                  <a:pt x="191818" y="168480"/>
                  <a:pt x="205711" y="171119"/>
                  <a:pt x="207407" y="176515"/>
                </a:cubicBezTo>
                <a:cubicBezTo>
                  <a:pt x="208641" y="180438"/>
                  <a:pt x="200589" y="191505"/>
                  <a:pt x="194799" y="197380"/>
                </a:cubicBezTo>
                <a:cubicBezTo>
                  <a:pt x="179500" y="212910"/>
                  <a:pt x="162420" y="224966"/>
                  <a:pt x="143811" y="233920"/>
                </a:cubicBezTo>
                <a:lnTo>
                  <a:pt x="136656" y="236051"/>
                </a:lnTo>
                <a:lnTo>
                  <a:pt x="43141" y="236051"/>
                </a:lnTo>
                <a:lnTo>
                  <a:pt x="14088" y="190809"/>
                </a:lnTo>
                <a:cubicBezTo>
                  <a:pt x="6932" y="172785"/>
                  <a:pt x="2970" y="153465"/>
                  <a:pt x="237" y="131613"/>
                </a:cubicBezTo>
                <a:cubicBezTo>
                  <a:pt x="-534" y="125378"/>
                  <a:pt x="443" y="109428"/>
                  <a:pt x="5154" y="107766"/>
                </a:cubicBezTo>
                <a:cubicBezTo>
                  <a:pt x="10413" y="105916"/>
                  <a:pt x="21463" y="115459"/>
                  <a:pt x="25832" y="119570"/>
                </a:cubicBezTo>
                <a:cubicBezTo>
                  <a:pt x="58621" y="150458"/>
                  <a:pt x="68455" y="181894"/>
                  <a:pt x="62424" y="227635"/>
                </a:cubicBezTo>
                <a:cubicBezTo>
                  <a:pt x="74279" y="203017"/>
                  <a:pt x="88156" y="179101"/>
                  <a:pt x="97167" y="153456"/>
                </a:cubicBez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0A294DC0-B0A5-467F-BFB1-B987D963D78C}"/>
              </a:ext>
            </a:extLst>
          </p:cNvPr>
          <p:cNvSpPr>
            <a:spLocks/>
          </p:cNvSpPr>
          <p:nvPr userDrawn="1"/>
        </p:nvSpPr>
        <p:spPr bwMode="auto">
          <a:xfrm>
            <a:off x="988244" y="586657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7" name="Graphic 5">
            <a:extLst>
              <a:ext uri="{FF2B5EF4-FFF2-40B4-BE49-F238E27FC236}">
                <a16:creationId xmlns:a16="http://schemas.microsoft.com/office/drawing/2014/main" id="{E84838EB-67DF-4CFB-AF08-7D44B39EB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654" y="531904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6E2AED64-10B7-407C-AABF-A7A90BE4E66F}"/>
              </a:ext>
            </a:extLst>
          </p:cNvPr>
          <p:cNvSpPr/>
          <p:nvPr userDrawn="1"/>
        </p:nvSpPr>
        <p:spPr>
          <a:xfrm>
            <a:off x="1033322" y="527227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하트 28">
            <a:extLst>
              <a:ext uri="{FF2B5EF4-FFF2-40B4-BE49-F238E27FC236}">
                <a16:creationId xmlns:a16="http://schemas.microsoft.com/office/drawing/2014/main" id="{275784FF-0A5F-4DF1-9EB0-36A808F7AAC1}"/>
              </a:ext>
            </a:extLst>
          </p:cNvPr>
          <p:cNvSpPr/>
          <p:nvPr userDrawn="1"/>
        </p:nvSpPr>
        <p:spPr>
          <a:xfrm>
            <a:off x="1989704" y="5289445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aphic 47">
            <a:extLst>
              <a:ext uri="{FF2B5EF4-FFF2-40B4-BE49-F238E27FC236}">
                <a16:creationId xmlns:a16="http://schemas.microsoft.com/office/drawing/2014/main" id="{7260499C-C341-4F34-B346-438279115B41}"/>
              </a:ext>
            </a:extLst>
          </p:cNvPr>
          <p:cNvGrpSpPr/>
          <p:nvPr userDrawn="1"/>
        </p:nvGrpSpPr>
        <p:grpSpPr>
          <a:xfrm>
            <a:off x="1627357" y="580498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Freeform: Shape 1145">
              <a:extLst>
                <a:ext uri="{FF2B5EF4-FFF2-40B4-BE49-F238E27FC236}">
                  <a16:creationId xmlns:a16="http://schemas.microsoft.com/office/drawing/2014/main" id="{981DD60E-0F70-4ED1-ACA3-9450F5E19B7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46">
              <a:extLst>
                <a:ext uri="{FF2B5EF4-FFF2-40B4-BE49-F238E27FC236}">
                  <a16:creationId xmlns:a16="http://schemas.microsoft.com/office/drawing/2014/main" id="{80D0FCDC-F3D7-40F3-B94F-124D8FD9BE0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47">
              <a:extLst>
                <a:ext uri="{FF2B5EF4-FFF2-40B4-BE49-F238E27FC236}">
                  <a16:creationId xmlns:a16="http://schemas.microsoft.com/office/drawing/2014/main" id="{98BDBEB6-06B8-491C-A605-EAE7029D57E4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264">
            <a:extLst>
              <a:ext uri="{FF2B5EF4-FFF2-40B4-BE49-F238E27FC236}">
                <a16:creationId xmlns:a16="http://schemas.microsoft.com/office/drawing/2014/main" id="{13078D31-F51B-440B-9E3C-F573C8C94908}"/>
              </a:ext>
            </a:extLst>
          </p:cNvPr>
          <p:cNvSpPr/>
          <p:nvPr userDrawn="1"/>
        </p:nvSpPr>
        <p:spPr>
          <a:xfrm>
            <a:off x="448641" y="598168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4EF343AB-0442-49C5-8EDD-DB11375D9C29}"/>
              </a:ext>
            </a:extLst>
          </p:cNvPr>
          <p:cNvSpPr/>
          <p:nvPr userDrawn="1"/>
        </p:nvSpPr>
        <p:spPr>
          <a:xfrm>
            <a:off x="2181653" y="6647456"/>
            <a:ext cx="344957" cy="210544"/>
          </a:xfrm>
          <a:custGeom>
            <a:avLst/>
            <a:gdLst>
              <a:gd name="connsiteX0" fmla="*/ 186888 w 344957"/>
              <a:gd name="connsiteY0" fmla="*/ 388 h 210544"/>
              <a:gd name="connsiteX1" fmla="*/ 230551 w 344957"/>
              <a:gd name="connsiteY1" fmla="*/ 5713 h 210544"/>
              <a:gd name="connsiteX2" fmla="*/ 325484 w 344957"/>
              <a:gd name="connsiteY2" fmla="*/ 11625 h 210544"/>
              <a:gd name="connsiteX3" fmla="*/ 344957 w 344957"/>
              <a:gd name="connsiteY3" fmla="*/ 11277 h 210544"/>
              <a:gd name="connsiteX4" fmla="*/ 253502 w 344957"/>
              <a:gd name="connsiteY4" fmla="*/ 85693 h 210544"/>
              <a:gd name="connsiteX5" fmla="*/ 205340 w 344957"/>
              <a:gd name="connsiteY5" fmla="*/ 145330 h 210544"/>
              <a:gd name="connsiteX6" fmla="*/ 153005 w 344957"/>
              <a:gd name="connsiteY6" fmla="*/ 194187 h 210544"/>
              <a:gd name="connsiteX7" fmla="*/ 115827 w 344957"/>
              <a:gd name="connsiteY7" fmla="*/ 210544 h 210544"/>
              <a:gd name="connsiteX8" fmla="*/ 16273 w 344957"/>
              <a:gd name="connsiteY8" fmla="*/ 210544 h 210544"/>
              <a:gd name="connsiteX9" fmla="*/ 13040 w 344957"/>
              <a:gd name="connsiteY9" fmla="*/ 209487 h 210544"/>
              <a:gd name="connsiteX10" fmla="*/ 5216 w 344957"/>
              <a:gd name="connsiteY10" fmla="*/ 203750 h 210544"/>
              <a:gd name="connsiteX11" fmla="*/ 61898 w 344957"/>
              <a:gd name="connsiteY11" fmla="*/ 159935 h 210544"/>
              <a:gd name="connsiteX12" fmla="*/ 95281 w 344957"/>
              <a:gd name="connsiteY12" fmla="*/ 121510 h 210544"/>
              <a:gd name="connsiteX13" fmla="*/ 118753 w 344957"/>
              <a:gd name="connsiteY13" fmla="*/ 88127 h 210544"/>
              <a:gd name="connsiteX14" fmla="*/ 154918 w 344957"/>
              <a:gd name="connsiteY14" fmla="*/ 66046 h 210544"/>
              <a:gd name="connsiteX15" fmla="*/ 162220 w 344957"/>
              <a:gd name="connsiteY15" fmla="*/ 63611 h 210544"/>
              <a:gd name="connsiteX16" fmla="*/ 115971 w 344957"/>
              <a:gd name="connsiteY16" fmla="*/ 78390 h 210544"/>
              <a:gd name="connsiteX17" fmla="*/ 90760 w 344957"/>
              <a:gd name="connsiteY17" fmla="*/ 110383 h 210544"/>
              <a:gd name="connsiteX18" fmla="*/ 0 w 344957"/>
              <a:gd name="connsiteY18" fmla="*/ 190188 h 210544"/>
              <a:gd name="connsiteX19" fmla="*/ 11823 w 344957"/>
              <a:gd name="connsiteY19" fmla="*/ 136810 h 210544"/>
              <a:gd name="connsiteX20" fmla="*/ 87108 w 344957"/>
              <a:gd name="connsiteY20" fmla="*/ 25012 h 210544"/>
              <a:gd name="connsiteX21" fmla="*/ 143095 w 344957"/>
              <a:gd name="connsiteY21" fmla="*/ 2757 h 210544"/>
              <a:gd name="connsiteX22" fmla="*/ 186888 w 344957"/>
              <a:gd name="connsiteY22" fmla="*/ 388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957" h="210544">
                <a:moveTo>
                  <a:pt x="186888" y="388"/>
                </a:moveTo>
                <a:cubicBezTo>
                  <a:pt x="201428" y="1236"/>
                  <a:pt x="215946" y="3366"/>
                  <a:pt x="230551" y="5713"/>
                </a:cubicBezTo>
                <a:cubicBezTo>
                  <a:pt x="261848" y="10581"/>
                  <a:pt x="293665" y="12494"/>
                  <a:pt x="325484" y="11625"/>
                </a:cubicBezTo>
                <a:cubicBezTo>
                  <a:pt x="331221" y="11103"/>
                  <a:pt x="336959" y="11277"/>
                  <a:pt x="344957" y="11277"/>
                </a:cubicBezTo>
                <a:cubicBezTo>
                  <a:pt x="311574" y="34923"/>
                  <a:pt x="281669" y="59264"/>
                  <a:pt x="253502" y="85693"/>
                </a:cubicBezTo>
                <a:cubicBezTo>
                  <a:pt x="234724" y="103254"/>
                  <a:pt x="217511" y="122205"/>
                  <a:pt x="205340" y="145330"/>
                </a:cubicBezTo>
                <a:cubicBezTo>
                  <a:pt x="193691" y="167759"/>
                  <a:pt x="174217" y="182017"/>
                  <a:pt x="153005" y="194187"/>
                </a:cubicBezTo>
                <a:lnTo>
                  <a:pt x="115827" y="210544"/>
                </a:lnTo>
                <a:lnTo>
                  <a:pt x="16273" y="210544"/>
                </a:lnTo>
                <a:lnTo>
                  <a:pt x="13040" y="209487"/>
                </a:lnTo>
                <a:cubicBezTo>
                  <a:pt x="10084" y="207923"/>
                  <a:pt x="8172" y="206010"/>
                  <a:pt x="5216" y="203750"/>
                </a:cubicBezTo>
                <a:cubicBezTo>
                  <a:pt x="25385" y="190014"/>
                  <a:pt x="43989" y="175409"/>
                  <a:pt x="61898" y="159935"/>
                </a:cubicBezTo>
                <a:cubicBezTo>
                  <a:pt x="74938" y="148634"/>
                  <a:pt x="86761" y="136810"/>
                  <a:pt x="95281" y="121510"/>
                </a:cubicBezTo>
                <a:cubicBezTo>
                  <a:pt x="101887" y="109687"/>
                  <a:pt x="110060" y="98733"/>
                  <a:pt x="118753" y="88127"/>
                </a:cubicBezTo>
                <a:cubicBezTo>
                  <a:pt x="128316" y="76652"/>
                  <a:pt x="139791" y="68306"/>
                  <a:pt x="154918" y="66046"/>
                </a:cubicBezTo>
                <a:cubicBezTo>
                  <a:pt x="157178" y="65698"/>
                  <a:pt x="160134" y="66220"/>
                  <a:pt x="162220" y="63611"/>
                </a:cubicBezTo>
                <a:cubicBezTo>
                  <a:pt x="144312" y="61178"/>
                  <a:pt x="129011" y="66046"/>
                  <a:pt x="115971" y="78390"/>
                </a:cubicBezTo>
                <a:cubicBezTo>
                  <a:pt x="106060" y="87779"/>
                  <a:pt x="98236" y="98907"/>
                  <a:pt x="90760" y="110383"/>
                </a:cubicBezTo>
                <a:cubicBezTo>
                  <a:pt x="68157" y="144808"/>
                  <a:pt x="36687" y="169498"/>
                  <a:pt x="0" y="190188"/>
                </a:cubicBezTo>
                <a:cubicBezTo>
                  <a:pt x="2087" y="171063"/>
                  <a:pt x="6433" y="153676"/>
                  <a:pt x="11823" y="136810"/>
                </a:cubicBezTo>
                <a:cubicBezTo>
                  <a:pt x="25907" y="92126"/>
                  <a:pt x="48509" y="53179"/>
                  <a:pt x="87108" y="25012"/>
                </a:cubicBezTo>
                <a:cubicBezTo>
                  <a:pt x="103800" y="12842"/>
                  <a:pt x="123100" y="6582"/>
                  <a:pt x="143095" y="2757"/>
                </a:cubicBezTo>
                <a:cubicBezTo>
                  <a:pt x="157787" y="-25"/>
                  <a:pt x="172348" y="-460"/>
                  <a:pt x="186888" y="38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6165E967-1A31-4531-81B1-5A593B33653D}"/>
              </a:ext>
            </a:extLst>
          </p:cNvPr>
          <p:cNvSpPr/>
          <p:nvPr userDrawn="1"/>
        </p:nvSpPr>
        <p:spPr>
          <a:xfrm>
            <a:off x="578751" y="5533389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A791D78D-7B92-4F70-BFE3-0053A52D6AC2}"/>
              </a:ext>
            </a:extLst>
          </p:cNvPr>
          <p:cNvSpPr/>
          <p:nvPr userDrawn="1"/>
        </p:nvSpPr>
        <p:spPr>
          <a:xfrm>
            <a:off x="2179421" y="563932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1D830333-3F48-4F62-96AE-7EBAEC91A28C}"/>
              </a:ext>
            </a:extLst>
          </p:cNvPr>
          <p:cNvSpPr/>
          <p:nvPr userDrawn="1"/>
        </p:nvSpPr>
        <p:spPr>
          <a:xfrm>
            <a:off x="2120456" y="290675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42">
            <a:extLst>
              <a:ext uri="{FF2B5EF4-FFF2-40B4-BE49-F238E27FC236}">
                <a16:creationId xmlns:a16="http://schemas.microsoft.com/office/drawing/2014/main" id="{D40C34DE-2716-4973-B20F-A0136BA4BE8C}"/>
              </a:ext>
            </a:extLst>
          </p:cNvPr>
          <p:cNvSpPr/>
          <p:nvPr userDrawn="1"/>
        </p:nvSpPr>
        <p:spPr>
          <a:xfrm>
            <a:off x="1620344" y="291459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B2496A64-6807-4B79-BA09-CC7E8E7C1689}"/>
              </a:ext>
            </a:extLst>
          </p:cNvPr>
          <p:cNvSpPr/>
          <p:nvPr userDrawn="1"/>
        </p:nvSpPr>
        <p:spPr>
          <a:xfrm>
            <a:off x="2755428" y="279162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4">
            <a:extLst>
              <a:ext uri="{FF2B5EF4-FFF2-40B4-BE49-F238E27FC236}">
                <a16:creationId xmlns:a16="http://schemas.microsoft.com/office/drawing/2014/main" id="{F2D51284-8219-47FB-927C-C0F739EFCC7C}"/>
              </a:ext>
            </a:extLst>
          </p:cNvPr>
          <p:cNvSpPr/>
          <p:nvPr userDrawn="1"/>
        </p:nvSpPr>
        <p:spPr>
          <a:xfrm>
            <a:off x="955493" y="301883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DEF8CB70-E4B3-4FD1-A121-251945FCBF77}"/>
              </a:ext>
            </a:extLst>
          </p:cNvPr>
          <p:cNvSpPr/>
          <p:nvPr userDrawn="1"/>
        </p:nvSpPr>
        <p:spPr>
          <a:xfrm>
            <a:off x="1357812" y="3395483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CD05094F-FC89-45AE-9E8E-0342D60CD2D1}"/>
              </a:ext>
            </a:extLst>
          </p:cNvPr>
          <p:cNvSpPr>
            <a:spLocks/>
          </p:cNvSpPr>
          <p:nvPr userDrawn="1"/>
        </p:nvSpPr>
        <p:spPr bwMode="auto">
          <a:xfrm>
            <a:off x="1276422" y="2510487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44" name="Graphic 5">
            <a:extLst>
              <a:ext uri="{FF2B5EF4-FFF2-40B4-BE49-F238E27FC236}">
                <a16:creationId xmlns:a16="http://schemas.microsoft.com/office/drawing/2014/main" id="{C9071C9E-545E-4F86-8944-2CBF3186A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686" y="1971748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7CB482AF-5979-458C-BD6C-882BD9BEC79A}"/>
              </a:ext>
            </a:extLst>
          </p:cNvPr>
          <p:cNvSpPr/>
          <p:nvPr userDrawn="1"/>
        </p:nvSpPr>
        <p:spPr>
          <a:xfrm>
            <a:off x="1304302" y="185564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하트 45">
            <a:extLst>
              <a:ext uri="{FF2B5EF4-FFF2-40B4-BE49-F238E27FC236}">
                <a16:creationId xmlns:a16="http://schemas.microsoft.com/office/drawing/2014/main" id="{98F45EE3-24B7-4EE4-BF75-096DCD85EDEA}"/>
              </a:ext>
            </a:extLst>
          </p:cNvPr>
          <p:cNvSpPr/>
          <p:nvPr userDrawn="1"/>
        </p:nvSpPr>
        <p:spPr>
          <a:xfrm>
            <a:off x="2277882" y="193335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aphic 47">
            <a:extLst>
              <a:ext uri="{FF2B5EF4-FFF2-40B4-BE49-F238E27FC236}">
                <a16:creationId xmlns:a16="http://schemas.microsoft.com/office/drawing/2014/main" id="{A96C908E-894E-40B7-B064-6464DC56A8CB}"/>
              </a:ext>
            </a:extLst>
          </p:cNvPr>
          <p:cNvGrpSpPr/>
          <p:nvPr userDrawn="1"/>
        </p:nvGrpSpPr>
        <p:grpSpPr>
          <a:xfrm>
            <a:off x="1915535" y="2448894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Freeform: Shape 1145">
              <a:extLst>
                <a:ext uri="{FF2B5EF4-FFF2-40B4-BE49-F238E27FC236}">
                  <a16:creationId xmlns:a16="http://schemas.microsoft.com/office/drawing/2014/main" id="{06EAF0E6-3017-4791-91A6-662E39DEE07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146">
              <a:extLst>
                <a:ext uri="{FF2B5EF4-FFF2-40B4-BE49-F238E27FC236}">
                  <a16:creationId xmlns:a16="http://schemas.microsoft.com/office/drawing/2014/main" id="{8F342842-958B-4F8F-AF64-270A3A6669C4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47">
              <a:extLst>
                <a:ext uri="{FF2B5EF4-FFF2-40B4-BE49-F238E27FC236}">
                  <a16:creationId xmlns:a16="http://schemas.microsoft.com/office/drawing/2014/main" id="{C1A37840-B559-4D24-A1EC-903FFCE06AF5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264">
            <a:extLst>
              <a:ext uri="{FF2B5EF4-FFF2-40B4-BE49-F238E27FC236}">
                <a16:creationId xmlns:a16="http://schemas.microsoft.com/office/drawing/2014/main" id="{03874936-778C-4080-B9F3-80EE2B61ADF3}"/>
              </a:ext>
            </a:extLst>
          </p:cNvPr>
          <p:cNvSpPr/>
          <p:nvPr userDrawn="1"/>
        </p:nvSpPr>
        <p:spPr>
          <a:xfrm>
            <a:off x="736819" y="262560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361">
            <a:extLst>
              <a:ext uri="{FF2B5EF4-FFF2-40B4-BE49-F238E27FC236}">
                <a16:creationId xmlns:a16="http://schemas.microsoft.com/office/drawing/2014/main" id="{03945705-0014-4C41-AF32-8D4B9107F1C1}"/>
              </a:ext>
            </a:extLst>
          </p:cNvPr>
          <p:cNvSpPr/>
          <p:nvPr userDrawn="1"/>
        </p:nvSpPr>
        <p:spPr>
          <a:xfrm>
            <a:off x="2408634" y="3300963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CBD158B1-04A2-4149-8D1A-8C0A8188B138}"/>
              </a:ext>
            </a:extLst>
          </p:cNvPr>
          <p:cNvSpPr/>
          <p:nvPr userDrawn="1"/>
        </p:nvSpPr>
        <p:spPr>
          <a:xfrm>
            <a:off x="2467599" y="2283235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44">
            <a:extLst>
              <a:ext uri="{FF2B5EF4-FFF2-40B4-BE49-F238E27FC236}">
                <a16:creationId xmlns:a16="http://schemas.microsoft.com/office/drawing/2014/main" id="{E780B597-F7B8-4E1B-B1E8-74C35FFF6C6E}"/>
              </a:ext>
            </a:extLst>
          </p:cNvPr>
          <p:cNvSpPr/>
          <p:nvPr userDrawn="1"/>
        </p:nvSpPr>
        <p:spPr>
          <a:xfrm>
            <a:off x="3382699" y="3603471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84E7617-2E02-4AC0-B1A1-0673719E2AC4}"/>
              </a:ext>
            </a:extLst>
          </p:cNvPr>
          <p:cNvSpPr/>
          <p:nvPr userDrawn="1"/>
        </p:nvSpPr>
        <p:spPr>
          <a:xfrm>
            <a:off x="3826505" y="3923791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34AF7120-C699-4E85-A6C7-4A94904E5AA2}"/>
              </a:ext>
            </a:extLst>
          </p:cNvPr>
          <p:cNvSpPr>
            <a:spLocks/>
          </p:cNvSpPr>
          <p:nvPr userDrawn="1"/>
        </p:nvSpPr>
        <p:spPr bwMode="auto">
          <a:xfrm>
            <a:off x="3676738" y="4652957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57" name="Freeform: Shape 17">
            <a:extLst>
              <a:ext uri="{FF2B5EF4-FFF2-40B4-BE49-F238E27FC236}">
                <a16:creationId xmlns:a16="http://schemas.microsoft.com/office/drawing/2014/main" id="{65F77136-1352-481B-8CFC-C1D6878D925C}"/>
              </a:ext>
            </a:extLst>
          </p:cNvPr>
          <p:cNvSpPr/>
          <p:nvPr userDrawn="1"/>
        </p:nvSpPr>
        <p:spPr>
          <a:xfrm>
            <a:off x="4001360" y="419499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264">
            <a:extLst>
              <a:ext uri="{FF2B5EF4-FFF2-40B4-BE49-F238E27FC236}">
                <a16:creationId xmlns:a16="http://schemas.microsoft.com/office/drawing/2014/main" id="{62D83A51-1660-4262-8BB6-6CB87A4E1912}"/>
              </a:ext>
            </a:extLst>
          </p:cNvPr>
          <p:cNvSpPr/>
          <p:nvPr userDrawn="1"/>
        </p:nvSpPr>
        <p:spPr>
          <a:xfrm>
            <a:off x="3164025" y="3210240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45DF09AD-161C-4517-82E9-4C99E4C6ABF7}"/>
              </a:ext>
            </a:extLst>
          </p:cNvPr>
          <p:cNvSpPr/>
          <p:nvPr userDrawn="1"/>
        </p:nvSpPr>
        <p:spPr>
          <a:xfrm>
            <a:off x="4434811" y="409454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9A773E44-45B6-4D76-9029-1CEA523BA1F2}"/>
              </a:ext>
            </a:extLst>
          </p:cNvPr>
          <p:cNvSpPr/>
          <p:nvPr userDrawn="1"/>
        </p:nvSpPr>
        <p:spPr>
          <a:xfrm>
            <a:off x="907886" y="490315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Freeform: Shape 42">
            <a:extLst>
              <a:ext uri="{FF2B5EF4-FFF2-40B4-BE49-F238E27FC236}">
                <a16:creationId xmlns:a16="http://schemas.microsoft.com/office/drawing/2014/main" id="{0350101A-4152-42FE-8E69-A4F3BDE04787}"/>
              </a:ext>
            </a:extLst>
          </p:cNvPr>
          <p:cNvSpPr/>
          <p:nvPr userDrawn="1"/>
        </p:nvSpPr>
        <p:spPr>
          <a:xfrm>
            <a:off x="3508302" y="6030050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44">
            <a:extLst>
              <a:ext uri="{FF2B5EF4-FFF2-40B4-BE49-F238E27FC236}">
                <a16:creationId xmlns:a16="http://schemas.microsoft.com/office/drawing/2014/main" id="{6FFD4CAB-7360-4B5D-96FF-586400BB8273}"/>
              </a:ext>
            </a:extLst>
          </p:cNvPr>
          <p:cNvSpPr/>
          <p:nvPr userDrawn="1"/>
        </p:nvSpPr>
        <p:spPr>
          <a:xfrm>
            <a:off x="2989720" y="624810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2546CFCF-3E90-490A-B250-0F38E0298284}"/>
              </a:ext>
            </a:extLst>
          </p:cNvPr>
          <p:cNvSpPr/>
          <p:nvPr userDrawn="1"/>
        </p:nvSpPr>
        <p:spPr>
          <a:xfrm>
            <a:off x="3178797" y="6676146"/>
            <a:ext cx="211217" cy="181854"/>
          </a:xfrm>
          <a:custGeom>
            <a:avLst/>
            <a:gdLst>
              <a:gd name="connsiteX0" fmla="*/ 175663 w 211217"/>
              <a:gd name="connsiteY0" fmla="*/ 170793 h 181854"/>
              <a:gd name="connsiteX1" fmla="*/ 207407 w 211217"/>
              <a:gd name="connsiteY1" fmla="*/ 176515 h 181854"/>
              <a:gd name="connsiteX2" fmla="*/ 205387 w 211217"/>
              <a:gd name="connsiteY2" fmla="*/ 181854 h 181854"/>
              <a:gd name="connsiteX3" fmla="*/ 143012 w 211217"/>
              <a:gd name="connsiteY3" fmla="*/ 181854 h 181854"/>
              <a:gd name="connsiteX4" fmla="*/ 5154 w 211217"/>
              <a:gd name="connsiteY4" fmla="*/ 107766 h 181854"/>
              <a:gd name="connsiteX5" fmla="*/ 25832 w 211217"/>
              <a:gd name="connsiteY5" fmla="*/ 119570 h 181854"/>
              <a:gd name="connsiteX6" fmla="*/ 58686 w 211217"/>
              <a:gd name="connsiteY6" fmla="*/ 168033 h 181854"/>
              <a:gd name="connsiteX7" fmla="*/ 59553 w 211217"/>
              <a:gd name="connsiteY7" fmla="*/ 181854 h 181854"/>
              <a:gd name="connsiteX8" fmla="*/ 47996 w 211217"/>
              <a:gd name="connsiteY8" fmla="*/ 181854 h 181854"/>
              <a:gd name="connsiteX9" fmla="*/ 44196 w 211217"/>
              <a:gd name="connsiteY9" fmla="*/ 167780 h 181854"/>
              <a:gd name="connsiteX10" fmla="*/ 15073 w 211217"/>
              <a:gd name="connsiteY10" fmla="*/ 131631 h 181854"/>
              <a:gd name="connsiteX11" fmla="*/ 24795 w 211217"/>
              <a:gd name="connsiteY11" fmla="*/ 181637 h 181854"/>
              <a:gd name="connsiteX12" fmla="*/ 24898 w 211217"/>
              <a:gd name="connsiteY12" fmla="*/ 181854 h 181854"/>
              <a:gd name="connsiteX13" fmla="*/ 11993 w 211217"/>
              <a:gd name="connsiteY13" fmla="*/ 181854 h 181854"/>
              <a:gd name="connsiteX14" fmla="*/ 237 w 211217"/>
              <a:gd name="connsiteY14" fmla="*/ 131613 h 181854"/>
              <a:gd name="connsiteX15" fmla="*/ 5154 w 211217"/>
              <a:gd name="connsiteY15" fmla="*/ 107766 h 181854"/>
              <a:gd name="connsiteX16" fmla="*/ 190276 w 211217"/>
              <a:gd name="connsiteY16" fmla="*/ 23223 h 181854"/>
              <a:gd name="connsiteX17" fmla="*/ 121134 w 211217"/>
              <a:gd name="connsiteY17" fmla="*/ 128855 h 181854"/>
              <a:gd name="connsiteX18" fmla="*/ 190276 w 211217"/>
              <a:gd name="connsiteY18" fmla="*/ 23223 h 181854"/>
              <a:gd name="connsiteX19" fmla="*/ 198583 w 211217"/>
              <a:gd name="connsiteY19" fmla="*/ 161 h 181854"/>
              <a:gd name="connsiteX20" fmla="*/ 208264 w 211217"/>
              <a:gd name="connsiteY20" fmla="*/ 1792 h 181854"/>
              <a:gd name="connsiteX21" fmla="*/ 210217 w 211217"/>
              <a:gd name="connsiteY21" fmla="*/ 21116 h 181854"/>
              <a:gd name="connsiteX22" fmla="*/ 163945 w 211217"/>
              <a:gd name="connsiteY22" fmla="*/ 124555 h 181854"/>
              <a:gd name="connsiteX23" fmla="*/ 147687 w 211217"/>
              <a:gd name="connsiteY23" fmla="*/ 134714 h 181854"/>
              <a:gd name="connsiteX24" fmla="*/ 107555 w 211217"/>
              <a:gd name="connsiteY24" fmla="*/ 170733 h 181854"/>
              <a:gd name="connsiteX25" fmla="*/ 102648 w 211217"/>
              <a:gd name="connsiteY25" fmla="*/ 181854 h 181854"/>
              <a:gd name="connsiteX26" fmla="*/ 83866 w 211217"/>
              <a:gd name="connsiteY26" fmla="*/ 181854 h 181854"/>
              <a:gd name="connsiteX27" fmla="*/ 97167 w 211217"/>
              <a:gd name="connsiteY27" fmla="*/ 153456 h 181854"/>
              <a:gd name="connsiteX28" fmla="*/ 100353 w 211217"/>
              <a:gd name="connsiteY28" fmla="*/ 109805 h 181854"/>
              <a:gd name="connsiteX29" fmla="*/ 187346 w 211217"/>
              <a:gd name="connsiteY29" fmla="*/ 3334 h 181854"/>
              <a:gd name="connsiteX30" fmla="*/ 198583 w 211217"/>
              <a:gd name="connsiteY30" fmla="*/ 161 h 18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1217" h="181854">
                <a:moveTo>
                  <a:pt x="175663" y="170793"/>
                </a:moveTo>
                <a:cubicBezTo>
                  <a:pt x="191818" y="168480"/>
                  <a:pt x="205711" y="171119"/>
                  <a:pt x="207407" y="176515"/>
                </a:cubicBezTo>
                <a:lnTo>
                  <a:pt x="205387" y="181854"/>
                </a:lnTo>
                <a:lnTo>
                  <a:pt x="143012" y="181854"/>
                </a:lnTo>
                <a:close/>
                <a:moveTo>
                  <a:pt x="5154" y="107766"/>
                </a:moveTo>
                <a:cubicBezTo>
                  <a:pt x="10413" y="105916"/>
                  <a:pt x="21463" y="115459"/>
                  <a:pt x="25832" y="119570"/>
                </a:cubicBezTo>
                <a:cubicBezTo>
                  <a:pt x="42227" y="135014"/>
                  <a:pt x="52882" y="150595"/>
                  <a:pt x="58686" y="168033"/>
                </a:cubicBezTo>
                <a:lnTo>
                  <a:pt x="59553" y="181854"/>
                </a:lnTo>
                <a:lnTo>
                  <a:pt x="47996" y="181854"/>
                </a:lnTo>
                <a:lnTo>
                  <a:pt x="44196" y="167780"/>
                </a:lnTo>
                <a:cubicBezTo>
                  <a:pt x="36689" y="149422"/>
                  <a:pt x="25386" y="134432"/>
                  <a:pt x="15073" y="131631"/>
                </a:cubicBezTo>
                <a:cubicBezTo>
                  <a:pt x="13780" y="144402"/>
                  <a:pt x="17951" y="163645"/>
                  <a:pt x="24795" y="181637"/>
                </a:cubicBezTo>
                <a:lnTo>
                  <a:pt x="24898" y="181854"/>
                </a:lnTo>
                <a:lnTo>
                  <a:pt x="11993" y="181854"/>
                </a:lnTo>
                <a:lnTo>
                  <a:pt x="237" y="131613"/>
                </a:lnTo>
                <a:cubicBezTo>
                  <a:pt x="-534" y="125378"/>
                  <a:pt x="443" y="109428"/>
                  <a:pt x="5154" y="107766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26804" y="141498"/>
                  <a:pt x="115660" y="154981"/>
                  <a:pt x="107555" y="170733"/>
                </a:cubicBezTo>
                <a:lnTo>
                  <a:pt x="102648" y="181854"/>
                </a:lnTo>
                <a:lnTo>
                  <a:pt x="83866" y="181854"/>
                </a:lnTo>
                <a:lnTo>
                  <a:pt x="97167" y="153456"/>
                </a:ln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A170157E-86F6-4BA7-828D-97F0A1327028}"/>
              </a:ext>
            </a:extLst>
          </p:cNvPr>
          <p:cNvSpPr>
            <a:spLocks/>
          </p:cNvSpPr>
          <p:nvPr userDrawn="1"/>
        </p:nvSpPr>
        <p:spPr bwMode="auto">
          <a:xfrm>
            <a:off x="3199270" y="5714383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65" name="Graphic 5">
            <a:extLst>
              <a:ext uri="{FF2B5EF4-FFF2-40B4-BE49-F238E27FC236}">
                <a16:creationId xmlns:a16="http://schemas.microsoft.com/office/drawing/2014/main" id="{4824CE2C-258D-4769-8096-618C09F29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949" y="516685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Freeform: Shape 17">
            <a:extLst>
              <a:ext uri="{FF2B5EF4-FFF2-40B4-BE49-F238E27FC236}">
                <a16:creationId xmlns:a16="http://schemas.microsoft.com/office/drawing/2014/main" id="{BBFA654B-7C24-480E-9A92-AA2462F440DD}"/>
              </a:ext>
            </a:extLst>
          </p:cNvPr>
          <p:cNvSpPr/>
          <p:nvPr userDrawn="1"/>
        </p:nvSpPr>
        <p:spPr>
          <a:xfrm>
            <a:off x="3244348" y="5120084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하트 66">
            <a:extLst>
              <a:ext uri="{FF2B5EF4-FFF2-40B4-BE49-F238E27FC236}">
                <a16:creationId xmlns:a16="http://schemas.microsoft.com/office/drawing/2014/main" id="{3ADCA596-A159-4E02-9C72-2B29F65A391A}"/>
              </a:ext>
            </a:extLst>
          </p:cNvPr>
          <p:cNvSpPr/>
          <p:nvPr userDrawn="1"/>
        </p:nvSpPr>
        <p:spPr>
          <a:xfrm>
            <a:off x="4165622" y="507045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aphic 47">
            <a:extLst>
              <a:ext uri="{FF2B5EF4-FFF2-40B4-BE49-F238E27FC236}">
                <a16:creationId xmlns:a16="http://schemas.microsoft.com/office/drawing/2014/main" id="{035600C6-0B6E-4364-A13C-9020C86C3EEB}"/>
              </a:ext>
            </a:extLst>
          </p:cNvPr>
          <p:cNvGrpSpPr/>
          <p:nvPr userDrawn="1"/>
        </p:nvGrpSpPr>
        <p:grpSpPr>
          <a:xfrm>
            <a:off x="3838383" y="5652790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9" name="Freeform: Shape 1145">
              <a:extLst>
                <a:ext uri="{FF2B5EF4-FFF2-40B4-BE49-F238E27FC236}">
                  <a16:creationId xmlns:a16="http://schemas.microsoft.com/office/drawing/2014/main" id="{1D0865AA-C690-4060-90E8-268DF237345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146">
              <a:extLst>
                <a:ext uri="{FF2B5EF4-FFF2-40B4-BE49-F238E27FC236}">
                  <a16:creationId xmlns:a16="http://schemas.microsoft.com/office/drawing/2014/main" id="{A2ABF996-7405-42E2-87A0-81BEC8B3DDFE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147">
              <a:extLst>
                <a:ext uri="{FF2B5EF4-FFF2-40B4-BE49-F238E27FC236}">
                  <a16:creationId xmlns:a16="http://schemas.microsoft.com/office/drawing/2014/main" id="{4F572553-065A-49DD-89A8-242A0FFF1B5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: Shape 264">
            <a:extLst>
              <a:ext uri="{FF2B5EF4-FFF2-40B4-BE49-F238E27FC236}">
                <a16:creationId xmlns:a16="http://schemas.microsoft.com/office/drawing/2014/main" id="{46CBE373-883F-4276-8579-885F9D5251DB}"/>
              </a:ext>
            </a:extLst>
          </p:cNvPr>
          <p:cNvSpPr/>
          <p:nvPr userDrawn="1"/>
        </p:nvSpPr>
        <p:spPr>
          <a:xfrm>
            <a:off x="2511688" y="516685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9CD37DF1-E08E-408C-B719-057391250875}"/>
              </a:ext>
            </a:extLst>
          </p:cNvPr>
          <p:cNvSpPr/>
          <p:nvPr userDrawn="1"/>
        </p:nvSpPr>
        <p:spPr>
          <a:xfrm>
            <a:off x="167073" y="404358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:a16="http://schemas.microsoft.com/office/drawing/2014/main" id="{76FC967A-80B4-4F59-957C-F762FF46C7B6}"/>
              </a:ext>
            </a:extLst>
          </p:cNvPr>
          <p:cNvSpPr/>
          <p:nvPr userDrawn="1"/>
        </p:nvSpPr>
        <p:spPr>
          <a:xfrm>
            <a:off x="93297" y="6647456"/>
            <a:ext cx="371739" cy="210544"/>
          </a:xfrm>
          <a:custGeom>
            <a:avLst/>
            <a:gdLst>
              <a:gd name="connsiteX0" fmla="*/ 310760 w 371739"/>
              <a:gd name="connsiteY0" fmla="*/ 127431 h 210544"/>
              <a:gd name="connsiteX1" fmla="*/ 282227 w 371739"/>
              <a:gd name="connsiteY1" fmla="*/ 128292 h 210544"/>
              <a:gd name="connsiteX2" fmla="*/ 222720 w 371739"/>
              <a:gd name="connsiteY2" fmla="*/ 166905 h 210544"/>
              <a:gd name="connsiteX3" fmla="*/ 302679 w 371739"/>
              <a:gd name="connsiteY3" fmla="*/ 201494 h 210544"/>
              <a:gd name="connsiteX4" fmla="*/ 341292 w 371739"/>
              <a:gd name="connsiteY4" fmla="*/ 173623 h 210544"/>
              <a:gd name="connsiteX5" fmla="*/ 336954 w 371739"/>
              <a:gd name="connsiteY5" fmla="*/ 140566 h 210544"/>
              <a:gd name="connsiteX6" fmla="*/ 310760 w 371739"/>
              <a:gd name="connsiteY6" fmla="*/ 127431 h 210544"/>
              <a:gd name="connsiteX7" fmla="*/ 56584 w 371739"/>
              <a:gd name="connsiteY7" fmla="*/ 112972 h 210544"/>
              <a:gd name="connsiteX8" fmla="*/ 24875 w 371739"/>
              <a:gd name="connsiteY8" fmla="*/ 132242 h 210544"/>
              <a:gd name="connsiteX9" fmla="*/ 32571 w 371739"/>
              <a:gd name="connsiteY9" fmla="*/ 168030 h 210544"/>
              <a:gd name="connsiteX10" fmla="*/ 60424 w 371739"/>
              <a:gd name="connsiteY10" fmla="*/ 183184 h 210544"/>
              <a:gd name="connsiteX11" fmla="*/ 179142 w 371739"/>
              <a:gd name="connsiteY11" fmla="*/ 162014 h 210544"/>
              <a:gd name="connsiteX12" fmla="*/ 56584 w 371739"/>
              <a:gd name="connsiteY12" fmla="*/ 112972 h 210544"/>
              <a:gd name="connsiteX13" fmla="*/ 226763 w 371739"/>
              <a:gd name="connsiteY13" fmla="*/ 22364 h 210544"/>
              <a:gd name="connsiteX14" fmla="*/ 186156 w 371739"/>
              <a:gd name="connsiteY14" fmla="*/ 48260 h 210544"/>
              <a:gd name="connsiteX15" fmla="*/ 176651 w 371739"/>
              <a:gd name="connsiteY15" fmla="*/ 89642 h 210544"/>
              <a:gd name="connsiteX16" fmla="*/ 189312 w 371739"/>
              <a:gd name="connsiteY16" fmla="*/ 138443 h 210544"/>
              <a:gd name="connsiteX17" fmla="*/ 202362 w 371739"/>
              <a:gd name="connsiteY17" fmla="*/ 144792 h 210544"/>
              <a:gd name="connsiteX18" fmla="*/ 257605 w 371739"/>
              <a:gd name="connsiteY18" fmla="*/ 70058 h 210544"/>
              <a:gd name="connsiteX19" fmla="*/ 226763 w 371739"/>
              <a:gd name="connsiteY19" fmla="*/ 22364 h 210544"/>
              <a:gd name="connsiteX20" fmla="*/ 226874 w 371739"/>
              <a:gd name="connsiteY20" fmla="*/ 547 h 210544"/>
              <a:gd name="connsiteX21" fmla="*/ 270692 w 371739"/>
              <a:gd name="connsiteY21" fmla="*/ 92355 h 210544"/>
              <a:gd name="connsiteX22" fmla="*/ 331343 w 371739"/>
              <a:gd name="connsiteY22" fmla="*/ 55643 h 210544"/>
              <a:gd name="connsiteX23" fmla="*/ 369347 w 371739"/>
              <a:gd name="connsiteY23" fmla="*/ 47946 h 210544"/>
              <a:gd name="connsiteX24" fmla="*/ 346700 w 371739"/>
              <a:gd name="connsiteY24" fmla="*/ 79324 h 210544"/>
              <a:gd name="connsiteX25" fmla="*/ 296292 w 371739"/>
              <a:gd name="connsiteY25" fmla="*/ 107582 h 210544"/>
              <a:gd name="connsiteX26" fmla="*/ 358531 w 371739"/>
              <a:gd name="connsiteY26" fmla="*/ 129233 h 210544"/>
              <a:gd name="connsiteX27" fmla="*/ 368313 w 371739"/>
              <a:gd name="connsiteY27" fmla="*/ 164523 h 210544"/>
              <a:gd name="connsiteX28" fmla="*/ 347616 w 371739"/>
              <a:gd name="connsiteY28" fmla="*/ 206475 h 210544"/>
              <a:gd name="connsiteX29" fmla="*/ 337601 w 371739"/>
              <a:gd name="connsiteY29" fmla="*/ 210544 h 210544"/>
              <a:gd name="connsiteX30" fmla="*/ 215038 w 371739"/>
              <a:gd name="connsiteY30" fmla="*/ 210544 h 210544"/>
              <a:gd name="connsiteX31" fmla="*/ 205168 w 371739"/>
              <a:gd name="connsiteY31" fmla="*/ 193871 h 210544"/>
              <a:gd name="connsiteX32" fmla="*/ 181634 w 371739"/>
              <a:gd name="connsiteY32" fmla="*/ 187873 h 210544"/>
              <a:gd name="connsiteX33" fmla="*/ 154381 w 371739"/>
              <a:gd name="connsiteY33" fmla="*/ 210544 h 210544"/>
              <a:gd name="connsiteX34" fmla="*/ 79730 w 371739"/>
              <a:gd name="connsiteY34" fmla="*/ 210544 h 210544"/>
              <a:gd name="connsiteX35" fmla="*/ 73510 w 371739"/>
              <a:gd name="connsiteY35" fmla="*/ 209560 h 210544"/>
              <a:gd name="connsiteX36" fmla="*/ 5347 w 371739"/>
              <a:gd name="connsiteY36" fmla="*/ 165834 h 210544"/>
              <a:gd name="connsiteX37" fmla="*/ 51915 w 371739"/>
              <a:gd name="connsiteY37" fmla="*/ 90915 h 210544"/>
              <a:gd name="connsiteX38" fmla="*/ 139404 w 371739"/>
              <a:gd name="connsiteY38" fmla="*/ 109538 h 210544"/>
              <a:gd name="connsiteX39" fmla="*/ 106272 w 371739"/>
              <a:gd name="connsiteY39" fmla="*/ 62694 h 210544"/>
              <a:gd name="connsiteX40" fmla="*/ 104998 w 371739"/>
              <a:gd name="connsiteY40" fmla="*/ 36761 h 210544"/>
              <a:gd name="connsiteX41" fmla="*/ 128827 w 371739"/>
              <a:gd name="connsiteY41" fmla="*/ 45454 h 210544"/>
              <a:gd name="connsiteX42" fmla="*/ 158101 w 371739"/>
              <a:gd name="connsiteY42" fmla="*/ 86818 h 210544"/>
              <a:gd name="connsiteX43" fmla="*/ 226874 w 371739"/>
              <a:gd name="connsiteY43" fmla="*/ 547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739" h="210544">
                <a:moveTo>
                  <a:pt x="310760" y="127431"/>
                </a:moveTo>
                <a:cubicBezTo>
                  <a:pt x="300699" y="125445"/>
                  <a:pt x="290247" y="125791"/>
                  <a:pt x="282227" y="128292"/>
                </a:cubicBezTo>
                <a:cubicBezTo>
                  <a:pt x="257587" y="135933"/>
                  <a:pt x="241621" y="149499"/>
                  <a:pt x="222720" y="166905"/>
                </a:cubicBezTo>
                <a:cubicBezTo>
                  <a:pt x="246309" y="187411"/>
                  <a:pt x="268938" y="206053"/>
                  <a:pt x="302679" y="201494"/>
                </a:cubicBezTo>
                <a:cubicBezTo>
                  <a:pt x="321395" y="199002"/>
                  <a:pt x="334665" y="190216"/>
                  <a:pt x="341292" y="173623"/>
                </a:cubicBezTo>
                <a:cubicBezTo>
                  <a:pt x="345555" y="162955"/>
                  <a:pt x="346128" y="150330"/>
                  <a:pt x="336954" y="140566"/>
                </a:cubicBezTo>
                <a:cubicBezTo>
                  <a:pt x="330494" y="133737"/>
                  <a:pt x="320822" y="129418"/>
                  <a:pt x="310760" y="127431"/>
                </a:cubicBezTo>
                <a:close/>
                <a:moveTo>
                  <a:pt x="56584" y="112972"/>
                </a:moveTo>
                <a:cubicBezTo>
                  <a:pt x="42169" y="112695"/>
                  <a:pt x="30947" y="119247"/>
                  <a:pt x="24875" y="132242"/>
                </a:cubicBezTo>
                <a:cubicBezTo>
                  <a:pt x="18802" y="145199"/>
                  <a:pt x="24561" y="158101"/>
                  <a:pt x="32571" y="168030"/>
                </a:cubicBezTo>
                <a:cubicBezTo>
                  <a:pt x="39622" y="176743"/>
                  <a:pt x="49202" y="180545"/>
                  <a:pt x="60424" y="183184"/>
                </a:cubicBezTo>
                <a:cubicBezTo>
                  <a:pt x="101344" y="192837"/>
                  <a:pt x="137096" y="176078"/>
                  <a:pt x="179142" y="162014"/>
                </a:cubicBezTo>
                <a:cubicBezTo>
                  <a:pt x="138850" y="133736"/>
                  <a:pt x="101492" y="113729"/>
                  <a:pt x="56584" y="112972"/>
                </a:cubicBezTo>
                <a:close/>
                <a:moveTo>
                  <a:pt x="226763" y="22364"/>
                </a:moveTo>
                <a:cubicBezTo>
                  <a:pt x="205869" y="18266"/>
                  <a:pt x="194610" y="32183"/>
                  <a:pt x="186156" y="48260"/>
                </a:cubicBezTo>
                <a:cubicBezTo>
                  <a:pt x="179715" y="60534"/>
                  <a:pt x="175950" y="73934"/>
                  <a:pt x="176651" y="89642"/>
                </a:cubicBezTo>
                <a:cubicBezTo>
                  <a:pt x="177500" y="106161"/>
                  <a:pt x="183018" y="123511"/>
                  <a:pt x="189312" y="138443"/>
                </a:cubicBezTo>
                <a:cubicBezTo>
                  <a:pt x="191546" y="143740"/>
                  <a:pt x="195440" y="149813"/>
                  <a:pt x="202362" y="144792"/>
                </a:cubicBezTo>
                <a:cubicBezTo>
                  <a:pt x="228516" y="125763"/>
                  <a:pt x="253231" y="105164"/>
                  <a:pt x="257605" y="70058"/>
                </a:cubicBezTo>
                <a:cubicBezTo>
                  <a:pt x="260060" y="50419"/>
                  <a:pt x="244242" y="25760"/>
                  <a:pt x="226763" y="22364"/>
                </a:cubicBezTo>
                <a:close/>
                <a:moveTo>
                  <a:pt x="226874" y="547"/>
                </a:moveTo>
                <a:cubicBezTo>
                  <a:pt x="260632" y="6564"/>
                  <a:pt x="288688" y="39050"/>
                  <a:pt x="270692" y="92355"/>
                </a:cubicBezTo>
                <a:cubicBezTo>
                  <a:pt x="291161" y="81981"/>
                  <a:pt x="311649" y="67843"/>
                  <a:pt x="331343" y="55643"/>
                </a:cubicBezTo>
                <a:cubicBezTo>
                  <a:pt x="342953" y="48444"/>
                  <a:pt x="359510" y="32737"/>
                  <a:pt x="369347" y="47946"/>
                </a:cubicBezTo>
                <a:cubicBezTo>
                  <a:pt x="378705" y="62453"/>
                  <a:pt x="358384" y="72236"/>
                  <a:pt x="346700" y="79324"/>
                </a:cubicBezTo>
                <a:cubicBezTo>
                  <a:pt x="332321" y="88054"/>
                  <a:pt x="311353" y="97301"/>
                  <a:pt x="296292" y="107582"/>
                </a:cubicBezTo>
                <a:cubicBezTo>
                  <a:pt x="326286" y="105736"/>
                  <a:pt x="348361" y="113562"/>
                  <a:pt x="358531" y="129233"/>
                </a:cubicBezTo>
                <a:cubicBezTo>
                  <a:pt x="365379" y="139790"/>
                  <a:pt x="369273" y="151566"/>
                  <a:pt x="368313" y="164523"/>
                </a:cubicBezTo>
                <a:cubicBezTo>
                  <a:pt x="367040" y="181772"/>
                  <a:pt x="360105" y="195791"/>
                  <a:pt x="347616" y="206475"/>
                </a:cubicBezTo>
                <a:lnTo>
                  <a:pt x="337601" y="210544"/>
                </a:lnTo>
                <a:lnTo>
                  <a:pt x="215038" y="210544"/>
                </a:lnTo>
                <a:lnTo>
                  <a:pt x="205168" y="193871"/>
                </a:lnTo>
                <a:cubicBezTo>
                  <a:pt x="195939" y="179567"/>
                  <a:pt x="194610" y="179769"/>
                  <a:pt x="181634" y="187873"/>
                </a:cubicBezTo>
                <a:lnTo>
                  <a:pt x="154381" y="210544"/>
                </a:lnTo>
                <a:lnTo>
                  <a:pt x="79730" y="210544"/>
                </a:lnTo>
                <a:lnTo>
                  <a:pt x="73510" y="209560"/>
                </a:lnTo>
                <a:cubicBezTo>
                  <a:pt x="43147" y="206828"/>
                  <a:pt x="18433" y="195052"/>
                  <a:pt x="5347" y="165834"/>
                </a:cubicBezTo>
                <a:cubicBezTo>
                  <a:pt x="-10933" y="129547"/>
                  <a:pt x="11493" y="94293"/>
                  <a:pt x="51915" y="90915"/>
                </a:cubicBezTo>
                <a:cubicBezTo>
                  <a:pt x="80893" y="88497"/>
                  <a:pt x="107491" y="98021"/>
                  <a:pt x="139404" y="109538"/>
                </a:cubicBezTo>
                <a:cubicBezTo>
                  <a:pt x="126114" y="90823"/>
                  <a:pt x="115889" y="76924"/>
                  <a:pt x="106272" y="62694"/>
                </a:cubicBezTo>
                <a:cubicBezTo>
                  <a:pt x="100735" y="54461"/>
                  <a:pt x="96434" y="43756"/>
                  <a:pt x="104998" y="36761"/>
                </a:cubicBezTo>
                <a:cubicBezTo>
                  <a:pt x="114744" y="28842"/>
                  <a:pt x="122367" y="38828"/>
                  <a:pt x="128827" y="45454"/>
                </a:cubicBezTo>
                <a:cubicBezTo>
                  <a:pt x="137207" y="54111"/>
                  <a:pt x="149592" y="77109"/>
                  <a:pt x="158101" y="86818"/>
                </a:cubicBezTo>
                <a:cubicBezTo>
                  <a:pt x="151401" y="27292"/>
                  <a:pt x="197729" y="-4640"/>
                  <a:pt x="226874" y="54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53FC2CC8-B510-433C-90CD-91364691B4C5}"/>
              </a:ext>
            </a:extLst>
          </p:cNvPr>
          <p:cNvSpPr/>
          <p:nvPr userDrawn="1"/>
        </p:nvSpPr>
        <p:spPr>
          <a:xfrm>
            <a:off x="810592" y="392822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05F7A9B5-CB83-4EA1-9D5E-C4F0A74AA759}"/>
              </a:ext>
            </a:extLst>
          </p:cNvPr>
          <p:cNvSpPr/>
          <p:nvPr userDrawn="1"/>
        </p:nvSpPr>
        <p:spPr>
          <a:xfrm>
            <a:off x="-11228" y="4490446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7F514BF3-7AE2-4BB0-B293-23CDB603D435}"/>
              </a:ext>
            </a:extLst>
          </p:cNvPr>
          <p:cNvSpPr/>
          <p:nvPr userDrawn="1"/>
        </p:nvSpPr>
        <p:spPr>
          <a:xfrm>
            <a:off x="-11228" y="6241821"/>
            <a:ext cx="167672" cy="334468"/>
          </a:xfrm>
          <a:custGeom>
            <a:avLst/>
            <a:gdLst>
              <a:gd name="connsiteX0" fmla="*/ 68549 w 167672"/>
              <a:gd name="connsiteY0" fmla="*/ 284694 h 334468"/>
              <a:gd name="connsiteX1" fmla="*/ 67181 w 167672"/>
              <a:gd name="connsiteY1" fmla="*/ 285718 h 334468"/>
              <a:gd name="connsiteX2" fmla="*/ 66985 w 167672"/>
              <a:gd name="connsiteY2" fmla="*/ 285690 h 334468"/>
              <a:gd name="connsiteX3" fmla="*/ 144966 w 167672"/>
              <a:gd name="connsiteY3" fmla="*/ 183984 h 334468"/>
              <a:gd name="connsiteX4" fmla="*/ 45553 w 167672"/>
              <a:gd name="connsiteY4" fmla="*/ 235703 h 334468"/>
              <a:gd name="connsiteX5" fmla="*/ 144966 w 167672"/>
              <a:gd name="connsiteY5" fmla="*/ 183984 h 334468"/>
              <a:gd name="connsiteX6" fmla="*/ 146731 w 167672"/>
              <a:gd name="connsiteY6" fmla="*/ 23223 h 334468"/>
              <a:gd name="connsiteX7" fmla="*/ 77589 w 167672"/>
              <a:gd name="connsiteY7" fmla="*/ 128855 h 334468"/>
              <a:gd name="connsiteX8" fmla="*/ 146731 w 167672"/>
              <a:gd name="connsiteY8" fmla="*/ 23223 h 334468"/>
              <a:gd name="connsiteX9" fmla="*/ 155037 w 167672"/>
              <a:gd name="connsiteY9" fmla="*/ 161 h 334468"/>
              <a:gd name="connsiteX10" fmla="*/ 164718 w 167672"/>
              <a:gd name="connsiteY10" fmla="*/ 1792 h 334468"/>
              <a:gd name="connsiteX11" fmla="*/ 166672 w 167672"/>
              <a:gd name="connsiteY11" fmla="*/ 21116 h 334468"/>
              <a:gd name="connsiteX12" fmla="*/ 120400 w 167672"/>
              <a:gd name="connsiteY12" fmla="*/ 124555 h 334468"/>
              <a:gd name="connsiteX13" fmla="*/ 104142 w 167672"/>
              <a:gd name="connsiteY13" fmla="*/ 134714 h 334468"/>
              <a:gd name="connsiteX14" fmla="*/ 42109 w 167672"/>
              <a:gd name="connsiteY14" fmla="*/ 220371 h 334468"/>
              <a:gd name="connsiteX15" fmla="*/ 132117 w 167672"/>
              <a:gd name="connsiteY15" fmla="*/ 170793 h 334468"/>
              <a:gd name="connsiteX16" fmla="*/ 163862 w 167672"/>
              <a:gd name="connsiteY16" fmla="*/ 176515 h 334468"/>
              <a:gd name="connsiteX17" fmla="*/ 151254 w 167672"/>
              <a:gd name="connsiteY17" fmla="*/ 197380 h 334468"/>
              <a:gd name="connsiteX18" fmla="*/ 40105 w 167672"/>
              <a:gd name="connsiteY18" fmla="*/ 251841 h 334468"/>
              <a:gd name="connsiteX19" fmla="*/ 24121 w 167672"/>
              <a:gd name="connsiteY19" fmla="*/ 261383 h 334468"/>
              <a:gd name="connsiteX20" fmla="*/ 6033 w 167672"/>
              <a:gd name="connsiteY20" fmla="*/ 315752 h 334468"/>
              <a:gd name="connsiteX21" fmla="*/ 791 w 167672"/>
              <a:gd name="connsiteY21" fmla="*/ 334468 h 334468"/>
              <a:gd name="connsiteX22" fmla="*/ 0 w 167672"/>
              <a:gd name="connsiteY22" fmla="*/ 334354 h 334468"/>
              <a:gd name="connsiteX23" fmla="*/ 0 w 167672"/>
              <a:gd name="connsiteY23" fmla="*/ 284752 h 334468"/>
              <a:gd name="connsiteX24" fmla="*/ 9354 w 167672"/>
              <a:gd name="connsiteY24" fmla="*/ 254017 h 334468"/>
              <a:gd name="connsiteX25" fmla="*/ 3564 w 167672"/>
              <a:gd name="connsiteY25" fmla="*/ 242231 h 334468"/>
              <a:gd name="connsiteX26" fmla="*/ 0 w 167672"/>
              <a:gd name="connsiteY26" fmla="*/ 237659 h 334468"/>
              <a:gd name="connsiteX27" fmla="*/ 0 w 167672"/>
              <a:gd name="connsiteY27" fmla="*/ 212577 h 334468"/>
              <a:gd name="connsiteX28" fmla="*/ 7007 w 167672"/>
              <a:gd name="connsiteY28" fmla="*/ 224140 h 334468"/>
              <a:gd name="connsiteX29" fmla="*/ 651 w 167672"/>
              <a:gd name="connsiteY29" fmla="*/ 167780 h 334468"/>
              <a:gd name="connsiteX30" fmla="*/ 0 w 167672"/>
              <a:gd name="connsiteY30" fmla="*/ 166971 h 334468"/>
              <a:gd name="connsiteX31" fmla="*/ 0 w 167672"/>
              <a:gd name="connsiteY31" fmla="*/ 139962 h 334468"/>
              <a:gd name="connsiteX32" fmla="*/ 2685 w 167672"/>
              <a:gd name="connsiteY32" fmla="*/ 143054 h 334468"/>
              <a:gd name="connsiteX33" fmla="*/ 18879 w 167672"/>
              <a:gd name="connsiteY33" fmla="*/ 227635 h 334468"/>
              <a:gd name="connsiteX34" fmla="*/ 53622 w 167672"/>
              <a:gd name="connsiteY34" fmla="*/ 153456 h 334468"/>
              <a:gd name="connsiteX35" fmla="*/ 56808 w 167672"/>
              <a:gd name="connsiteY35" fmla="*/ 109805 h 334468"/>
              <a:gd name="connsiteX36" fmla="*/ 143801 w 167672"/>
              <a:gd name="connsiteY36" fmla="*/ 3334 h 334468"/>
              <a:gd name="connsiteX37" fmla="*/ 155037 w 167672"/>
              <a:gd name="connsiteY37" fmla="*/ 161 h 33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7672" h="334468">
                <a:moveTo>
                  <a:pt x="68549" y="284694"/>
                </a:moveTo>
                <a:lnTo>
                  <a:pt x="67181" y="285718"/>
                </a:lnTo>
                <a:lnTo>
                  <a:pt x="66985" y="285690"/>
                </a:lnTo>
                <a:close/>
                <a:moveTo>
                  <a:pt x="144966" y="183984"/>
                </a:moveTo>
                <a:cubicBezTo>
                  <a:pt x="112553" y="178845"/>
                  <a:pt x="61451" y="213381"/>
                  <a:pt x="45553" y="235703"/>
                </a:cubicBezTo>
                <a:cubicBezTo>
                  <a:pt x="73819" y="234419"/>
                  <a:pt x="134842" y="208722"/>
                  <a:pt x="144966" y="183984"/>
                </a:cubicBezTo>
                <a:close/>
                <a:moveTo>
                  <a:pt x="146731" y="23223"/>
                </a:moveTo>
                <a:cubicBezTo>
                  <a:pt x="105667" y="42410"/>
                  <a:pt x="70907" y="95638"/>
                  <a:pt x="77589" y="128855"/>
                </a:cubicBezTo>
                <a:cubicBezTo>
                  <a:pt x="125214" y="113797"/>
                  <a:pt x="144195" y="62951"/>
                  <a:pt x="146731" y="23223"/>
                </a:cubicBezTo>
                <a:close/>
                <a:moveTo>
                  <a:pt x="155037" y="161"/>
                </a:moveTo>
                <a:cubicBezTo>
                  <a:pt x="158843" y="-264"/>
                  <a:pt x="162389" y="113"/>
                  <a:pt x="164718" y="1792"/>
                </a:cubicBezTo>
                <a:cubicBezTo>
                  <a:pt x="168368" y="4430"/>
                  <a:pt x="168145" y="14846"/>
                  <a:pt x="166672" y="21116"/>
                </a:cubicBezTo>
                <a:cubicBezTo>
                  <a:pt x="157832" y="58891"/>
                  <a:pt x="150671" y="96871"/>
                  <a:pt x="120400" y="124555"/>
                </a:cubicBezTo>
                <a:cubicBezTo>
                  <a:pt x="116442" y="128239"/>
                  <a:pt x="108922" y="133172"/>
                  <a:pt x="104142" y="134714"/>
                </a:cubicBezTo>
                <a:cubicBezTo>
                  <a:pt x="62376" y="148282"/>
                  <a:pt x="59566" y="188644"/>
                  <a:pt x="42109" y="220371"/>
                </a:cubicBezTo>
                <a:cubicBezTo>
                  <a:pt x="67070" y="193441"/>
                  <a:pt x="96467" y="175898"/>
                  <a:pt x="132117" y="170793"/>
                </a:cubicBezTo>
                <a:cubicBezTo>
                  <a:pt x="148273" y="168480"/>
                  <a:pt x="162166" y="171119"/>
                  <a:pt x="163862" y="176515"/>
                </a:cubicBezTo>
                <a:cubicBezTo>
                  <a:pt x="165096" y="180438"/>
                  <a:pt x="157044" y="191505"/>
                  <a:pt x="151254" y="197380"/>
                </a:cubicBezTo>
                <a:cubicBezTo>
                  <a:pt x="120657" y="228440"/>
                  <a:pt x="82933" y="245606"/>
                  <a:pt x="40105" y="251841"/>
                </a:cubicBezTo>
                <a:cubicBezTo>
                  <a:pt x="33098" y="252904"/>
                  <a:pt x="27102" y="253315"/>
                  <a:pt x="24121" y="261383"/>
                </a:cubicBezTo>
                <a:cubicBezTo>
                  <a:pt x="17089" y="280476"/>
                  <a:pt x="11337" y="298062"/>
                  <a:pt x="6033" y="315752"/>
                </a:cubicBezTo>
                <a:lnTo>
                  <a:pt x="791" y="334468"/>
                </a:lnTo>
                <a:lnTo>
                  <a:pt x="0" y="334354"/>
                </a:lnTo>
                <a:lnTo>
                  <a:pt x="0" y="284752"/>
                </a:lnTo>
                <a:lnTo>
                  <a:pt x="9354" y="254017"/>
                </a:lnTo>
                <a:cubicBezTo>
                  <a:pt x="11239" y="248107"/>
                  <a:pt x="6750" y="245606"/>
                  <a:pt x="3564" y="242231"/>
                </a:cubicBezTo>
                <a:lnTo>
                  <a:pt x="0" y="237659"/>
                </a:lnTo>
                <a:lnTo>
                  <a:pt x="0" y="212577"/>
                </a:lnTo>
                <a:lnTo>
                  <a:pt x="7007" y="224140"/>
                </a:lnTo>
                <a:cubicBezTo>
                  <a:pt x="11872" y="207865"/>
                  <a:pt x="8159" y="186138"/>
                  <a:pt x="651" y="167780"/>
                </a:cubicBezTo>
                <a:lnTo>
                  <a:pt x="0" y="166971"/>
                </a:lnTo>
                <a:lnTo>
                  <a:pt x="0" y="139962"/>
                </a:lnTo>
                <a:lnTo>
                  <a:pt x="2685" y="143054"/>
                </a:lnTo>
                <a:cubicBezTo>
                  <a:pt x="19001" y="167070"/>
                  <a:pt x="23402" y="193329"/>
                  <a:pt x="18879" y="227635"/>
                </a:cubicBezTo>
                <a:cubicBezTo>
                  <a:pt x="30734" y="203017"/>
                  <a:pt x="44610" y="179101"/>
                  <a:pt x="53622" y="153456"/>
                </a:cubicBezTo>
                <a:cubicBezTo>
                  <a:pt x="58196" y="140453"/>
                  <a:pt x="53724" y="124847"/>
                  <a:pt x="56808" y="109805"/>
                </a:cubicBezTo>
                <a:cubicBezTo>
                  <a:pt x="67721" y="56458"/>
                  <a:pt x="97461" y="24645"/>
                  <a:pt x="143801" y="3334"/>
                </a:cubicBezTo>
                <a:cubicBezTo>
                  <a:pt x="147168" y="1809"/>
                  <a:pt x="151232" y="584"/>
                  <a:pt x="155037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820EB75F-B935-49C6-ABCC-6DAA73E121AD}"/>
              </a:ext>
            </a:extLst>
          </p:cNvPr>
          <p:cNvSpPr>
            <a:spLocks/>
          </p:cNvSpPr>
          <p:nvPr userDrawn="1"/>
        </p:nvSpPr>
        <p:spPr bwMode="auto">
          <a:xfrm>
            <a:off x="21069" y="552023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79" name="Graphic 5">
            <a:extLst>
              <a:ext uri="{FF2B5EF4-FFF2-40B4-BE49-F238E27FC236}">
                <a16:creationId xmlns:a16="http://schemas.microsoft.com/office/drawing/2014/main" id="{C88A7E46-99E8-4B65-95C5-570647251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218" y="4938918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E6F3F264-5641-4523-81C9-3452AFCCFE05}"/>
              </a:ext>
            </a:extLst>
          </p:cNvPr>
          <p:cNvSpPr/>
          <p:nvPr userDrawn="1"/>
        </p:nvSpPr>
        <p:spPr>
          <a:xfrm>
            <a:off x="-11227" y="4892148"/>
            <a:ext cx="208055" cy="289473"/>
          </a:xfrm>
          <a:custGeom>
            <a:avLst/>
            <a:gdLst>
              <a:gd name="connsiteX0" fmla="*/ 205710 w 208055"/>
              <a:gd name="connsiteY0" fmla="*/ 0 h 289473"/>
              <a:gd name="connsiteX1" fmla="*/ 114362 w 208055"/>
              <a:gd name="connsiteY1" fmla="*/ 262190 h 289473"/>
              <a:gd name="connsiteX2" fmla="*/ 48291 w 208055"/>
              <a:gd name="connsiteY2" fmla="*/ 289473 h 289473"/>
              <a:gd name="connsiteX3" fmla="*/ 0 w 208055"/>
              <a:gd name="connsiteY3" fmla="*/ 288469 h 289473"/>
              <a:gd name="connsiteX4" fmla="*/ 0 w 208055"/>
              <a:gd name="connsiteY4" fmla="*/ 141528 h 289473"/>
              <a:gd name="connsiteX5" fmla="*/ 1135 w 208055"/>
              <a:gd name="connsiteY5" fmla="*/ 140160 h 289473"/>
              <a:gd name="connsiteX6" fmla="*/ 47419 w 208055"/>
              <a:gd name="connsiteY6" fmla="*/ 110176 h 289473"/>
              <a:gd name="connsiteX7" fmla="*/ 147136 w 208055"/>
              <a:gd name="connsiteY7" fmla="*/ 63456 h 289473"/>
              <a:gd name="connsiteX8" fmla="*/ 205710 w 208055"/>
              <a:gd name="connsiteY8" fmla="*/ 0 h 2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55" h="289473">
                <a:moveTo>
                  <a:pt x="205710" y="0"/>
                </a:moveTo>
                <a:cubicBezTo>
                  <a:pt x="217564" y="83678"/>
                  <a:pt x="184093" y="218957"/>
                  <a:pt x="114362" y="262190"/>
                </a:cubicBezTo>
                <a:cubicBezTo>
                  <a:pt x="93094" y="275440"/>
                  <a:pt x="71128" y="284853"/>
                  <a:pt x="48291" y="289473"/>
                </a:cubicBezTo>
                <a:lnTo>
                  <a:pt x="0" y="288469"/>
                </a:lnTo>
                <a:lnTo>
                  <a:pt x="0" y="141528"/>
                </a:lnTo>
                <a:lnTo>
                  <a:pt x="1135" y="140160"/>
                </a:lnTo>
                <a:cubicBezTo>
                  <a:pt x="14995" y="128306"/>
                  <a:pt x="30684" y="118544"/>
                  <a:pt x="47419" y="110176"/>
                </a:cubicBezTo>
                <a:cubicBezTo>
                  <a:pt x="80194" y="94138"/>
                  <a:pt x="114362" y="80192"/>
                  <a:pt x="147136" y="63456"/>
                </a:cubicBezTo>
                <a:cubicBezTo>
                  <a:pt x="173633" y="50207"/>
                  <a:pt x="193856" y="29288"/>
                  <a:pt x="20571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하트 80">
            <a:extLst>
              <a:ext uri="{FF2B5EF4-FFF2-40B4-BE49-F238E27FC236}">
                <a16:creationId xmlns:a16="http://schemas.microsoft.com/office/drawing/2014/main" id="{8D62E83B-25F9-43D2-BB2E-CBF3B079D846}"/>
              </a:ext>
            </a:extLst>
          </p:cNvPr>
          <p:cNvSpPr/>
          <p:nvPr userDrawn="1"/>
        </p:nvSpPr>
        <p:spPr>
          <a:xfrm>
            <a:off x="324499" y="30701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Graphic 47">
            <a:extLst>
              <a:ext uri="{FF2B5EF4-FFF2-40B4-BE49-F238E27FC236}">
                <a16:creationId xmlns:a16="http://schemas.microsoft.com/office/drawing/2014/main" id="{689A531B-D6DF-4BE3-A737-03E92C0DF9BD}"/>
              </a:ext>
            </a:extLst>
          </p:cNvPr>
          <p:cNvGrpSpPr/>
          <p:nvPr userDrawn="1"/>
        </p:nvGrpSpPr>
        <p:grpSpPr>
          <a:xfrm>
            <a:off x="-2046" y="35690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3" name="Freeform: Shape 1145">
              <a:extLst>
                <a:ext uri="{FF2B5EF4-FFF2-40B4-BE49-F238E27FC236}">
                  <a16:creationId xmlns:a16="http://schemas.microsoft.com/office/drawing/2014/main" id="{6822848D-9385-4F8A-B4D5-4D186C856F1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146">
              <a:extLst>
                <a:ext uri="{FF2B5EF4-FFF2-40B4-BE49-F238E27FC236}">
                  <a16:creationId xmlns:a16="http://schemas.microsoft.com/office/drawing/2014/main" id="{0F69F6CE-1E41-48C7-9C30-1EFC07EA19DA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147">
              <a:extLst>
                <a:ext uri="{FF2B5EF4-FFF2-40B4-BE49-F238E27FC236}">
                  <a16:creationId xmlns:a16="http://schemas.microsoft.com/office/drawing/2014/main" id="{76AD8FED-3351-4FEC-9094-500F7D18D572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264">
            <a:extLst>
              <a:ext uri="{FF2B5EF4-FFF2-40B4-BE49-F238E27FC236}">
                <a16:creationId xmlns:a16="http://schemas.microsoft.com/office/drawing/2014/main" id="{816294B0-24D2-4C71-B0D1-E9E3CEEDCF02}"/>
              </a:ext>
            </a:extLst>
          </p:cNvPr>
          <p:cNvSpPr/>
          <p:nvPr userDrawn="1"/>
        </p:nvSpPr>
        <p:spPr>
          <a:xfrm>
            <a:off x="21069" y="2138622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361">
            <a:extLst>
              <a:ext uri="{FF2B5EF4-FFF2-40B4-BE49-F238E27FC236}">
                <a16:creationId xmlns:a16="http://schemas.microsoft.com/office/drawing/2014/main" id="{A8585A8F-9B9B-45E7-9DDB-2BF1EBF1780D}"/>
              </a:ext>
            </a:extLst>
          </p:cNvPr>
          <p:cNvSpPr/>
          <p:nvPr userDrawn="1"/>
        </p:nvSpPr>
        <p:spPr>
          <a:xfrm>
            <a:off x="455251" y="4437793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자유형: 도형 87">
            <a:extLst>
              <a:ext uri="{FF2B5EF4-FFF2-40B4-BE49-F238E27FC236}">
                <a16:creationId xmlns:a16="http://schemas.microsoft.com/office/drawing/2014/main" id="{738D573D-58DA-479F-BB31-16A56080C75B}"/>
              </a:ext>
            </a:extLst>
          </p:cNvPr>
          <p:cNvSpPr/>
          <p:nvPr userDrawn="1"/>
        </p:nvSpPr>
        <p:spPr>
          <a:xfrm>
            <a:off x="-11228" y="2767717"/>
            <a:ext cx="299983" cy="384637"/>
          </a:xfrm>
          <a:custGeom>
            <a:avLst/>
            <a:gdLst>
              <a:gd name="connsiteX0" fmla="*/ 113335 w 299983"/>
              <a:gd name="connsiteY0" fmla="*/ 205387 h 384637"/>
              <a:gd name="connsiteX1" fmla="*/ 113335 w 299983"/>
              <a:gd name="connsiteY1" fmla="*/ 384637 h 384637"/>
              <a:gd name="connsiteX2" fmla="*/ 113335 w 299983"/>
              <a:gd name="connsiteY2" fmla="*/ 205387 h 384637"/>
              <a:gd name="connsiteX3" fmla="*/ 119253 w 299983"/>
              <a:gd name="connsiteY3" fmla="*/ 199469 h 384637"/>
              <a:gd name="connsiteX4" fmla="*/ 199879 w 299983"/>
              <a:gd name="connsiteY4" fmla="*/ 281081 h 384637"/>
              <a:gd name="connsiteX5" fmla="*/ 119253 w 299983"/>
              <a:gd name="connsiteY5" fmla="*/ 199469 h 384637"/>
              <a:gd name="connsiteX6" fmla="*/ 105198 w 299983"/>
              <a:gd name="connsiteY6" fmla="*/ 199223 h 384637"/>
              <a:gd name="connsiteX7" fmla="*/ 25066 w 299983"/>
              <a:gd name="connsiteY7" fmla="*/ 281081 h 384637"/>
              <a:gd name="connsiteX8" fmla="*/ 105198 w 299983"/>
              <a:gd name="connsiteY8" fmla="*/ 199223 h 384637"/>
              <a:gd name="connsiteX9" fmla="*/ 9625 w 299983"/>
              <a:gd name="connsiteY9" fmla="*/ 169080 h 384637"/>
              <a:gd name="connsiteX10" fmla="*/ 99034 w 299983"/>
              <a:gd name="connsiteY10" fmla="*/ 191579 h 384637"/>
              <a:gd name="connsiteX11" fmla="*/ 10087 w 299983"/>
              <a:gd name="connsiteY11" fmla="*/ 214478 h 384637"/>
              <a:gd name="connsiteX12" fmla="*/ 0 w 299983"/>
              <a:gd name="connsiteY12" fmla="*/ 213166 h 384637"/>
              <a:gd name="connsiteX13" fmla="*/ 0 w 299983"/>
              <a:gd name="connsiteY13" fmla="*/ 170253 h 384637"/>
              <a:gd name="connsiteX14" fmla="*/ 212515 w 299983"/>
              <a:gd name="connsiteY14" fmla="*/ 169018 h 384637"/>
              <a:gd name="connsiteX15" fmla="*/ 299983 w 299983"/>
              <a:gd name="connsiteY15" fmla="*/ 191333 h 384637"/>
              <a:gd name="connsiteX16" fmla="*/ 126156 w 299983"/>
              <a:gd name="connsiteY16" fmla="*/ 191826 h 384637"/>
              <a:gd name="connsiteX17" fmla="*/ 212515 w 299983"/>
              <a:gd name="connsiteY17" fmla="*/ 169018 h 384637"/>
              <a:gd name="connsiteX18" fmla="*/ 25066 w 299983"/>
              <a:gd name="connsiteY18" fmla="*/ 102570 h 384637"/>
              <a:gd name="connsiteX19" fmla="*/ 105445 w 299983"/>
              <a:gd name="connsiteY19" fmla="*/ 184429 h 384637"/>
              <a:gd name="connsiteX20" fmla="*/ 25066 w 299983"/>
              <a:gd name="connsiteY20" fmla="*/ 102570 h 384637"/>
              <a:gd name="connsiteX21" fmla="*/ 199386 w 299983"/>
              <a:gd name="connsiteY21" fmla="*/ 102324 h 384637"/>
              <a:gd name="connsiteX22" fmla="*/ 119253 w 299983"/>
              <a:gd name="connsiteY22" fmla="*/ 184429 h 384637"/>
              <a:gd name="connsiteX23" fmla="*/ 199386 w 299983"/>
              <a:gd name="connsiteY23" fmla="*/ 102324 h 384637"/>
              <a:gd name="connsiteX24" fmla="*/ 111855 w 299983"/>
              <a:gd name="connsiteY24" fmla="*/ 0 h 384637"/>
              <a:gd name="connsiteX25" fmla="*/ 112349 w 299983"/>
              <a:gd name="connsiteY25" fmla="*/ 177032 h 384637"/>
              <a:gd name="connsiteX26" fmla="*/ 111855 w 299983"/>
              <a:gd name="connsiteY26" fmla="*/ 0 h 38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9983" h="384637">
                <a:moveTo>
                  <a:pt x="113335" y="205387"/>
                </a:moveTo>
                <a:cubicBezTo>
                  <a:pt x="141690" y="265301"/>
                  <a:pt x="141936" y="324476"/>
                  <a:pt x="113335" y="384637"/>
                </a:cubicBezTo>
                <a:cubicBezTo>
                  <a:pt x="83501" y="347160"/>
                  <a:pt x="83501" y="243850"/>
                  <a:pt x="113335" y="205387"/>
                </a:cubicBezTo>
                <a:close/>
                <a:moveTo>
                  <a:pt x="119253" y="199469"/>
                </a:moveTo>
                <a:cubicBezTo>
                  <a:pt x="147854" y="200209"/>
                  <a:pt x="191495" y="243850"/>
                  <a:pt x="199879" y="281081"/>
                </a:cubicBezTo>
                <a:cubicBezTo>
                  <a:pt x="165113" y="273684"/>
                  <a:pt x="127143" y="234974"/>
                  <a:pt x="119253" y="199469"/>
                </a:cubicBezTo>
                <a:close/>
                <a:moveTo>
                  <a:pt x="105198" y="199223"/>
                </a:moveTo>
                <a:cubicBezTo>
                  <a:pt x="99034" y="233495"/>
                  <a:pt x="57612" y="275904"/>
                  <a:pt x="25066" y="281081"/>
                </a:cubicBezTo>
                <a:cubicBezTo>
                  <a:pt x="31230" y="246562"/>
                  <a:pt x="72159" y="204894"/>
                  <a:pt x="105198" y="199223"/>
                </a:cubicBezTo>
                <a:close/>
                <a:moveTo>
                  <a:pt x="9625" y="169080"/>
                </a:moveTo>
                <a:cubicBezTo>
                  <a:pt x="41092" y="169080"/>
                  <a:pt x="73269" y="176539"/>
                  <a:pt x="99034" y="191579"/>
                </a:cubicBezTo>
                <a:cubicBezTo>
                  <a:pt x="74132" y="207236"/>
                  <a:pt x="41832" y="214694"/>
                  <a:pt x="10087" y="214478"/>
                </a:cubicBezTo>
                <a:lnTo>
                  <a:pt x="0" y="213166"/>
                </a:lnTo>
                <a:lnTo>
                  <a:pt x="0" y="170253"/>
                </a:lnTo>
                <a:close/>
                <a:moveTo>
                  <a:pt x="212515" y="169018"/>
                </a:moveTo>
                <a:cubicBezTo>
                  <a:pt x="243952" y="168957"/>
                  <a:pt x="275573" y="176416"/>
                  <a:pt x="299983" y="191333"/>
                </a:cubicBezTo>
                <a:cubicBezTo>
                  <a:pt x="253629" y="221660"/>
                  <a:pt x="175222" y="222153"/>
                  <a:pt x="126156" y="191826"/>
                </a:cubicBezTo>
                <a:cubicBezTo>
                  <a:pt x="149826" y="176662"/>
                  <a:pt x="181078" y="169080"/>
                  <a:pt x="212515" y="169018"/>
                </a:cubicBezTo>
                <a:close/>
                <a:moveTo>
                  <a:pt x="25066" y="102570"/>
                </a:moveTo>
                <a:cubicBezTo>
                  <a:pt x="57612" y="107255"/>
                  <a:pt x="98048" y="148678"/>
                  <a:pt x="105445" y="184429"/>
                </a:cubicBezTo>
                <a:cubicBezTo>
                  <a:pt x="73145" y="179744"/>
                  <a:pt x="31723" y="137582"/>
                  <a:pt x="25066" y="102570"/>
                </a:cubicBezTo>
                <a:close/>
                <a:moveTo>
                  <a:pt x="199386" y="102324"/>
                </a:moveTo>
                <a:cubicBezTo>
                  <a:pt x="196920" y="133144"/>
                  <a:pt x="153525" y="178018"/>
                  <a:pt x="119253" y="184429"/>
                </a:cubicBezTo>
                <a:cubicBezTo>
                  <a:pt x="127636" y="148184"/>
                  <a:pt x="165360" y="109474"/>
                  <a:pt x="199386" y="102324"/>
                </a:cubicBezTo>
                <a:close/>
                <a:moveTo>
                  <a:pt x="111855" y="0"/>
                </a:moveTo>
                <a:cubicBezTo>
                  <a:pt x="141197" y="43642"/>
                  <a:pt x="142676" y="127719"/>
                  <a:pt x="112349" y="177032"/>
                </a:cubicBezTo>
                <a:cubicBezTo>
                  <a:pt x="84240" y="131664"/>
                  <a:pt x="81035" y="53258"/>
                  <a:pt x="11185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9" name="자유형: 도형 88">
            <a:extLst>
              <a:ext uri="{FF2B5EF4-FFF2-40B4-BE49-F238E27FC236}">
                <a16:creationId xmlns:a16="http://schemas.microsoft.com/office/drawing/2014/main" id="{C77FCB1A-F1ED-43DB-90EE-D0AEFC750CFA}"/>
              </a:ext>
            </a:extLst>
          </p:cNvPr>
          <p:cNvSpPr/>
          <p:nvPr userDrawn="1"/>
        </p:nvSpPr>
        <p:spPr>
          <a:xfrm>
            <a:off x="514216" y="3420065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0" name="자유형: 도형 89">
            <a:extLst>
              <a:ext uri="{FF2B5EF4-FFF2-40B4-BE49-F238E27FC236}">
                <a16:creationId xmlns:a16="http://schemas.microsoft.com/office/drawing/2014/main" id="{1D7B2B0E-EA13-4D54-BD7D-6E4A3A106E26}"/>
              </a:ext>
            </a:extLst>
          </p:cNvPr>
          <p:cNvSpPr/>
          <p:nvPr userDrawn="1"/>
        </p:nvSpPr>
        <p:spPr>
          <a:xfrm>
            <a:off x="363309" y="240283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1" name="Graphic 5">
            <a:extLst>
              <a:ext uri="{FF2B5EF4-FFF2-40B4-BE49-F238E27FC236}">
                <a16:creationId xmlns:a16="http://schemas.microsoft.com/office/drawing/2014/main" id="{72656598-8929-4E08-959A-CAAE8ADE1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694" y="134691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" name="Freeform: Shape 17">
            <a:extLst>
              <a:ext uri="{FF2B5EF4-FFF2-40B4-BE49-F238E27FC236}">
                <a16:creationId xmlns:a16="http://schemas.microsoft.com/office/drawing/2014/main" id="{7E48AA20-5701-45E9-BDFE-93E216AE3010}"/>
              </a:ext>
            </a:extLst>
          </p:cNvPr>
          <p:cNvSpPr/>
          <p:nvPr userDrawn="1"/>
        </p:nvSpPr>
        <p:spPr>
          <a:xfrm>
            <a:off x="982511" y="146480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자유형: 도형 92">
            <a:extLst>
              <a:ext uri="{FF2B5EF4-FFF2-40B4-BE49-F238E27FC236}">
                <a16:creationId xmlns:a16="http://schemas.microsoft.com/office/drawing/2014/main" id="{E799EDCE-DA46-4B0C-9059-AEDDE9AFE0E8}"/>
              </a:ext>
            </a:extLst>
          </p:cNvPr>
          <p:cNvSpPr/>
          <p:nvPr userDrawn="1"/>
        </p:nvSpPr>
        <p:spPr>
          <a:xfrm>
            <a:off x="563012" y="184812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9E554D53-6424-4030-B177-03255142A754}"/>
              </a:ext>
            </a:extLst>
          </p:cNvPr>
          <p:cNvSpPr/>
          <p:nvPr userDrawn="1"/>
        </p:nvSpPr>
        <p:spPr>
          <a:xfrm>
            <a:off x="1396782" y="89980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5" name="Freeform: Shape 42">
            <a:extLst>
              <a:ext uri="{FF2B5EF4-FFF2-40B4-BE49-F238E27FC236}">
                <a16:creationId xmlns:a16="http://schemas.microsoft.com/office/drawing/2014/main" id="{C50C55B8-825F-4645-806F-26065E04B36F}"/>
              </a:ext>
            </a:extLst>
          </p:cNvPr>
          <p:cNvSpPr/>
          <p:nvPr userDrawn="1"/>
        </p:nvSpPr>
        <p:spPr>
          <a:xfrm>
            <a:off x="896670" y="907639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44">
            <a:extLst>
              <a:ext uri="{FF2B5EF4-FFF2-40B4-BE49-F238E27FC236}">
                <a16:creationId xmlns:a16="http://schemas.microsoft.com/office/drawing/2014/main" id="{37B390F1-CAA3-4542-9DD8-6C85D5AA27AE}"/>
              </a:ext>
            </a:extLst>
          </p:cNvPr>
          <p:cNvSpPr/>
          <p:nvPr userDrawn="1"/>
        </p:nvSpPr>
        <p:spPr>
          <a:xfrm>
            <a:off x="231819" y="1011880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03B9810B-422A-4BA0-84F9-AD50EAC4BA62}"/>
              </a:ext>
            </a:extLst>
          </p:cNvPr>
          <p:cNvSpPr/>
          <p:nvPr userDrawn="1"/>
        </p:nvSpPr>
        <p:spPr>
          <a:xfrm>
            <a:off x="635167" y="1258909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4B3023A4-3FA6-4A6F-A578-B91E3045C424}"/>
              </a:ext>
            </a:extLst>
          </p:cNvPr>
          <p:cNvSpPr>
            <a:spLocks/>
          </p:cNvSpPr>
          <p:nvPr userDrawn="1"/>
        </p:nvSpPr>
        <p:spPr bwMode="auto">
          <a:xfrm>
            <a:off x="552748" y="50353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99" name="Graphic 5">
            <a:extLst>
              <a:ext uri="{FF2B5EF4-FFF2-40B4-BE49-F238E27FC236}">
                <a16:creationId xmlns:a16="http://schemas.microsoft.com/office/drawing/2014/main" id="{9588DAEB-6525-4DED-B148-FD1A1D07E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233" y="2076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D4F82CC0-A2CC-4F2F-9EF1-AED8A1AD9444}"/>
              </a:ext>
            </a:extLst>
          </p:cNvPr>
          <p:cNvSpPr/>
          <p:nvPr userDrawn="1"/>
        </p:nvSpPr>
        <p:spPr>
          <a:xfrm>
            <a:off x="568405" y="-5694"/>
            <a:ext cx="287130" cy="349180"/>
          </a:xfrm>
          <a:custGeom>
            <a:avLst/>
            <a:gdLst>
              <a:gd name="connsiteX0" fmla="*/ 276439 w 287130"/>
              <a:gd name="connsiteY0" fmla="*/ 0 h 349180"/>
              <a:gd name="connsiteX1" fmla="*/ 286718 w 287130"/>
              <a:gd name="connsiteY1" fmla="*/ 0 h 349180"/>
              <a:gd name="connsiteX2" fmla="*/ 287130 w 287130"/>
              <a:gd name="connsiteY2" fmla="*/ 54080 h 349180"/>
              <a:gd name="connsiteX3" fmla="*/ 195248 w 287130"/>
              <a:gd name="connsiteY3" fmla="*/ 246081 h 349180"/>
              <a:gd name="connsiteX4" fmla="*/ 57877 w 287130"/>
              <a:gd name="connsiteY4" fmla="*/ 271882 h 349180"/>
              <a:gd name="connsiteX5" fmla="*/ 41142 w 287130"/>
              <a:gd name="connsiteY5" fmla="*/ 280947 h 349180"/>
              <a:gd name="connsiteX6" fmla="*/ 26498 w 287130"/>
              <a:gd name="connsiteY6" fmla="*/ 329759 h 349180"/>
              <a:gd name="connsiteX7" fmla="*/ 0 w 287130"/>
              <a:gd name="connsiteY7" fmla="*/ 347192 h 349180"/>
              <a:gd name="connsiteX8" fmla="*/ 36261 w 287130"/>
              <a:gd name="connsiteY8" fmla="*/ 264909 h 349180"/>
              <a:gd name="connsiteX9" fmla="*/ 36957 w 287130"/>
              <a:gd name="connsiteY9" fmla="*/ 237713 h 349180"/>
              <a:gd name="connsiteX10" fmla="*/ 46721 w 287130"/>
              <a:gd name="connsiteY10" fmla="*/ 166587 h 349180"/>
              <a:gd name="connsiteX11" fmla="*/ 128305 w 287130"/>
              <a:gd name="connsiteY11" fmla="*/ 94067 h 349180"/>
              <a:gd name="connsiteX12" fmla="*/ 228022 w 287130"/>
              <a:gd name="connsiteY12" fmla="*/ 47347 h 349180"/>
              <a:gd name="connsiteX13" fmla="*/ 262800 w 287130"/>
              <a:gd name="connsiteY13" fmla="*/ 21633 h 3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130" h="349180">
                <a:moveTo>
                  <a:pt x="276439" y="0"/>
                </a:moveTo>
                <a:lnTo>
                  <a:pt x="286718" y="0"/>
                </a:lnTo>
                <a:lnTo>
                  <a:pt x="287130" y="54080"/>
                </a:lnTo>
                <a:cubicBezTo>
                  <a:pt x="279449" y="129455"/>
                  <a:pt x="247547" y="213656"/>
                  <a:pt x="195248" y="246081"/>
                </a:cubicBezTo>
                <a:cubicBezTo>
                  <a:pt x="152712" y="272580"/>
                  <a:pt x="107387" y="283736"/>
                  <a:pt x="57877" y="271882"/>
                </a:cubicBezTo>
                <a:cubicBezTo>
                  <a:pt x="47417" y="269093"/>
                  <a:pt x="43931" y="272580"/>
                  <a:pt x="41142" y="280947"/>
                </a:cubicBezTo>
                <a:cubicBezTo>
                  <a:pt x="36261" y="296985"/>
                  <a:pt x="27893" y="313024"/>
                  <a:pt x="26498" y="329759"/>
                </a:cubicBezTo>
                <a:cubicBezTo>
                  <a:pt x="24406" y="348587"/>
                  <a:pt x="17433" y="352074"/>
                  <a:pt x="0" y="347192"/>
                </a:cubicBezTo>
                <a:cubicBezTo>
                  <a:pt x="11854" y="319299"/>
                  <a:pt x="23708" y="292104"/>
                  <a:pt x="36261" y="264909"/>
                </a:cubicBezTo>
                <a:cubicBezTo>
                  <a:pt x="40444" y="255843"/>
                  <a:pt x="44628" y="250962"/>
                  <a:pt x="36957" y="237713"/>
                </a:cubicBezTo>
                <a:cubicBezTo>
                  <a:pt x="23708" y="215399"/>
                  <a:pt x="34168" y="188902"/>
                  <a:pt x="46721" y="166587"/>
                </a:cubicBezTo>
                <a:cubicBezTo>
                  <a:pt x="65547" y="133116"/>
                  <a:pt x="94835" y="110802"/>
                  <a:pt x="128305" y="94067"/>
                </a:cubicBezTo>
                <a:cubicBezTo>
                  <a:pt x="161080" y="78028"/>
                  <a:pt x="195248" y="64083"/>
                  <a:pt x="228022" y="47347"/>
                </a:cubicBezTo>
                <a:cubicBezTo>
                  <a:pt x="241271" y="40722"/>
                  <a:pt x="252951" y="32180"/>
                  <a:pt x="262800" y="2163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1" name="하트 100">
            <a:extLst>
              <a:ext uri="{FF2B5EF4-FFF2-40B4-BE49-F238E27FC236}">
                <a16:creationId xmlns:a16="http://schemas.microsoft.com/office/drawing/2014/main" id="{18BBF6E2-B7C7-4DDC-95E6-3E777717D77A}"/>
              </a:ext>
            </a:extLst>
          </p:cNvPr>
          <p:cNvSpPr/>
          <p:nvPr userDrawn="1"/>
        </p:nvSpPr>
        <p:spPr>
          <a:xfrm>
            <a:off x="1639035" y="8110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" name="Graphic 47">
            <a:extLst>
              <a:ext uri="{FF2B5EF4-FFF2-40B4-BE49-F238E27FC236}">
                <a16:creationId xmlns:a16="http://schemas.microsoft.com/office/drawing/2014/main" id="{EAF73EE6-E7E6-4B1D-9031-024254763709}"/>
              </a:ext>
            </a:extLst>
          </p:cNvPr>
          <p:cNvGrpSpPr/>
          <p:nvPr userDrawn="1"/>
        </p:nvGrpSpPr>
        <p:grpSpPr>
          <a:xfrm>
            <a:off x="1191861" y="44194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3" name="Freeform: Shape 1145">
              <a:extLst>
                <a:ext uri="{FF2B5EF4-FFF2-40B4-BE49-F238E27FC236}">
                  <a16:creationId xmlns:a16="http://schemas.microsoft.com/office/drawing/2014/main" id="{8253E82E-800F-482C-913B-F9EF7053928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146">
              <a:extLst>
                <a:ext uri="{FF2B5EF4-FFF2-40B4-BE49-F238E27FC236}">
                  <a16:creationId xmlns:a16="http://schemas.microsoft.com/office/drawing/2014/main" id="{0DF27AD0-3D9A-4E81-A575-76E18CB36AF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147">
              <a:extLst>
                <a:ext uri="{FF2B5EF4-FFF2-40B4-BE49-F238E27FC236}">
                  <a16:creationId xmlns:a16="http://schemas.microsoft.com/office/drawing/2014/main" id="{501D3415-C95C-4F32-AF7D-373840D3941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264">
            <a:extLst>
              <a:ext uri="{FF2B5EF4-FFF2-40B4-BE49-F238E27FC236}">
                <a16:creationId xmlns:a16="http://schemas.microsoft.com/office/drawing/2014/main" id="{575F84DB-D69A-4CB4-98F8-A77A5466F16D}"/>
              </a:ext>
            </a:extLst>
          </p:cNvPr>
          <p:cNvSpPr/>
          <p:nvPr userDrawn="1"/>
        </p:nvSpPr>
        <p:spPr>
          <a:xfrm>
            <a:off x="13145" y="61864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id="{67B7BF50-307A-460A-B803-6E6B1593B9E9}"/>
              </a:ext>
            </a:extLst>
          </p:cNvPr>
          <p:cNvSpPr/>
          <p:nvPr userDrawn="1"/>
        </p:nvSpPr>
        <p:spPr>
          <a:xfrm>
            <a:off x="114632" y="14195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8" name="자유형: 도형 107">
            <a:extLst>
              <a:ext uri="{FF2B5EF4-FFF2-40B4-BE49-F238E27FC236}">
                <a16:creationId xmlns:a16="http://schemas.microsoft.com/office/drawing/2014/main" id="{1225E166-77FF-4DF9-9A25-A5F673BF1947}"/>
              </a:ext>
            </a:extLst>
          </p:cNvPr>
          <p:cNvSpPr/>
          <p:nvPr userDrawn="1"/>
        </p:nvSpPr>
        <p:spPr>
          <a:xfrm>
            <a:off x="3996089" y="42691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9" name="자유형: 도형 108">
            <a:extLst>
              <a:ext uri="{FF2B5EF4-FFF2-40B4-BE49-F238E27FC236}">
                <a16:creationId xmlns:a16="http://schemas.microsoft.com/office/drawing/2014/main" id="{9488997F-B9B1-4334-880F-A4EE2A80733C}"/>
              </a:ext>
            </a:extLst>
          </p:cNvPr>
          <p:cNvSpPr/>
          <p:nvPr userDrawn="1"/>
        </p:nvSpPr>
        <p:spPr>
          <a:xfrm>
            <a:off x="148365" y="171260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0" name="하트 109">
            <a:extLst>
              <a:ext uri="{FF2B5EF4-FFF2-40B4-BE49-F238E27FC236}">
                <a16:creationId xmlns:a16="http://schemas.microsoft.com/office/drawing/2014/main" id="{072D0462-7B88-42E9-8360-3CCEE0D9056B}"/>
              </a:ext>
            </a:extLst>
          </p:cNvPr>
          <p:cNvSpPr/>
          <p:nvPr userDrawn="1"/>
        </p:nvSpPr>
        <p:spPr>
          <a:xfrm>
            <a:off x="3684715" y="8110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Graphic 47">
            <a:extLst>
              <a:ext uri="{FF2B5EF4-FFF2-40B4-BE49-F238E27FC236}">
                <a16:creationId xmlns:a16="http://schemas.microsoft.com/office/drawing/2014/main" id="{233F8474-4C35-4E59-A999-40F8FA8A49FC}"/>
              </a:ext>
            </a:extLst>
          </p:cNvPr>
          <p:cNvGrpSpPr/>
          <p:nvPr userDrawn="1"/>
        </p:nvGrpSpPr>
        <p:grpSpPr>
          <a:xfrm>
            <a:off x="3164069" y="1165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Freeform: Shape 1145">
              <a:extLst>
                <a:ext uri="{FF2B5EF4-FFF2-40B4-BE49-F238E27FC236}">
                  <a16:creationId xmlns:a16="http://schemas.microsoft.com/office/drawing/2014/main" id="{8A8C9371-DC49-4916-ABAD-4D64E61717B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46">
              <a:extLst>
                <a:ext uri="{FF2B5EF4-FFF2-40B4-BE49-F238E27FC236}">
                  <a16:creationId xmlns:a16="http://schemas.microsoft.com/office/drawing/2014/main" id="{D71FFCBD-C7BE-4E39-9F2B-3380D3B1209E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7">
              <a:extLst>
                <a:ext uri="{FF2B5EF4-FFF2-40B4-BE49-F238E27FC236}">
                  <a16:creationId xmlns:a16="http://schemas.microsoft.com/office/drawing/2014/main" id="{4105AC09-9A13-4CA4-B5D0-B1D54060142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Freeform: Shape 264">
            <a:extLst>
              <a:ext uri="{FF2B5EF4-FFF2-40B4-BE49-F238E27FC236}">
                <a16:creationId xmlns:a16="http://schemas.microsoft.com/office/drawing/2014/main" id="{C3474FD0-C458-43AB-8530-3C890814F920}"/>
              </a:ext>
            </a:extLst>
          </p:cNvPr>
          <p:cNvSpPr/>
          <p:nvPr userDrawn="1"/>
        </p:nvSpPr>
        <p:spPr>
          <a:xfrm>
            <a:off x="4340493" y="9063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자유형: 도형 115">
            <a:extLst>
              <a:ext uri="{FF2B5EF4-FFF2-40B4-BE49-F238E27FC236}">
                <a16:creationId xmlns:a16="http://schemas.microsoft.com/office/drawing/2014/main" id="{FE6F6880-834F-4829-89ED-05A16CBA019F}"/>
              </a:ext>
            </a:extLst>
          </p:cNvPr>
          <p:cNvSpPr/>
          <p:nvPr userDrawn="1"/>
        </p:nvSpPr>
        <p:spPr>
          <a:xfrm>
            <a:off x="2577284" y="-5694"/>
            <a:ext cx="375515" cy="209665"/>
          </a:xfrm>
          <a:custGeom>
            <a:avLst/>
            <a:gdLst>
              <a:gd name="connsiteX0" fmla="*/ 188867 w 375515"/>
              <a:gd name="connsiteY0" fmla="*/ 30414 h 209665"/>
              <a:gd name="connsiteX1" fmla="*/ 188867 w 375515"/>
              <a:gd name="connsiteY1" fmla="*/ 209665 h 209665"/>
              <a:gd name="connsiteX2" fmla="*/ 188867 w 375515"/>
              <a:gd name="connsiteY2" fmla="*/ 30414 h 209665"/>
              <a:gd name="connsiteX3" fmla="*/ 194785 w 375515"/>
              <a:gd name="connsiteY3" fmla="*/ 24497 h 209665"/>
              <a:gd name="connsiteX4" fmla="*/ 275411 w 375515"/>
              <a:gd name="connsiteY4" fmla="*/ 106109 h 209665"/>
              <a:gd name="connsiteX5" fmla="*/ 194785 w 375515"/>
              <a:gd name="connsiteY5" fmla="*/ 24497 h 209665"/>
              <a:gd name="connsiteX6" fmla="*/ 180731 w 375515"/>
              <a:gd name="connsiteY6" fmla="*/ 24250 h 209665"/>
              <a:gd name="connsiteX7" fmla="*/ 100598 w 375515"/>
              <a:gd name="connsiteY7" fmla="*/ 106109 h 209665"/>
              <a:gd name="connsiteX8" fmla="*/ 180731 w 375515"/>
              <a:gd name="connsiteY8" fmla="*/ 24250 h 209665"/>
              <a:gd name="connsiteX9" fmla="*/ 241452 w 375515"/>
              <a:gd name="connsiteY9" fmla="*/ 0 h 209665"/>
              <a:gd name="connsiteX10" fmla="*/ 335430 w 375515"/>
              <a:gd name="connsiteY10" fmla="*/ 0 h 209665"/>
              <a:gd name="connsiteX11" fmla="*/ 375515 w 375515"/>
              <a:gd name="connsiteY11" fmla="*/ 16360 h 209665"/>
              <a:gd name="connsiteX12" fmla="*/ 201688 w 375515"/>
              <a:gd name="connsiteY12" fmla="*/ 16854 h 209665"/>
              <a:gd name="connsiteX13" fmla="*/ 200326 w 375515"/>
              <a:gd name="connsiteY13" fmla="*/ 0 h 209665"/>
              <a:gd name="connsiteX14" fmla="*/ 217273 w 375515"/>
              <a:gd name="connsiteY14" fmla="*/ 0 h 209665"/>
              <a:gd name="connsiteX15" fmla="*/ 194785 w 375515"/>
              <a:gd name="connsiteY15" fmla="*/ 9457 h 209665"/>
              <a:gd name="connsiteX16" fmla="*/ 187028 w 375515"/>
              <a:gd name="connsiteY16" fmla="*/ 0 h 209665"/>
              <a:gd name="connsiteX17" fmla="*/ 188700 w 375515"/>
              <a:gd name="connsiteY17" fmla="*/ 0 h 209665"/>
              <a:gd name="connsiteX18" fmla="*/ 187881 w 375515"/>
              <a:gd name="connsiteY18" fmla="*/ 2060 h 209665"/>
              <a:gd name="connsiteX19" fmla="*/ 156719 w 375515"/>
              <a:gd name="connsiteY19" fmla="*/ 0 h 209665"/>
              <a:gd name="connsiteX20" fmla="*/ 175445 w 375515"/>
              <a:gd name="connsiteY20" fmla="*/ 0 h 209665"/>
              <a:gd name="connsiteX21" fmla="*/ 180977 w 375515"/>
              <a:gd name="connsiteY21" fmla="*/ 9457 h 209665"/>
              <a:gd name="connsiteX22" fmla="*/ 38637 w 375515"/>
              <a:gd name="connsiteY22" fmla="*/ 0 h 209665"/>
              <a:gd name="connsiteX23" fmla="*/ 132713 w 375515"/>
              <a:gd name="connsiteY23" fmla="*/ 0 h 209665"/>
              <a:gd name="connsiteX24" fmla="*/ 174567 w 375515"/>
              <a:gd name="connsiteY24" fmla="*/ 16607 h 209665"/>
              <a:gd name="connsiteX25" fmla="*/ 0 w 375515"/>
              <a:gd name="connsiteY25" fmla="*/ 1636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5515" h="209665">
                <a:moveTo>
                  <a:pt x="188867" y="30414"/>
                </a:moveTo>
                <a:cubicBezTo>
                  <a:pt x="217222" y="90329"/>
                  <a:pt x="217468" y="149504"/>
                  <a:pt x="188867" y="209665"/>
                </a:cubicBezTo>
                <a:cubicBezTo>
                  <a:pt x="159033" y="172187"/>
                  <a:pt x="159033" y="68878"/>
                  <a:pt x="188867" y="30414"/>
                </a:cubicBezTo>
                <a:close/>
                <a:moveTo>
                  <a:pt x="194785" y="24497"/>
                </a:moveTo>
                <a:cubicBezTo>
                  <a:pt x="223386" y="25237"/>
                  <a:pt x="267028" y="68878"/>
                  <a:pt x="275411" y="106109"/>
                </a:cubicBezTo>
                <a:cubicBezTo>
                  <a:pt x="240646" y="98712"/>
                  <a:pt x="202675" y="60002"/>
                  <a:pt x="194785" y="24497"/>
                </a:cubicBezTo>
                <a:close/>
                <a:moveTo>
                  <a:pt x="180731" y="24250"/>
                </a:moveTo>
                <a:cubicBezTo>
                  <a:pt x="174567" y="58523"/>
                  <a:pt x="133144" y="100931"/>
                  <a:pt x="100598" y="106109"/>
                </a:cubicBezTo>
                <a:cubicBezTo>
                  <a:pt x="106762" y="71590"/>
                  <a:pt x="147691" y="29921"/>
                  <a:pt x="180731" y="24250"/>
                </a:cubicBezTo>
                <a:close/>
                <a:moveTo>
                  <a:pt x="241452" y="0"/>
                </a:moveTo>
                <a:lnTo>
                  <a:pt x="335430" y="0"/>
                </a:lnTo>
                <a:lnTo>
                  <a:pt x="375515" y="16360"/>
                </a:lnTo>
                <a:cubicBezTo>
                  <a:pt x="329161" y="46687"/>
                  <a:pt x="250755" y="47180"/>
                  <a:pt x="201688" y="16854"/>
                </a:cubicBezTo>
                <a:close/>
                <a:moveTo>
                  <a:pt x="200326" y="0"/>
                </a:moveTo>
                <a:lnTo>
                  <a:pt x="217273" y="0"/>
                </a:lnTo>
                <a:lnTo>
                  <a:pt x="194785" y="9457"/>
                </a:lnTo>
                <a:close/>
                <a:moveTo>
                  <a:pt x="187028" y="0"/>
                </a:moveTo>
                <a:lnTo>
                  <a:pt x="188700" y="0"/>
                </a:lnTo>
                <a:lnTo>
                  <a:pt x="187881" y="2060"/>
                </a:lnTo>
                <a:close/>
                <a:moveTo>
                  <a:pt x="156719" y="0"/>
                </a:moveTo>
                <a:lnTo>
                  <a:pt x="175445" y="0"/>
                </a:lnTo>
                <a:lnTo>
                  <a:pt x="180977" y="9457"/>
                </a:lnTo>
                <a:close/>
                <a:moveTo>
                  <a:pt x="38637" y="0"/>
                </a:moveTo>
                <a:lnTo>
                  <a:pt x="132713" y="0"/>
                </a:lnTo>
                <a:lnTo>
                  <a:pt x="174567" y="16607"/>
                </a:lnTo>
                <a:cubicBezTo>
                  <a:pt x="124761" y="47920"/>
                  <a:pt x="45368" y="46441"/>
                  <a:pt x="0" y="16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자유형: 도형 116">
            <a:extLst>
              <a:ext uri="{FF2B5EF4-FFF2-40B4-BE49-F238E27FC236}">
                <a16:creationId xmlns:a16="http://schemas.microsoft.com/office/drawing/2014/main" id="{154FB3A1-6937-4F37-95EF-B9383823A210}"/>
              </a:ext>
            </a:extLst>
          </p:cNvPr>
          <p:cNvSpPr/>
          <p:nvPr userDrawn="1"/>
        </p:nvSpPr>
        <p:spPr>
          <a:xfrm>
            <a:off x="-11228" y="1308485"/>
            <a:ext cx="212952" cy="402755"/>
          </a:xfrm>
          <a:custGeom>
            <a:avLst/>
            <a:gdLst>
              <a:gd name="connsiteX0" fmla="*/ 15700 w 212952"/>
              <a:gd name="connsiteY0" fmla="*/ 214786 h 402755"/>
              <a:gd name="connsiteX1" fmla="*/ 15958 w 212952"/>
              <a:gd name="connsiteY1" fmla="*/ 402755 h 402755"/>
              <a:gd name="connsiteX2" fmla="*/ 0 w 212952"/>
              <a:gd name="connsiteY2" fmla="*/ 358206 h 402755"/>
              <a:gd name="connsiteX3" fmla="*/ 0 w 212952"/>
              <a:gd name="connsiteY3" fmla="*/ 258935 h 402755"/>
              <a:gd name="connsiteX4" fmla="*/ 6418 w 212952"/>
              <a:gd name="connsiteY4" fmla="*/ 211434 h 402755"/>
              <a:gd name="connsiteX5" fmla="*/ 0 w 212952"/>
              <a:gd name="connsiteY5" fmla="*/ 228478 h 402755"/>
              <a:gd name="connsiteX6" fmla="*/ 0 w 212952"/>
              <a:gd name="connsiteY6" fmla="*/ 214060 h 402755"/>
              <a:gd name="connsiteX7" fmla="*/ 27046 w 212952"/>
              <a:gd name="connsiteY7" fmla="*/ 210403 h 402755"/>
              <a:gd name="connsiteX8" fmla="*/ 155195 w 212952"/>
              <a:gd name="connsiteY8" fmla="*/ 341904 h 402755"/>
              <a:gd name="connsiteX9" fmla="*/ 27046 w 212952"/>
              <a:gd name="connsiteY9" fmla="*/ 210403 h 402755"/>
              <a:gd name="connsiteX10" fmla="*/ 0 w 212952"/>
              <a:gd name="connsiteY10" fmla="*/ 199971 h 402755"/>
              <a:gd name="connsiteX11" fmla="*/ 3324 w 212952"/>
              <a:gd name="connsiteY11" fmla="*/ 201378 h 402755"/>
              <a:gd name="connsiteX12" fmla="*/ 0 w 212952"/>
              <a:gd name="connsiteY12" fmla="*/ 202207 h 402755"/>
              <a:gd name="connsiteX13" fmla="*/ 121772 w 212952"/>
              <a:gd name="connsiteY13" fmla="*/ 176528 h 402755"/>
              <a:gd name="connsiteX14" fmla="*/ 212952 w 212952"/>
              <a:gd name="connsiteY14" fmla="*/ 199057 h 402755"/>
              <a:gd name="connsiteX15" fmla="*/ 29624 w 212952"/>
              <a:gd name="connsiteY15" fmla="*/ 199831 h 402755"/>
              <a:gd name="connsiteX16" fmla="*/ 121772 w 212952"/>
              <a:gd name="connsiteY16" fmla="*/ 176528 h 402755"/>
              <a:gd name="connsiteX17" fmla="*/ 0 w 212952"/>
              <a:gd name="connsiteY17" fmla="*/ 173175 h 402755"/>
              <a:gd name="connsiteX18" fmla="*/ 7450 w 212952"/>
              <a:gd name="connsiteY18" fmla="*/ 189517 h 402755"/>
              <a:gd name="connsiteX19" fmla="*/ 0 w 212952"/>
              <a:gd name="connsiteY19" fmla="*/ 185210 h 402755"/>
              <a:gd name="connsiteX20" fmla="*/ 156742 w 212952"/>
              <a:gd name="connsiteY20" fmla="*/ 58016 h 402755"/>
              <a:gd name="connsiteX21" fmla="*/ 27819 w 212952"/>
              <a:gd name="connsiteY21" fmla="*/ 191064 h 402755"/>
              <a:gd name="connsiteX22" fmla="*/ 156742 w 212952"/>
              <a:gd name="connsiteY22" fmla="*/ 58016 h 402755"/>
              <a:gd name="connsiteX23" fmla="*/ 16216 w 212952"/>
              <a:gd name="connsiteY23" fmla="*/ 0 h 402755"/>
              <a:gd name="connsiteX24" fmla="*/ 16474 w 212952"/>
              <a:gd name="connsiteY24" fmla="*/ 185391 h 402755"/>
              <a:gd name="connsiteX25" fmla="*/ 0 w 212952"/>
              <a:gd name="connsiteY25" fmla="*/ 144908 h 402755"/>
              <a:gd name="connsiteX26" fmla="*/ 0 w 212952"/>
              <a:gd name="connsiteY26" fmla="*/ 42268 h 40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2952" h="402755">
                <a:moveTo>
                  <a:pt x="15700" y="214786"/>
                </a:moveTo>
                <a:cubicBezTo>
                  <a:pt x="46642" y="263003"/>
                  <a:pt x="48705" y="348350"/>
                  <a:pt x="15958" y="402755"/>
                </a:cubicBezTo>
                <a:lnTo>
                  <a:pt x="0" y="358206"/>
                </a:lnTo>
                <a:lnTo>
                  <a:pt x="0" y="258935"/>
                </a:lnTo>
                <a:close/>
                <a:moveTo>
                  <a:pt x="6418" y="211434"/>
                </a:moveTo>
                <a:lnTo>
                  <a:pt x="0" y="228478"/>
                </a:lnTo>
                <a:lnTo>
                  <a:pt x="0" y="214060"/>
                </a:lnTo>
                <a:close/>
                <a:moveTo>
                  <a:pt x="27046" y="210403"/>
                </a:moveTo>
                <a:cubicBezTo>
                  <a:pt x="95890" y="230515"/>
                  <a:pt x="144365" y="293171"/>
                  <a:pt x="155195" y="341904"/>
                </a:cubicBezTo>
                <a:cubicBezTo>
                  <a:pt x="108009" y="337778"/>
                  <a:pt x="36328" y="264808"/>
                  <a:pt x="27046" y="210403"/>
                </a:cubicBezTo>
                <a:close/>
                <a:moveTo>
                  <a:pt x="0" y="199971"/>
                </a:moveTo>
                <a:lnTo>
                  <a:pt x="3324" y="201378"/>
                </a:lnTo>
                <a:lnTo>
                  <a:pt x="0" y="202207"/>
                </a:lnTo>
                <a:close/>
                <a:moveTo>
                  <a:pt x="121772" y="176528"/>
                </a:moveTo>
                <a:cubicBezTo>
                  <a:pt x="152230" y="176431"/>
                  <a:pt x="182526" y="183973"/>
                  <a:pt x="212952" y="199057"/>
                </a:cubicBezTo>
                <a:cubicBezTo>
                  <a:pt x="172728" y="229225"/>
                  <a:pt x="87381" y="235155"/>
                  <a:pt x="29624" y="199831"/>
                </a:cubicBezTo>
                <a:cubicBezTo>
                  <a:pt x="60694" y="184360"/>
                  <a:pt x="91314" y="176625"/>
                  <a:pt x="121772" y="176528"/>
                </a:cubicBezTo>
                <a:close/>
                <a:moveTo>
                  <a:pt x="0" y="173175"/>
                </a:moveTo>
                <a:lnTo>
                  <a:pt x="7450" y="189517"/>
                </a:lnTo>
                <a:lnTo>
                  <a:pt x="0" y="185210"/>
                </a:lnTo>
                <a:close/>
                <a:moveTo>
                  <a:pt x="156742" y="58016"/>
                </a:moveTo>
                <a:cubicBezTo>
                  <a:pt x="134309" y="124024"/>
                  <a:pt x="92023" y="167858"/>
                  <a:pt x="27819" y="191064"/>
                </a:cubicBezTo>
                <a:cubicBezTo>
                  <a:pt x="26014" y="147230"/>
                  <a:pt x="100016" y="70134"/>
                  <a:pt x="156742" y="58016"/>
                </a:cubicBezTo>
                <a:close/>
                <a:moveTo>
                  <a:pt x="16216" y="0"/>
                </a:moveTo>
                <a:cubicBezTo>
                  <a:pt x="47157" y="35067"/>
                  <a:pt x="47157" y="143620"/>
                  <a:pt x="16474" y="185391"/>
                </a:cubicBezTo>
                <a:lnTo>
                  <a:pt x="0" y="144908"/>
                </a:lnTo>
                <a:lnTo>
                  <a:pt x="0" y="4226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8" name="자유형: 도형 117">
            <a:extLst>
              <a:ext uri="{FF2B5EF4-FFF2-40B4-BE49-F238E27FC236}">
                <a16:creationId xmlns:a16="http://schemas.microsoft.com/office/drawing/2014/main" id="{0451572A-C056-4699-84FC-8EA95F111B5C}"/>
              </a:ext>
            </a:extLst>
          </p:cNvPr>
          <p:cNvSpPr/>
          <p:nvPr userDrawn="1"/>
        </p:nvSpPr>
        <p:spPr>
          <a:xfrm>
            <a:off x="2129308" y="4497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9" name="Graphic 5">
            <a:extLst>
              <a:ext uri="{FF2B5EF4-FFF2-40B4-BE49-F238E27FC236}">
                <a16:creationId xmlns:a16="http://schemas.microsoft.com/office/drawing/2014/main" id="{D37AA130-3B44-42AD-8F76-91115FF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3837369" y="326138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0" name="Freeform: Shape 17">
            <a:extLst>
              <a:ext uri="{FF2B5EF4-FFF2-40B4-BE49-F238E27FC236}">
                <a16:creationId xmlns:a16="http://schemas.microsoft.com/office/drawing/2014/main" id="{BC755F82-33E8-4715-9758-57FF0CE0D5BF}"/>
              </a:ext>
            </a:extLst>
          </p:cNvPr>
          <p:cNvSpPr/>
          <p:nvPr userDrawn="1"/>
        </p:nvSpPr>
        <p:spPr>
          <a:xfrm>
            <a:off x="3258155" y="250136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하트 120">
            <a:extLst>
              <a:ext uri="{FF2B5EF4-FFF2-40B4-BE49-F238E27FC236}">
                <a16:creationId xmlns:a16="http://schemas.microsoft.com/office/drawing/2014/main" id="{E29EB33B-73C9-4D79-A4FC-1613F4A25220}"/>
              </a:ext>
            </a:extLst>
          </p:cNvPr>
          <p:cNvSpPr/>
          <p:nvPr userDrawn="1"/>
        </p:nvSpPr>
        <p:spPr>
          <a:xfrm>
            <a:off x="4398542" y="3201669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자유형: 도형 121">
            <a:extLst>
              <a:ext uri="{FF2B5EF4-FFF2-40B4-BE49-F238E27FC236}">
                <a16:creationId xmlns:a16="http://schemas.microsoft.com/office/drawing/2014/main" id="{3AA6A7AA-4865-4951-A76C-4A9983DA1549}"/>
              </a:ext>
            </a:extLst>
          </p:cNvPr>
          <p:cNvSpPr/>
          <p:nvPr userDrawn="1"/>
        </p:nvSpPr>
        <p:spPr>
          <a:xfrm rot="3838674">
            <a:off x="3770236" y="252739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3" name="Freeform: Shape 42">
            <a:extLst>
              <a:ext uri="{FF2B5EF4-FFF2-40B4-BE49-F238E27FC236}">
                <a16:creationId xmlns:a16="http://schemas.microsoft.com/office/drawing/2014/main" id="{C53BC4E1-F3D6-4DD7-8C27-894BDE65741D}"/>
              </a:ext>
            </a:extLst>
          </p:cNvPr>
          <p:cNvSpPr/>
          <p:nvPr userDrawn="1"/>
        </p:nvSpPr>
        <p:spPr>
          <a:xfrm>
            <a:off x="4329178" y="3685197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자유형: 도형 123">
            <a:extLst>
              <a:ext uri="{FF2B5EF4-FFF2-40B4-BE49-F238E27FC236}">
                <a16:creationId xmlns:a16="http://schemas.microsoft.com/office/drawing/2014/main" id="{56463D5A-99F2-485C-BD5B-CEEFF18599CA}"/>
              </a:ext>
            </a:extLst>
          </p:cNvPr>
          <p:cNvSpPr/>
          <p:nvPr userDrawn="1"/>
        </p:nvSpPr>
        <p:spPr>
          <a:xfrm rot="3838674">
            <a:off x="4414908" y="2495757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25" name="Graphic 47">
            <a:extLst>
              <a:ext uri="{FF2B5EF4-FFF2-40B4-BE49-F238E27FC236}">
                <a16:creationId xmlns:a16="http://schemas.microsoft.com/office/drawing/2014/main" id="{1929D8D1-B0ED-4580-94B9-65E89E460933}"/>
              </a:ext>
            </a:extLst>
          </p:cNvPr>
          <p:cNvGrpSpPr/>
          <p:nvPr userDrawn="1"/>
        </p:nvGrpSpPr>
        <p:grpSpPr>
          <a:xfrm rot="3838674">
            <a:off x="3619835" y="2070878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6" name="Freeform: Shape 1145">
              <a:extLst>
                <a:ext uri="{FF2B5EF4-FFF2-40B4-BE49-F238E27FC236}">
                  <a16:creationId xmlns:a16="http://schemas.microsoft.com/office/drawing/2014/main" id="{7643FA69-F887-49F5-861E-65BCA047094B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146">
              <a:extLst>
                <a:ext uri="{FF2B5EF4-FFF2-40B4-BE49-F238E27FC236}">
                  <a16:creationId xmlns:a16="http://schemas.microsoft.com/office/drawing/2014/main" id="{E60C85D1-04C0-4092-8E9E-0E6338CF1000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147">
              <a:extLst>
                <a:ext uri="{FF2B5EF4-FFF2-40B4-BE49-F238E27FC236}">
                  <a16:creationId xmlns:a16="http://schemas.microsoft.com/office/drawing/2014/main" id="{04F9672D-1F9A-40BD-B4B7-B985FD4BF549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Freeform: Shape 361">
            <a:extLst>
              <a:ext uri="{FF2B5EF4-FFF2-40B4-BE49-F238E27FC236}">
                <a16:creationId xmlns:a16="http://schemas.microsoft.com/office/drawing/2014/main" id="{3D470EB7-5DAD-448F-A160-E227193FDB18}"/>
              </a:ext>
            </a:extLst>
          </p:cNvPr>
          <p:cNvSpPr/>
          <p:nvPr userDrawn="1"/>
        </p:nvSpPr>
        <p:spPr>
          <a:xfrm rot="3838674">
            <a:off x="4058414" y="2921609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264">
            <a:extLst>
              <a:ext uri="{FF2B5EF4-FFF2-40B4-BE49-F238E27FC236}">
                <a16:creationId xmlns:a16="http://schemas.microsoft.com/office/drawing/2014/main" id="{6434306F-14D5-4098-A9EB-93DC7145234A}"/>
              </a:ext>
            </a:extLst>
          </p:cNvPr>
          <p:cNvSpPr/>
          <p:nvPr userDrawn="1"/>
        </p:nvSpPr>
        <p:spPr>
          <a:xfrm rot="3838674">
            <a:off x="4813805" y="283088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6D5C58D3-75BA-4A17-AFF4-F150EB6D6B7A}"/>
              </a:ext>
            </a:extLst>
          </p:cNvPr>
          <p:cNvSpPr/>
          <p:nvPr userDrawn="1"/>
        </p:nvSpPr>
        <p:spPr>
          <a:xfrm>
            <a:off x="3009241" y="42409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:a16="http://schemas.microsoft.com/office/drawing/2014/main" id="{A4BA9576-0946-4230-BC40-F6C42394F940}"/>
              </a:ext>
            </a:extLst>
          </p:cNvPr>
          <p:cNvSpPr/>
          <p:nvPr userDrawn="1"/>
        </p:nvSpPr>
        <p:spPr>
          <a:xfrm>
            <a:off x="4401140" y="552921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3" name="자유형: 도형 132">
            <a:extLst>
              <a:ext uri="{FF2B5EF4-FFF2-40B4-BE49-F238E27FC236}">
                <a16:creationId xmlns:a16="http://schemas.microsoft.com/office/drawing/2014/main" id="{328B8065-C901-4C7B-9D93-C9FFFE271301}"/>
              </a:ext>
            </a:extLst>
          </p:cNvPr>
          <p:cNvSpPr/>
          <p:nvPr userDrawn="1"/>
        </p:nvSpPr>
        <p:spPr>
          <a:xfrm>
            <a:off x="2365256" y="391946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4" name="Freeform: Shape 17">
            <a:extLst>
              <a:ext uri="{FF2B5EF4-FFF2-40B4-BE49-F238E27FC236}">
                <a16:creationId xmlns:a16="http://schemas.microsoft.com/office/drawing/2014/main" id="{4C229D83-13D7-46EA-AA4C-F437D4EA316F}"/>
              </a:ext>
            </a:extLst>
          </p:cNvPr>
          <p:cNvSpPr/>
          <p:nvPr userDrawn="1"/>
        </p:nvSpPr>
        <p:spPr>
          <a:xfrm>
            <a:off x="3555912" y="584572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5" name="Graphic 47">
            <a:extLst>
              <a:ext uri="{FF2B5EF4-FFF2-40B4-BE49-F238E27FC236}">
                <a16:creationId xmlns:a16="http://schemas.microsoft.com/office/drawing/2014/main" id="{8471525B-F291-4BB8-B036-19FEFB5B201C}"/>
              </a:ext>
            </a:extLst>
          </p:cNvPr>
          <p:cNvGrpSpPr/>
          <p:nvPr userDrawn="1"/>
        </p:nvGrpSpPr>
        <p:grpSpPr>
          <a:xfrm>
            <a:off x="3438972" y="295526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6" name="Freeform: Shape 1145">
              <a:extLst>
                <a:ext uri="{FF2B5EF4-FFF2-40B4-BE49-F238E27FC236}">
                  <a16:creationId xmlns:a16="http://schemas.microsoft.com/office/drawing/2014/main" id="{DFED25F9-E351-42E9-B59C-53F203BE63AA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46">
              <a:extLst>
                <a:ext uri="{FF2B5EF4-FFF2-40B4-BE49-F238E27FC236}">
                  <a16:creationId xmlns:a16="http://schemas.microsoft.com/office/drawing/2014/main" id="{BDC2F518-7B25-4566-A3F5-AE174D6E23DB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47">
              <a:extLst>
                <a:ext uri="{FF2B5EF4-FFF2-40B4-BE49-F238E27FC236}">
                  <a16:creationId xmlns:a16="http://schemas.microsoft.com/office/drawing/2014/main" id="{DE2093E4-8A4E-4AA3-A744-46F87183EC8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047A8D93-79CC-4C47-A2FA-1A20FFFB10F3}"/>
              </a:ext>
            </a:extLst>
          </p:cNvPr>
          <p:cNvSpPr/>
          <p:nvPr userDrawn="1"/>
        </p:nvSpPr>
        <p:spPr>
          <a:xfrm>
            <a:off x="3735926" y="1555947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자유형: 도형 139">
            <a:extLst>
              <a:ext uri="{FF2B5EF4-FFF2-40B4-BE49-F238E27FC236}">
                <a16:creationId xmlns:a16="http://schemas.microsoft.com/office/drawing/2014/main" id="{09BD6BFE-6D23-4D94-8687-30D05015C785}"/>
              </a:ext>
            </a:extLst>
          </p:cNvPr>
          <p:cNvSpPr/>
          <p:nvPr userDrawn="1"/>
        </p:nvSpPr>
        <p:spPr>
          <a:xfrm>
            <a:off x="4818304" y="3493379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1" name="자유형: 도형 140">
            <a:extLst>
              <a:ext uri="{FF2B5EF4-FFF2-40B4-BE49-F238E27FC236}">
                <a16:creationId xmlns:a16="http://schemas.microsoft.com/office/drawing/2014/main" id="{22395ECB-1A80-46B5-990E-A7856E967949}"/>
              </a:ext>
            </a:extLst>
          </p:cNvPr>
          <p:cNvSpPr/>
          <p:nvPr userDrawn="1"/>
        </p:nvSpPr>
        <p:spPr>
          <a:xfrm>
            <a:off x="2473362" y="88036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2" name="Freeform: Shape 44">
            <a:extLst>
              <a:ext uri="{FF2B5EF4-FFF2-40B4-BE49-F238E27FC236}">
                <a16:creationId xmlns:a16="http://schemas.microsoft.com/office/drawing/2014/main" id="{75303540-1F05-4330-B78C-F883DFCBCC64}"/>
              </a:ext>
            </a:extLst>
          </p:cNvPr>
          <p:cNvSpPr/>
          <p:nvPr userDrawn="1"/>
        </p:nvSpPr>
        <p:spPr>
          <a:xfrm>
            <a:off x="1987095" y="151927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자유형: 도형 142">
            <a:extLst>
              <a:ext uri="{FF2B5EF4-FFF2-40B4-BE49-F238E27FC236}">
                <a16:creationId xmlns:a16="http://schemas.microsoft.com/office/drawing/2014/main" id="{E20EC2F2-A8E4-4B86-BF44-CC638A0C5043}"/>
              </a:ext>
            </a:extLst>
          </p:cNvPr>
          <p:cNvSpPr>
            <a:spLocks/>
          </p:cNvSpPr>
          <p:nvPr userDrawn="1"/>
        </p:nvSpPr>
        <p:spPr bwMode="auto">
          <a:xfrm>
            <a:off x="1980220" y="1041256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44" name="Freeform: Shape 361">
            <a:extLst>
              <a:ext uri="{FF2B5EF4-FFF2-40B4-BE49-F238E27FC236}">
                <a16:creationId xmlns:a16="http://schemas.microsoft.com/office/drawing/2014/main" id="{379F47E6-BD23-4C13-8C5D-CD0B3F9529DC}"/>
              </a:ext>
            </a:extLst>
          </p:cNvPr>
          <p:cNvSpPr/>
          <p:nvPr userDrawn="1"/>
        </p:nvSpPr>
        <p:spPr>
          <a:xfrm>
            <a:off x="3800148" y="1102840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264">
            <a:extLst>
              <a:ext uri="{FF2B5EF4-FFF2-40B4-BE49-F238E27FC236}">
                <a16:creationId xmlns:a16="http://schemas.microsoft.com/office/drawing/2014/main" id="{521F3A7D-2B36-4A3C-B8F9-4ED4F23AD073}"/>
              </a:ext>
            </a:extLst>
          </p:cNvPr>
          <p:cNvSpPr/>
          <p:nvPr userDrawn="1"/>
        </p:nvSpPr>
        <p:spPr>
          <a:xfrm>
            <a:off x="4195337" y="125455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자유형: 도형 145">
            <a:extLst>
              <a:ext uri="{FF2B5EF4-FFF2-40B4-BE49-F238E27FC236}">
                <a16:creationId xmlns:a16="http://schemas.microsoft.com/office/drawing/2014/main" id="{EEBE4841-23E0-42B0-B499-0144AFF8143A}"/>
              </a:ext>
            </a:extLst>
          </p:cNvPr>
          <p:cNvSpPr/>
          <p:nvPr userDrawn="1"/>
        </p:nvSpPr>
        <p:spPr>
          <a:xfrm>
            <a:off x="1814270" y="563517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47" name="Graphic 5">
            <a:extLst>
              <a:ext uri="{FF2B5EF4-FFF2-40B4-BE49-F238E27FC236}">
                <a16:creationId xmlns:a16="http://schemas.microsoft.com/office/drawing/2014/main" id="{93D1CF6D-6BD5-4788-B528-BD9DC0EB6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323" y="52895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8" name="Freeform: Shape 44">
            <a:extLst>
              <a:ext uri="{FF2B5EF4-FFF2-40B4-BE49-F238E27FC236}">
                <a16:creationId xmlns:a16="http://schemas.microsoft.com/office/drawing/2014/main" id="{9A003C85-40D1-45AF-ABDA-A59CBEC8A269}"/>
              </a:ext>
            </a:extLst>
          </p:cNvPr>
          <p:cNvSpPr/>
          <p:nvPr userDrawn="1"/>
        </p:nvSpPr>
        <p:spPr>
          <a:xfrm>
            <a:off x="4670435" y="26387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자유형: 도형 148">
            <a:extLst>
              <a:ext uri="{FF2B5EF4-FFF2-40B4-BE49-F238E27FC236}">
                <a16:creationId xmlns:a16="http://schemas.microsoft.com/office/drawing/2014/main" id="{2BCFFAB0-7A53-49A0-A434-B1FC5D771CED}"/>
              </a:ext>
            </a:extLst>
          </p:cNvPr>
          <p:cNvSpPr/>
          <p:nvPr userDrawn="1"/>
        </p:nvSpPr>
        <p:spPr>
          <a:xfrm>
            <a:off x="4594030" y="1213819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0" name="자유형: 도형 149">
            <a:extLst>
              <a:ext uri="{FF2B5EF4-FFF2-40B4-BE49-F238E27FC236}">
                <a16:creationId xmlns:a16="http://schemas.microsoft.com/office/drawing/2014/main" id="{7ED6B2E8-38CD-471E-8488-AABCDB4FE2B7}"/>
              </a:ext>
            </a:extLst>
          </p:cNvPr>
          <p:cNvSpPr>
            <a:spLocks/>
          </p:cNvSpPr>
          <p:nvPr userDrawn="1"/>
        </p:nvSpPr>
        <p:spPr bwMode="auto">
          <a:xfrm>
            <a:off x="3792152" y="645339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51" name="자유형: 도형 150">
            <a:extLst>
              <a:ext uri="{FF2B5EF4-FFF2-40B4-BE49-F238E27FC236}">
                <a16:creationId xmlns:a16="http://schemas.microsoft.com/office/drawing/2014/main" id="{8BEE5134-0191-4721-A09C-19A2A9809252}"/>
              </a:ext>
            </a:extLst>
          </p:cNvPr>
          <p:cNvSpPr/>
          <p:nvPr userDrawn="1"/>
        </p:nvSpPr>
        <p:spPr>
          <a:xfrm>
            <a:off x="4500573" y="647777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52" name="Graphic 47">
            <a:extLst>
              <a:ext uri="{FF2B5EF4-FFF2-40B4-BE49-F238E27FC236}">
                <a16:creationId xmlns:a16="http://schemas.microsoft.com/office/drawing/2014/main" id="{15EDF955-DB09-4C36-89E8-DFD3CF7B7F29}"/>
              </a:ext>
            </a:extLst>
          </p:cNvPr>
          <p:cNvGrpSpPr/>
          <p:nvPr userDrawn="1"/>
        </p:nvGrpSpPr>
        <p:grpSpPr>
          <a:xfrm>
            <a:off x="4182254" y="61304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Freeform: Shape 1145">
              <a:extLst>
                <a:ext uri="{FF2B5EF4-FFF2-40B4-BE49-F238E27FC236}">
                  <a16:creationId xmlns:a16="http://schemas.microsoft.com/office/drawing/2014/main" id="{0B553B26-CA23-4A74-96F3-591FF186FEAB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146">
              <a:extLst>
                <a:ext uri="{FF2B5EF4-FFF2-40B4-BE49-F238E27FC236}">
                  <a16:creationId xmlns:a16="http://schemas.microsoft.com/office/drawing/2014/main" id="{CA5FB883-89D3-40AA-BD99-688E9D0690A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147">
              <a:extLst>
                <a:ext uri="{FF2B5EF4-FFF2-40B4-BE49-F238E27FC236}">
                  <a16:creationId xmlns:a16="http://schemas.microsoft.com/office/drawing/2014/main" id="{1711DBFA-0CCF-4A53-B3DC-BB4EA5BFD439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6" name="Graphic 5">
            <a:extLst>
              <a:ext uri="{FF2B5EF4-FFF2-40B4-BE49-F238E27FC236}">
                <a16:creationId xmlns:a16="http://schemas.microsoft.com/office/drawing/2014/main" id="{69B94167-F434-4780-A6A7-6AE3E7FD5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5206" y="95024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7" name="Freeform: Shape 17">
            <a:extLst>
              <a:ext uri="{FF2B5EF4-FFF2-40B4-BE49-F238E27FC236}">
                <a16:creationId xmlns:a16="http://schemas.microsoft.com/office/drawing/2014/main" id="{C6F65C8B-D425-4D37-AE4E-E5999432662C}"/>
              </a:ext>
            </a:extLst>
          </p:cNvPr>
          <p:cNvSpPr/>
          <p:nvPr userDrawn="1"/>
        </p:nvSpPr>
        <p:spPr>
          <a:xfrm>
            <a:off x="2814254" y="129316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자유형: 도형 157">
            <a:extLst>
              <a:ext uri="{FF2B5EF4-FFF2-40B4-BE49-F238E27FC236}">
                <a16:creationId xmlns:a16="http://schemas.microsoft.com/office/drawing/2014/main" id="{6997C4C0-3E35-4481-80F0-FA521CEE45B0}"/>
              </a:ext>
            </a:extLst>
          </p:cNvPr>
          <p:cNvSpPr>
            <a:spLocks/>
          </p:cNvSpPr>
          <p:nvPr userDrawn="1"/>
        </p:nvSpPr>
        <p:spPr bwMode="auto">
          <a:xfrm>
            <a:off x="3331927" y="1443989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59" name="Freeform: Shape 42">
            <a:extLst>
              <a:ext uri="{FF2B5EF4-FFF2-40B4-BE49-F238E27FC236}">
                <a16:creationId xmlns:a16="http://schemas.microsoft.com/office/drawing/2014/main" id="{4BD2D6E3-1C11-4C12-ABB8-7736C8470B9E}"/>
              </a:ext>
            </a:extLst>
          </p:cNvPr>
          <p:cNvSpPr/>
          <p:nvPr userDrawn="1"/>
        </p:nvSpPr>
        <p:spPr>
          <a:xfrm>
            <a:off x="2745350" y="1785041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44">
            <a:extLst>
              <a:ext uri="{FF2B5EF4-FFF2-40B4-BE49-F238E27FC236}">
                <a16:creationId xmlns:a16="http://schemas.microsoft.com/office/drawing/2014/main" id="{5DBB3DF2-E272-4624-A49F-3D7DF8D102FB}"/>
              </a:ext>
            </a:extLst>
          </p:cNvPr>
          <p:cNvSpPr/>
          <p:nvPr userDrawn="1"/>
        </p:nvSpPr>
        <p:spPr>
          <a:xfrm>
            <a:off x="3173293" y="204598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자유형: 도형 160">
            <a:extLst>
              <a:ext uri="{FF2B5EF4-FFF2-40B4-BE49-F238E27FC236}">
                <a16:creationId xmlns:a16="http://schemas.microsoft.com/office/drawing/2014/main" id="{32D22DD6-4994-4427-8BF2-787BE5E99E01}"/>
              </a:ext>
            </a:extLst>
          </p:cNvPr>
          <p:cNvSpPr/>
          <p:nvPr userDrawn="1"/>
        </p:nvSpPr>
        <p:spPr>
          <a:xfrm flipH="1">
            <a:off x="2461122" y="136933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2" name="자유형: 도형 161">
            <a:extLst>
              <a:ext uri="{FF2B5EF4-FFF2-40B4-BE49-F238E27FC236}">
                <a16:creationId xmlns:a16="http://schemas.microsoft.com/office/drawing/2014/main" id="{A7223CC3-179C-4C5A-AC74-8E087D75E42A}"/>
              </a:ext>
            </a:extLst>
          </p:cNvPr>
          <p:cNvSpPr/>
          <p:nvPr userDrawn="1"/>
        </p:nvSpPr>
        <p:spPr>
          <a:xfrm>
            <a:off x="2820370" y="5563524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3" name="자유형: 도형 162">
            <a:extLst>
              <a:ext uri="{FF2B5EF4-FFF2-40B4-BE49-F238E27FC236}">
                <a16:creationId xmlns:a16="http://schemas.microsoft.com/office/drawing/2014/main" id="{846CE0C9-A42A-41BB-BBC0-A4831E45A213}"/>
              </a:ext>
            </a:extLst>
          </p:cNvPr>
          <p:cNvSpPr/>
          <p:nvPr userDrawn="1"/>
        </p:nvSpPr>
        <p:spPr>
          <a:xfrm>
            <a:off x="952284" y="2206383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4" name="자유형: 도형 163">
            <a:extLst>
              <a:ext uri="{FF2B5EF4-FFF2-40B4-BE49-F238E27FC236}">
                <a16:creationId xmlns:a16="http://schemas.microsoft.com/office/drawing/2014/main" id="{0E10D48F-1724-4079-8745-D21A30F7F563}"/>
              </a:ext>
            </a:extLst>
          </p:cNvPr>
          <p:cNvSpPr/>
          <p:nvPr userDrawn="1"/>
        </p:nvSpPr>
        <p:spPr>
          <a:xfrm>
            <a:off x="4712799" y="664056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5" name="자유형: 도형 164">
            <a:extLst>
              <a:ext uri="{FF2B5EF4-FFF2-40B4-BE49-F238E27FC236}">
                <a16:creationId xmlns:a16="http://schemas.microsoft.com/office/drawing/2014/main" id="{11925D22-27CA-412B-8861-71B2FEDFD296}"/>
              </a:ext>
            </a:extLst>
          </p:cNvPr>
          <p:cNvSpPr/>
          <p:nvPr userDrawn="1"/>
        </p:nvSpPr>
        <p:spPr>
          <a:xfrm>
            <a:off x="5518048" y="41743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6" name="자유형: 도형 165">
            <a:extLst>
              <a:ext uri="{FF2B5EF4-FFF2-40B4-BE49-F238E27FC236}">
                <a16:creationId xmlns:a16="http://schemas.microsoft.com/office/drawing/2014/main" id="{3B52683F-7FDA-4C2D-A48E-73B300A08E31}"/>
              </a:ext>
            </a:extLst>
          </p:cNvPr>
          <p:cNvSpPr/>
          <p:nvPr userDrawn="1"/>
        </p:nvSpPr>
        <p:spPr>
          <a:xfrm flipH="1">
            <a:off x="4223770" y="80702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799CA7F7-BA24-46B7-A12A-348BCE1F5763}"/>
              </a:ext>
            </a:extLst>
          </p:cNvPr>
          <p:cNvSpPr/>
          <p:nvPr userDrawn="1"/>
        </p:nvSpPr>
        <p:spPr>
          <a:xfrm>
            <a:off x="4098873" y="2186400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8" name="자유형: 도형 167">
            <a:extLst>
              <a:ext uri="{FF2B5EF4-FFF2-40B4-BE49-F238E27FC236}">
                <a16:creationId xmlns:a16="http://schemas.microsoft.com/office/drawing/2014/main" id="{51959843-7B0A-4C6E-8A3B-2074F8040E49}"/>
              </a:ext>
            </a:extLst>
          </p:cNvPr>
          <p:cNvSpPr>
            <a:spLocks/>
          </p:cNvSpPr>
          <p:nvPr userDrawn="1"/>
        </p:nvSpPr>
        <p:spPr bwMode="auto">
          <a:xfrm>
            <a:off x="5554805" y="4846809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69" name="Graphic 5">
            <a:extLst>
              <a:ext uri="{FF2B5EF4-FFF2-40B4-BE49-F238E27FC236}">
                <a16:creationId xmlns:a16="http://schemas.microsoft.com/office/drawing/2014/main" id="{07C217B6-1DEC-469C-B2C2-7698F97C8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5010" y="315202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0" name="Freeform: Shape 17">
            <a:extLst>
              <a:ext uri="{FF2B5EF4-FFF2-40B4-BE49-F238E27FC236}">
                <a16:creationId xmlns:a16="http://schemas.microsoft.com/office/drawing/2014/main" id="{D40E4B1A-41DD-4DE5-ADF9-62160C31CEC1}"/>
              </a:ext>
            </a:extLst>
          </p:cNvPr>
          <p:cNvSpPr/>
          <p:nvPr userDrawn="1"/>
        </p:nvSpPr>
        <p:spPr>
          <a:xfrm>
            <a:off x="5647562" y="4222293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1" name="Graphic 47">
            <a:extLst>
              <a:ext uri="{FF2B5EF4-FFF2-40B4-BE49-F238E27FC236}">
                <a16:creationId xmlns:a16="http://schemas.microsoft.com/office/drawing/2014/main" id="{86EA6135-E0CA-4E84-AA9D-67E970FAC010}"/>
              </a:ext>
            </a:extLst>
          </p:cNvPr>
          <p:cNvGrpSpPr/>
          <p:nvPr userDrawn="1"/>
        </p:nvGrpSpPr>
        <p:grpSpPr>
          <a:xfrm>
            <a:off x="5109642" y="270413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2" name="Freeform: Shape 1145">
              <a:extLst>
                <a:ext uri="{FF2B5EF4-FFF2-40B4-BE49-F238E27FC236}">
                  <a16:creationId xmlns:a16="http://schemas.microsoft.com/office/drawing/2014/main" id="{2448C9A5-0574-4A66-A343-DF609611B732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146">
              <a:extLst>
                <a:ext uri="{FF2B5EF4-FFF2-40B4-BE49-F238E27FC236}">
                  <a16:creationId xmlns:a16="http://schemas.microsoft.com/office/drawing/2014/main" id="{1892C10C-1B4E-43EA-9CD9-517A0B5D7844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147">
              <a:extLst>
                <a:ext uri="{FF2B5EF4-FFF2-40B4-BE49-F238E27FC236}">
                  <a16:creationId xmlns:a16="http://schemas.microsoft.com/office/drawing/2014/main" id="{BC3A383C-801B-47D6-8DDD-DB7EAB77840E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5" name="Freeform: Shape 264">
            <a:extLst>
              <a:ext uri="{FF2B5EF4-FFF2-40B4-BE49-F238E27FC236}">
                <a16:creationId xmlns:a16="http://schemas.microsoft.com/office/drawing/2014/main" id="{88970173-1A64-4C18-A6DD-1084E44A1A4F}"/>
              </a:ext>
            </a:extLst>
          </p:cNvPr>
          <p:cNvSpPr/>
          <p:nvPr userDrawn="1"/>
        </p:nvSpPr>
        <p:spPr>
          <a:xfrm>
            <a:off x="5243292" y="502979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자유형: 도형 175">
            <a:extLst>
              <a:ext uri="{FF2B5EF4-FFF2-40B4-BE49-F238E27FC236}">
                <a16:creationId xmlns:a16="http://schemas.microsoft.com/office/drawing/2014/main" id="{80BF1B36-5C8F-4453-A7BC-D676B4E8D903}"/>
              </a:ext>
            </a:extLst>
          </p:cNvPr>
          <p:cNvSpPr/>
          <p:nvPr userDrawn="1"/>
        </p:nvSpPr>
        <p:spPr>
          <a:xfrm>
            <a:off x="4510333" y="641023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7" name="하트 176">
            <a:extLst>
              <a:ext uri="{FF2B5EF4-FFF2-40B4-BE49-F238E27FC236}">
                <a16:creationId xmlns:a16="http://schemas.microsoft.com/office/drawing/2014/main" id="{CEBABFEE-D13B-4570-8AEE-B7F49F2B7E5D}"/>
              </a:ext>
            </a:extLst>
          </p:cNvPr>
          <p:cNvSpPr/>
          <p:nvPr userDrawn="1"/>
        </p:nvSpPr>
        <p:spPr>
          <a:xfrm>
            <a:off x="5003379" y="419493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Freeform: Shape 264">
            <a:extLst>
              <a:ext uri="{FF2B5EF4-FFF2-40B4-BE49-F238E27FC236}">
                <a16:creationId xmlns:a16="http://schemas.microsoft.com/office/drawing/2014/main" id="{77BC045C-0D5C-4132-8546-49CF3C668B81}"/>
              </a:ext>
            </a:extLst>
          </p:cNvPr>
          <p:cNvSpPr/>
          <p:nvPr userDrawn="1"/>
        </p:nvSpPr>
        <p:spPr>
          <a:xfrm>
            <a:off x="4364329" y="4505270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자유형: 도형 178">
            <a:extLst>
              <a:ext uri="{FF2B5EF4-FFF2-40B4-BE49-F238E27FC236}">
                <a16:creationId xmlns:a16="http://schemas.microsoft.com/office/drawing/2014/main" id="{118C5513-5C80-4536-834C-C77A6BE274E2}"/>
              </a:ext>
            </a:extLst>
          </p:cNvPr>
          <p:cNvSpPr/>
          <p:nvPr userDrawn="1"/>
        </p:nvSpPr>
        <p:spPr>
          <a:xfrm rot="768186">
            <a:off x="4687536" y="5923336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B59BC7C4-E1B1-4DB3-B519-4E414FCFE7B0}"/>
              </a:ext>
            </a:extLst>
          </p:cNvPr>
          <p:cNvSpPr/>
          <p:nvPr userDrawn="1"/>
        </p:nvSpPr>
        <p:spPr>
          <a:xfrm>
            <a:off x="4706569" y="476948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EC786CA8-E288-46FD-9BF4-7CFE4F6986FA}"/>
              </a:ext>
            </a:extLst>
          </p:cNvPr>
          <p:cNvSpPr/>
          <p:nvPr userDrawn="1"/>
        </p:nvSpPr>
        <p:spPr>
          <a:xfrm>
            <a:off x="5295544" y="4573031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B6531D3D-0366-434E-9BA7-C978BE140860}"/>
              </a:ext>
            </a:extLst>
          </p:cNvPr>
          <p:cNvSpPr/>
          <p:nvPr userDrawn="1"/>
        </p:nvSpPr>
        <p:spPr>
          <a:xfrm rot="5400000">
            <a:off x="4867563" y="-41663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자유형: 도형 182">
            <a:extLst>
              <a:ext uri="{FF2B5EF4-FFF2-40B4-BE49-F238E27FC236}">
                <a16:creationId xmlns:a16="http://schemas.microsoft.com/office/drawing/2014/main" id="{13D88536-6117-4882-B1CF-617914C42955}"/>
              </a:ext>
            </a:extLst>
          </p:cNvPr>
          <p:cNvSpPr/>
          <p:nvPr userDrawn="1"/>
        </p:nvSpPr>
        <p:spPr>
          <a:xfrm>
            <a:off x="8632148" y="459116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4" name="Freeform: Shape 42">
            <a:extLst>
              <a:ext uri="{FF2B5EF4-FFF2-40B4-BE49-F238E27FC236}">
                <a16:creationId xmlns:a16="http://schemas.microsoft.com/office/drawing/2014/main" id="{AFC7BD25-232D-4251-8F30-9322F8919BD4}"/>
              </a:ext>
            </a:extLst>
          </p:cNvPr>
          <p:cNvSpPr/>
          <p:nvPr userDrawn="1"/>
        </p:nvSpPr>
        <p:spPr>
          <a:xfrm>
            <a:off x="8132036" y="459900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자유형: 도형 184">
            <a:extLst>
              <a:ext uri="{FF2B5EF4-FFF2-40B4-BE49-F238E27FC236}">
                <a16:creationId xmlns:a16="http://schemas.microsoft.com/office/drawing/2014/main" id="{E2CE2DEA-CEC7-49C2-B9BD-AFB3FCAA2E3B}"/>
              </a:ext>
            </a:extLst>
          </p:cNvPr>
          <p:cNvSpPr/>
          <p:nvPr userDrawn="1"/>
        </p:nvSpPr>
        <p:spPr>
          <a:xfrm>
            <a:off x="9305304" y="4431615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6" name="Freeform: Shape 44">
            <a:extLst>
              <a:ext uri="{FF2B5EF4-FFF2-40B4-BE49-F238E27FC236}">
                <a16:creationId xmlns:a16="http://schemas.microsoft.com/office/drawing/2014/main" id="{BB6A0660-DF0C-4FAE-AC35-9BAC628E5609}"/>
              </a:ext>
            </a:extLst>
          </p:cNvPr>
          <p:cNvSpPr/>
          <p:nvPr userDrawn="1"/>
        </p:nvSpPr>
        <p:spPr>
          <a:xfrm>
            <a:off x="7467185" y="470324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7" name="자유형: 도형 186">
            <a:extLst>
              <a:ext uri="{FF2B5EF4-FFF2-40B4-BE49-F238E27FC236}">
                <a16:creationId xmlns:a16="http://schemas.microsoft.com/office/drawing/2014/main" id="{ED624ACF-A8B8-476F-BFB7-A525DEBDDAED}"/>
              </a:ext>
            </a:extLst>
          </p:cNvPr>
          <p:cNvSpPr/>
          <p:nvPr userDrawn="1"/>
        </p:nvSpPr>
        <p:spPr>
          <a:xfrm>
            <a:off x="7870533" y="4950274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8" name="자유형: 도형 187">
            <a:extLst>
              <a:ext uri="{FF2B5EF4-FFF2-40B4-BE49-F238E27FC236}">
                <a16:creationId xmlns:a16="http://schemas.microsoft.com/office/drawing/2014/main" id="{3A6B0070-7E24-4FAB-8B3D-5C015864872D}"/>
              </a:ext>
            </a:extLst>
          </p:cNvPr>
          <p:cNvSpPr>
            <a:spLocks/>
          </p:cNvSpPr>
          <p:nvPr userDrawn="1"/>
        </p:nvSpPr>
        <p:spPr bwMode="auto">
          <a:xfrm>
            <a:off x="7788114" y="419490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189" name="Graphic 5">
            <a:extLst>
              <a:ext uri="{FF2B5EF4-FFF2-40B4-BE49-F238E27FC236}">
                <a16:creationId xmlns:a16="http://schemas.microsoft.com/office/drawing/2014/main" id="{16B102E3-3E7A-4208-A0E5-265538C40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524" y="3647371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0" name="Freeform: Shape 17">
            <a:extLst>
              <a:ext uri="{FF2B5EF4-FFF2-40B4-BE49-F238E27FC236}">
                <a16:creationId xmlns:a16="http://schemas.microsoft.com/office/drawing/2014/main" id="{3A320096-DBBC-48F8-BB7F-91A4B6680EDD}"/>
              </a:ext>
            </a:extLst>
          </p:cNvPr>
          <p:cNvSpPr/>
          <p:nvPr userDrawn="1"/>
        </p:nvSpPr>
        <p:spPr>
          <a:xfrm>
            <a:off x="7833192" y="360060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하트 190">
            <a:extLst>
              <a:ext uri="{FF2B5EF4-FFF2-40B4-BE49-F238E27FC236}">
                <a16:creationId xmlns:a16="http://schemas.microsoft.com/office/drawing/2014/main" id="{45E9B4E1-723E-4BC3-80F4-1144E99D6029}"/>
              </a:ext>
            </a:extLst>
          </p:cNvPr>
          <p:cNvSpPr/>
          <p:nvPr userDrawn="1"/>
        </p:nvSpPr>
        <p:spPr>
          <a:xfrm>
            <a:off x="8789574" y="361777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2" name="Graphic 47">
            <a:extLst>
              <a:ext uri="{FF2B5EF4-FFF2-40B4-BE49-F238E27FC236}">
                <a16:creationId xmlns:a16="http://schemas.microsoft.com/office/drawing/2014/main" id="{93F1AEFD-8BE6-43BE-B2F3-F894004FC135}"/>
              </a:ext>
            </a:extLst>
          </p:cNvPr>
          <p:cNvGrpSpPr/>
          <p:nvPr userDrawn="1"/>
        </p:nvGrpSpPr>
        <p:grpSpPr>
          <a:xfrm>
            <a:off x="8427227" y="413330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3" name="Freeform: Shape 1145">
              <a:extLst>
                <a:ext uri="{FF2B5EF4-FFF2-40B4-BE49-F238E27FC236}">
                  <a16:creationId xmlns:a16="http://schemas.microsoft.com/office/drawing/2014/main" id="{877A2FC7-3CC6-49CE-84CF-D51E319FC655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146">
              <a:extLst>
                <a:ext uri="{FF2B5EF4-FFF2-40B4-BE49-F238E27FC236}">
                  <a16:creationId xmlns:a16="http://schemas.microsoft.com/office/drawing/2014/main" id="{B796CF63-16C3-4D41-AB4A-E8E0480DC727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147">
              <a:extLst>
                <a:ext uri="{FF2B5EF4-FFF2-40B4-BE49-F238E27FC236}">
                  <a16:creationId xmlns:a16="http://schemas.microsoft.com/office/drawing/2014/main" id="{E4C8D564-1231-49E9-90AB-77DB6B66D4CA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6" name="Freeform: Shape 264">
            <a:extLst>
              <a:ext uri="{FF2B5EF4-FFF2-40B4-BE49-F238E27FC236}">
                <a16:creationId xmlns:a16="http://schemas.microsoft.com/office/drawing/2014/main" id="{C9C6311E-34E8-475C-8C56-66C3FA71BBC2}"/>
              </a:ext>
            </a:extLst>
          </p:cNvPr>
          <p:cNvSpPr/>
          <p:nvPr userDrawn="1"/>
        </p:nvSpPr>
        <p:spPr>
          <a:xfrm>
            <a:off x="7248511" y="431001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361">
            <a:extLst>
              <a:ext uri="{FF2B5EF4-FFF2-40B4-BE49-F238E27FC236}">
                <a16:creationId xmlns:a16="http://schemas.microsoft.com/office/drawing/2014/main" id="{A15152CA-30AC-4569-9C68-95B25F34D6A5}"/>
              </a:ext>
            </a:extLst>
          </p:cNvPr>
          <p:cNvSpPr/>
          <p:nvPr userDrawn="1"/>
        </p:nvSpPr>
        <p:spPr>
          <a:xfrm>
            <a:off x="8980432" y="498537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자유형: 도형 197">
            <a:extLst>
              <a:ext uri="{FF2B5EF4-FFF2-40B4-BE49-F238E27FC236}">
                <a16:creationId xmlns:a16="http://schemas.microsoft.com/office/drawing/2014/main" id="{1BFD3F6B-EE2A-40E3-8DFD-71C074F8FF4D}"/>
              </a:ext>
            </a:extLst>
          </p:cNvPr>
          <p:cNvSpPr/>
          <p:nvPr userDrawn="1"/>
        </p:nvSpPr>
        <p:spPr>
          <a:xfrm>
            <a:off x="7378621" y="386171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9" name="자유형: 도형 198">
            <a:extLst>
              <a:ext uri="{FF2B5EF4-FFF2-40B4-BE49-F238E27FC236}">
                <a16:creationId xmlns:a16="http://schemas.microsoft.com/office/drawing/2014/main" id="{962E306E-4223-4DBA-AD2F-B6ED5890D111}"/>
              </a:ext>
            </a:extLst>
          </p:cNvPr>
          <p:cNvSpPr/>
          <p:nvPr userDrawn="1"/>
        </p:nvSpPr>
        <p:spPr>
          <a:xfrm>
            <a:off x="9025443" y="393898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0" name="자유형: 도형 199">
            <a:extLst>
              <a:ext uri="{FF2B5EF4-FFF2-40B4-BE49-F238E27FC236}">
                <a16:creationId xmlns:a16="http://schemas.microsoft.com/office/drawing/2014/main" id="{B5CB6B11-1C59-4A7C-910E-4799E09411B2}"/>
              </a:ext>
            </a:extLst>
          </p:cNvPr>
          <p:cNvSpPr/>
          <p:nvPr userDrawn="1"/>
        </p:nvSpPr>
        <p:spPr>
          <a:xfrm>
            <a:off x="7924213" y="626947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1" name="Freeform: Shape 42">
            <a:extLst>
              <a:ext uri="{FF2B5EF4-FFF2-40B4-BE49-F238E27FC236}">
                <a16:creationId xmlns:a16="http://schemas.microsoft.com/office/drawing/2014/main" id="{E3D77F65-C950-44B6-9DAB-DAE6B09A6BD5}"/>
              </a:ext>
            </a:extLst>
          </p:cNvPr>
          <p:cNvSpPr/>
          <p:nvPr userDrawn="1"/>
        </p:nvSpPr>
        <p:spPr>
          <a:xfrm>
            <a:off x="7424101" y="627731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자유형: 도형 201">
            <a:extLst>
              <a:ext uri="{FF2B5EF4-FFF2-40B4-BE49-F238E27FC236}">
                <a16:creationId xmlns:a16="http://schemas.microsoft.com/office/drawing/2014/main" id="{7B163A5A-DC0C-49C4-B082-BB0627D35CA3}"/>
              </a:ext>
            </a:extLst>
          </p:cNvPr>
          <p:cNvSpPr/>
          <p:nvPr userDrawn="1"/>
        </p:nvSpPr>
        <p:spPr>
          <a:xfrm>
            <a:off x="8559185" y="6154347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3" name="Freeform: Shape 44">
            <a:extLst>
              <a:ext uri="{FF2B5EF4-FFF2-40B4-BE49-F238E27FC236}">
                <a16:creationId xmlns:a16="http://schemas.microsoft.com/office/drawing/2014/main" id="{9787B54A-9398-46E3-997F-4F901F4E9C1A}"/>
              </a:ext>
            </a:extLst>
          </p:cNvPr>
          <p:cNvSpPr/>
          <p:nvPr userDrawn="1"/>
        </p:nvSpPr>
        <p:spPr>
          <a:xfrm>
            <a:off x="6759250" y="638155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자유형: 도형 203">
            <a:extLst>
              <a:ext uri="{FF2B5EF4-FFF2-40B4-BE49-F238E27FC236}">
                <a16:creationId xmlns:a16="http://schemas.microsoft.com/office/drawing/2014/main" id="{33490A01-5D85-43B5-B2A2-F59911B4DBA2}"/>
              </a:ext>
            </a:extLst>
          </p:cNvPr>
          <p:cNvSpPr/>
          <p:nvPr userDrawn="1"/>
        </p:nvSpPr>
        <p:spPr>
          <a:xfrm>
            <a:off x="7162598" y="6628585"/>
            <a:ext cx="211217" cy="236051"/>
          </a:xfrm>
          <a:custGeom>
            <a:avLst/>
            <a:gdLst>
              <a:gd name="connsiteX0" fmla="*/ 188511 w 211217"/>
              <a:gd name="connsiteY0" fmla="*/ 183984 h 236051"/>
              <a:gd name="connsiteX1" fmla="*/ 89098 w 211217"/>
              <a:gd name="connsiteY1" fmla="*/ 235703 h 236051"/>
              <a:gd name="connsiteX2" fmla="*/ 188511 w 211217"/>
              <a:gd name="connsiteY2" fmla="*/ 183984 h 236051"/>
              <a:gd name="connsiteX3" fmla="*/ 15073 w 211217"/>
              <a:gd name="connsiteY3" fmla="*/ 131631 h 236051"/>
              <a:gd name="connsiteX4" fmla="*/ 50552 w 211217"/>
              <a:gd name="connsiteY4" fmla="*/ 224140 h 236051"/>
              <a:gd name="connsiteX5" fmla="*/ 15073 w 211217"/>
              <a:gd name="connsiteY5" fmla="*/ 131631 h 236051"/>
              <a:gd name="connsiteX6" fmla="*/ 190276 w 211217"/>
              <a:gd name="connsiteY6" fmla="*/ 23223 h 236051"/>
              <a:gd name="connsiteX7" fmla="*/ 121134 w 211217"/>
              <a:gd name="connsiteY7" fmla="*/ 128855 h 236051"/>
              <a:gd name="connsiteX8" fmla="*/ 190276 w 211217"/>
              <a:gd name="connsiteY8" fmla="*/ 23223 h 236051"/>
              <a:gd name="connsiteX9" fmla="*/ 198583 w 211217"/>
              <a:gd name="connsiteY9" fmla="*/ 161 h 236051"/>
              <a:gd name="connsiteX10" fmla="*/ 208264 w 211217"/>
              <a:gd name="connsiteY10" fmla="*/ 1792 h 236051"/>
              <a:gd name="connsiteX11" fmla="*/ 210217 w 211217"/>
              <a:gd name="connsiteY11" fmla="*/ 21116 h 236051"/>
              <a:gd name="connsiteX12" fmla="*/ 163945 w 211217"/>
              <a:gd name="connsiteY12" fmla="*/ 124555 h 236051"/>
              <a:gd name="connsiteX13" fmla="*/ 147687 w 211217"/>
              <a:gd name="connsiteY13" fmla="*/ 134714 h 236051"/>
              <a:gd name="connsiteX14" fmla="*/ 85654 w 211217"/>
              <a:gd name="connsiteY14" fmla="*/ 220371 h 236051"/>
              <a:gd name="connsiteX15" fmla="*/ 175663 w 211217"/>
              <a:gd name="connsiteY15" fmla="*/ 170793 h 236051"/>
              <a:gd name="connsiteX16" fmla="*/ 207407 w 211217"/>
              <a:gd name="connsiteY16" fmla="*/ 176515 h 236051"/>
              <a:gd name="connsiteX17" fmla="*/ 194799 w 211217"/>
              <a:gd name="connsiteY17" fmla="*/ 197380 h 236051"/>
              <a:gd name="connsiteX18" fmla="*/ 143811 w 211217"/>
              <a:gd name="connsiteY18" fmla="*/ 233920 h 236051"/>
              <a:gd name="connsiteX19" fmla="*/ 136656 w 211217"/>
              <a:gd name="connsiteY19" fmla="*/ 236051 h 236051"/>
              <a:gd name="connsiteX20" fmla="*/ 43141 w 211217"/>
              <a:gd name="connsiteY20" fmla="*/ 236051 h 236051"/>
              <a:gd name="connsiteX21" fmla="*/ 14088 w 211217"/>
              <a:gd name="connsiteY21" fmla="*/ 190809 h 236051"/>
              <a:gd name="connsiteX22" fmla="*/ 237 w 211217"/>
              <a:gd name="connsiteY22" fmla="*/ 131613 h 236051"/>
              <a:gd name="connsiteX23" fmla="*/ 5154 w 211217"/>
              <a:gd name="connsiteY23" fmla="*/ 107766 h 236051"/>
              <a:gd name="connsiteX24" fmla="*/ 25832 w 211217"/>
              <a:gd name="connsiteY24" fmla="*/ 119570 h 236051"/>
              <a:gd name="connsiteX25" fmla="*/ 62424 w 211217"/>
              <a:gd name="connsiteY25" fmla="*/ 227635 h 236051"/>
              <a:gd name="connsiteX26" fmla="*/ 97167 w 211217"/>
              <a:gd name="connsiteY26" fmla="*/ 153456 h 236051"/>
              <a:gd name="connsiteX27" fmla="*/ 100353 w 211217"/>
              <a:gd name="connsiteY27" fmla="*/ 109805 h 236051"/>
              <a:gd name="connsiteX28" fmla="*/ 187346 w 211217"/>
              <a:gd name="connsiteY28" fmla="*/ 3334 h 236051"/>
              <a:gd name="connsiteX29" fmla="*/ 198583 w 211217"/>
              <a:gd name="connsiteY29" fmla="*/ 161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1217" h="236051">
                <a:moveTo>
                  <a:pt x="188511" y="183984"/>
                </a:moveTo>
                <a:cubicBezTo>
                  <a:pt x="156099" y="178845"/>
                  <a:pt x="104996" y="213381"/>
                  <a:pt x="89098" y="235703"/>
                </a:cubicBezTo>
                <a:cubicBezTo>
                  <a:pt x="117365" y="234419"/>
                  <a:pt x="178387" y="208722"/>
                  <a:pt x="188511" y="183984"/>
                </a:cubicBezTo>
                <a:close/>
                <a:moveTo>
                  <a:pt x="15073" y="131631"/>
                </a:moveTo>
                <a:cubicBezTo>
                  <a:pt x="12487" y="157173"/>
                  <a:pt x="31759" y="208602"/>
                  <a:pt x="50552" y="224140"/>
                </a:cubicBezTo>
                <a:cubicBezTo>
                  <a:pt x="60283" y="191590"/>
                  <a:pt x="35699" y="137233"/>
                  <a:pt x="15073" y="131631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05921" y="148282"/>
                  <a:pt x="103111" y="188644"/>
                  <a:pt x="85654" y="220371"/>
                </a:cubicBezTo>
                <a:cubicBezTo>
                  <a:pt x="110615" y="193441"/>
                  <a:pt x="140012" y="175898"/>
                  <a:pt x="175663" y="170793"/>
                </a:cubicBezTo>
                <a:cubicBezTo>
                  <a:pt x="191818" y="168480"/>
                  <a:pt x="205711" y="171119"/>
                  <a:pt x="207407" y="176515"/>
                </a:cubicBezTo>
                <a:cubicBezTo>
                  <a:pt x="208641" y="180438"/>
                  <a:pt x="200589" y="191505"/>
                  <a:pt x="194799" y="197380"/>
                </a:cubicBezTo>
                <a:cubicBezTo>
                  <a:pt x="179500" y="212910"/>
                  <a:pt x="162420" y="224966"/>
                  <a:pt x="143811" y="233920"/>
                </a:cubicBezTo>
                <a:lnTo>
                  <a:pt x="136656" y="236051"/>
                </a:lnTo>
                <a:lnTo>
                  <a:pt x="43141" y="236051"/>
                </a:lnTo>
                <a:lnTo>
                  <a:pt x="14088" y="190809"/>
                </a:lnTo>
                <a:cubicBezTo>
                  <a:pt x="6932" y="172785"/>
                  <a:pt x="2970" y="153465"/>
                  <a:pt x="237" y="131613"/>
                </a:cubicBezTo>
                <a:cubicBezTo>
                  <a:pt x="-534" y="125378"/>
                  <a:pt x="443" y="109428"/>
                  <a:pt x="5154" y="107766"/>
                </a:cubicBezTo>
                <a:cubicBezTo>
                  <a:pt x="10413" y="105916"/>
                  <a:pt x="21463" y="115459"/>
                  <a:pt x="25832" y="119570"/>
                </a:cubicBezTo>
                <a:cubicBezTo>
                  <a:pt x="58621" y="150458"/>
                  <a:pt x="68455" y="181894"/>
                  <a:pt x="62424" y="227635"/>
                </a:cubicBezTo>
                <a:cubicBezTo>
                  <a:pt x="74279" y="203017"/>
                  <a:pt x="88156" y="179101"/>
                  <a:pt x="97167" y="153456"/>
                </a:cubicBez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5" name="자유형: 도형 204">
            <a:extLst>
              <a:ext uri="{FF2B5EF4-FFF2-40B4-BE49-F238E27FC236}">
                <a16:creationId xmlns:a16="http://schemas.microsoft.com/office/drawing/2014/main" id="{096E097D-A0F3-4279-BD8C-9C7D508F0CAB}"/>
              </a:ext>
            </a:extLst>
          </p:cNvPr>
          <p:cNvSpPr>
            <a:spLocks/>
          </p:cNvSpPr>
          <p:nvPr userDrawn="1"/>
        </p:nvSpPr>
        <p:spPr bwMode="auto">
          <a:xfrm>
            <a:off x="7080179" y="587321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06" name="Graphic 5">
            <a:extLst>
              <a:ext uri="{FF2B5EF4-FFF2-40B4-BE49-F238E27FC236}">
                <a16:creationId xmlns:a16="http://schemas.microsoft.com/office/drawing/2014/main" id="{FC8AB527-B723-4F0C-95EE-66983E4B3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89" y="5325681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7" name="Freeform: Shape 17">
            <a:extLst>
              <a:ext uri="{FF2B5EF4-FFF2-40B4-BE49-F238E27FC236}">
                <a16:creationId xmlns:a16="http://schemas.microsoft.com/office/drawing/2014/main" id="{E01AF9FE-C8A5-4B76-8A67-D6CFCFCCA037}"/>
              </a:ext>
            </a:extLst>
          </p:cNvPr>
          <p:cNvSpPr/>
          <p:nvPr userDrawn="1"/>
        </p:nvSpPr>
        <p:spPr>
          <a:xfrm>
            <a:off x="7125257" y="5278911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하트 207">
            <a:extLst>
              <a:ext uri="{FF2B5EF4-FFF2-40B4-BE49-F238E27FC236}">
                <a16:creationId xmlns:a16="http://schemas.microsoft.com/office/drawing/2014/main" id="{0AFBC958-1299-46FF-BFB1-01290668CA49}"/>
              </a:ext>
            </a:extLst>
          </p:cNvPr>
          <p:cNvSpPr/>
          <p:nvPr userDrawn="1"/>
        </p:nvSpPr>
        <p:spPr>
          <a:xfrm>
            <a:off x="8081639" y="529608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9" name="Graphic 47">
            <a:extLst>
              <a:ext uri="{FF2B5EF4-FFF2-40B4-BE49-F238E27FC236}">
                <a16:creationId xmlns:a16="http://schemas.microsoft.com/office/drawing/2014/main" id="{F354CA07-3FB6-47B6-B005-7B2C0957CF1A}"/>
              </a:ext>
            </a:extLst>
          </p:cNvPr>
          <p:cNvGrpSpPr/>
          <p:nvPr userDrawn="1"/>
        </p:nvGrpSpPr>
        <p:grpSpPr>
          <a:xfrm>
            <a:off x="7719292" y="581161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0" name="Freeform: Shape 1145">
              <a:extLst>
                <a:ext uri="{FF2B5EF4-FFF2-40B4-BE49-F238E27FC236}">
                  <a16:creationId xmlns:a16="http://schemas.microsoft.com/office/drawing/2014/main" id="{921327D4-8A99-4446-B59E-138F0735443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1146">
              <a:extLst>
                <a:ext uri="{FF2B5EF4-FFF2-40B4-BE49-F238E27FC236}">
                  <a16:creationId xmlns:a16="http://schemas.microsoft.com/office/drawing/2014/main" id="{6CD2306E-C0FE-4EA5-B66F-8FFA050A74D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147">
              <a:extLst>
                <a:ext uri="{FF2B5EF4-FFF2-40B4-BE49-F238E27FC236}">
                  <a16:creationId xmlns:a16="http://schemas.microsoft.com/office/drawing/2014/main" id="{94D07346-B03C-4050-99EB-92C85B428C95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64">
            <a:extLst>
              <a:ext uri="{FF2B5EF4-FFF2-40B4-BE49-F238E27FC236}">
                <a16:creationId xmlns:a16="http://schemas.microsoft.com/office/drawing/2014/main" id="{4EB1CB42-3BC4-4A8B-AEF9-E8CDEC17756B}"/>
              </a:ext>
            </a:extLst>
          </p:cNvPr>
          <p:cNvSpPr/>
          <p:nvPr userDrawn="1"/>
        </p:nvSpPr>
        <p:spPr>
          <a:xfrm>
            <a:off x="6540576" y="598832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자유형: 도형 213">
            <a:extLst>
              <a:ext uri="{FF2B5EF4-FFF2-40B4-BE49-F238E27FC236}">
                <a16:creationId xmlns:a16="http://schemas.microsoft.com/office/drawing/2014/main" id="{A3C2DDA3-615D-4298-A3DD-B6D630337931}"/>
              </a:ext>
            </a:extLst>
          </p:cNvPr>
          <p:cNvSpPr/>
          <p:nvPr userDrawn="1"/>
        </p:nvSpPr>
        <p:spPr>
          <a:xfrm>
            <a:off x="8273588" y="6654091"/>
            <a:ext cx="344957" cy="210544"/>
          </a:xfrm>
          <a:custGeom>
            <a:avLst/>
            <a:gdLst>
              <a:gd name="connsiteX0" fmla="*/ 186888 w 344957"/>
              <a:gd name="connsiteY0" fmla="*/ 388 h 210544"/>
              <a:gd name="connsiteX1" fmla="*/ 230551 w 344957"/>
              <a:gd name="connsiteY1" fmla="*/ 5713 h 210544"/>
              <a:gd name="connsiteX2" fmla="*/ 325484 w 344957"/>
              <a:gd name="connsiteY2" fmla="*/ 11625 h 210544"/>
              <a:gd name="connsiteX3" fmla="*/ 344957 w 344957"/>
              <a:gd name="connsiteY3" fmla="*/ 11277 h 210544"/>
              <a:gd name="connsiteX4" fmla="*/ 253502 w 344957"/>
              <a:gd name="connsiteY4" fmla="*/ 85693 h 210544"/>
              <a:gd name="connsiteX5" fmla="*/ 205340 w 344957"/>
              <a:gd name="connsiteY5" fmla="*/ 145330 h 210544"/>
              <a:gd name="connsiteX6" fmla="*/ 153005 w 344957"/>
              <a:gd name="connsiteY6" fmla="*/ 194187 h 210544"/>
              <a:gd name="connsiteX7" fmla="*/ 115827 w 344957"/>
              <a:gd name="connsiteY7" fmla="*/ 210544 h 210544"/>
              <a:gd name="connsiteX8" fmla="*/ 16273 w 344957"/>
              <a:gd name="connsiteY8" fmla="*/ 210544 h 210544"/>
              <a:gd name="connsiteX9" fmla="*/ 13040 w 344957"/>
              <a:gd name="connsiteY9" fmla="*/ 209487 h 210544"/>
              <a:gd name="connsiteX10" fmla="*/ 5216 w 344957"/>
              <a:gd name="connsiteY10" fmla="*/ 203750 h 210544"/>
              <a:gd name="connsiteX11" fmla="*/ 61898 w 344957"/>
              <a:gd name="connsiteY11" fmla="*/ 159935 h 210544"/>
              <a:gd name="connsiteX12" fmla="*/ 95281 w 344957"/>
              <a:gd name="connsiteY12" fmla="*/ 121510 h 210544"/>
              <a:gd name="connsiteX13" fmla="*/ 118753 w 344957"/>
              <a:gd name="connsiteY13" fmla="*/ 88127 h 210544"/>
              <a:gd name="connsiteX14" fmla="*/ 154918 w 344957"/>
              <a:gd name="connsiteY14" fmla="*/ 66046 h 210544"/>
              <a:gd name="connsiteX15" fmla="*/ 162220 w 344957"/>
              <a:gd name="connsiteY15" fmla="*/ 63611 h 210544"/>
              <a:gd name="connsiteX16" fmla="*/ 115971 w 344957"/>
              <a:gd name="connsiteY16" fmla="*/ 78390 h 210544"/>
              <a:gd name="connsiteX17" fmla="*/ 90760 w 344957"/>
              <a:gd name="connsiteY17" fmla="*/ 110383 h 210544"/>
              <a:gd name="connsiteX18" fmla="*/ 0 w 344957"/>
              <a:gd name="connsiteY18" fmla="*/ 190188 h 210544"/>
              <a:gd name="connsiteX19" fmla="*/ 11823 w 344957"/>
              <a:gd name="connsiteY19" fmla="*/ 136810 h 210544"/>
              <a:gd name="connsiteX20" fmla="*/ 87108 w 344957"/>
              <a:gd name="connsiteY20" fmla="*/ 25012 h 210544"/>
              <a:gd name="connsiteX21" fmla="*/ 143095 w 344957"/>
              <a:gd name="connsiteY21" fmla="*/ 2757 h 210544"/>
              <a:gd name="connsiteX22" fmla="*/ 186888 w 344957"/>
              <a:gd name="connsiteY22" fmla="*/ 388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957" h="210544">
                <a:moveTo>
                  <a:pt x="186888" y="388"/>
                </a:moveTo>
                <a:cubicBezTo>
                  <a:pt x="201428" y="1236"/>
                  <a:pt x="215946" y="3366"/>
                  <a:pt x="230551" y="5713"/>
                </a:cubicBezTo>
                <a:cubicBezTo>
                  <a:pt x="261848" y="10581"/>
                  <a:pt x="293665" y="12494"/>
                  <a:pt x="325484" y="11625"/>
                </a:cubicBezTo>
                <a:cubicBezTo>
                  <a:pt x="331221" y="11103"/>
                  <a:pt x="336959" y="11277"/>
                  <a:pt x="344957" y="11277"/>
                </a:cubicBezTo>
                <a:cubicBezTo>
                  <a:pt x="311574" y="34923"/>
                  <a:pt x="281669" y="59264"/>
                  <a:pt x="253502" y="85693"/>
                </a:cubicBezTo>
                <a:cubicBezTo>
                  <a:pt x="234724" y="103254"/>
                  <a:pt x="217511" y="122205"/>
                  <a:pt x="205340" y="145330"/>
                </a:cubicBezTo>
                <a:cubicBezTo>
                  <a:pt x="193691" y="167759"/>
                  <a:pt x="174217" y="182017"/>
                  <a:pt x="153005" y="194187"/>
                </a:cubicBezTo>
                <a:lnTo>
                  <a:pt x="115827" y="210544"/>
                </a:lnTo>
                <a:lnTo>
                  <a:pt x="16273" y="210544"/>
                </a:lnTo>
                <a:lnTo>
                  <a:pt x="13040" y="209487"/>
                </a:lnTo>
                <a:cubicBezTo>
                  <a:pt x="10084" y="207923"/>
                  <a:pt x="8172" y="206010"/>
                  <a:pt x="5216" y="203750"/>
                </a:cubicBezTo>
                <a:cubicBezTo>
                  <a:pt x="25385" y="190014"/>
                  <a:pt x="43989" y="175409"/>
                  <a:pt x="61898" y="159935"/>
                </a:cubicBezTo>
                <a:cubicBezTo>
                  <a:pt x="74938" y="148634"/>
                  <a:pt x="86761" y="136810"/>
                  <a:pt x="95281" y="121510"/>
                </a:cubicBezTo>
                <a:cubicBezTo>
                  <a:pt x="101887" y="109687"/>
                  <a:pt x="110060" y="98733"/>
                  <a:pt x="118753" y="88127"/>
                </a:cubicBezTo>
                <a:cubicBezTo>
                  <a:pt x="128316" y="76652"/>
                  <a:pt x="139791" y="68306"/>
                  <a:pt x="154918" y="66046"/>
                </a:cubicBezTo>
                <a:cubicBezTo>
                  <a:pt x="157178" y="65698"/>
                  <a:pt x="160134" y="66220"/>
                  <a:pt x="162220" y="63611"/>
                </a:cubicBezTo>
                <a:cubicBezTo>
                  <a:pt x="144312" y="61178"/>
                  <a:pt x="129011" y="66046"/>
                  <a:pt x="115971" y="78390"/>
                </a:cubicBezTo>
                <a:cubicBezTo>
                  <a:pt x="106060" y="87779"/>
                  <a:pt x="98236" y="98907"/>
                  <a:pt x="90760" y="110383"/>
                </a:cubicBezTo>
                <a:cubicBezTo>
                  <a:pt x="68157" y="144808"/>
                  <a:pt x="36687" y="169498"/>
                  <a:pt x="0" y="190188"/>
                </a:cubicBezTo>
                <a:cubicBezTo>
                  <a:pt x="2087" y="171063"/>
                  <a:pt x="6433" y="153676"/>
                  <a:pt x="11823" y="136810"/>
                </a:cubicBezTo>
                <a:cubicBezTo>
                  <a:pt x="25907" y="92126"/>
                  <a:pt x="48509" y="53179"/>
                  <a:pt x="87108" y="25012"/>
                </a:cubicBezTo>
                <a:cubicBezTo>
                  <a:pt x="103800" y="12842"/>
                  <a:pt x="123100" y="6582"/>
                  <a:pt x="143095" y="2757"/>
                </a:cubicBezTo>
                <a:cubicBezTo>
                  <a:pt x="157787" y="-25"/>
                  <a:pt x="172348" y="-460"/>
                  <a:pt x="186888" y="38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2DCC7F5D-213A-4EAB-8A38-C510793AB0BD}"/>
              </a:ext>
            </a:extLst>
          </p:cNvPr>
          <p:cNvSpPr/>
          <p:nvPr userDrawn="1"/>
        </p:nvSpPr>
        <p:spPr>
          <a:xfrm>
            <a:off x="6670686" y="554002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6" name="자유형: 도형 215">
            <a:extLst>
              <a:ext uri="{FF2B5EF4-FFF2-40B4-BE49-F238E27FC236}">
                <a16:creationId xmlns:a16="http://schemas.microsoft.com/office/drawing/2014/main" id="{1EF5B27A-AC72-47E4-BE89-FE212FDF501E}"/>
              </a:ext>
            </a:extLst>
          </p:cNvPr>
          <p:cNvSpPr/>
          <p:nvPr userDrawn="1"/>
        </p:nvSpPr>
        <p:spPr>
          <a:xfrm>
            <a:off x="8271356" y="5645958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A2D6CD0E-695E-4758-92AE-EFCED32EA6FC}"/>
              </a:ext>
            </a:extLst>
          </p:cNvPr>
          <p:cNvSpPr/>
          <p:nvPr userDrawn="1"/>
        </p:nvSpPr>
        <p:spPr>
          <a:xfrm>
            <a:off x="8212391" y="291338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8" name="Freeform: Shape 42">
            <a:extLst>
              <a:ext uri="{FF2B5EF4-FFF2-40B4-BE49-F238E27FC236}">
                <a16:creationId xmlns:a16="http://schemas.microsoft.com/office/drawing/2014/main" id="{4129462E-E2DD-4BCE-A237-728932806F75}"/>
              </a:ext>
            </a:extLst>
          </p:cNvPr>
          <p:cNvSpPr/>
          <p:nvPr userDrawn="1"/>
        </p:nvSpPr>
        <p:spPr>
          <a:xfrm>
            <a:off x="7712279" y="2921226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9" name="자유형: 도형 218">
            <a:extLst>
              <a:ext uri="{FF2B5EF4-FFF2-40B4-BE49-F238E27FC236}">
                <a16:creationId xmlns:a16="http://schemas.microsoft.com/office/drawing/2014/main" id="{BC869168-CB66-439F-B983-1389B052274D}"/>
              </a:ext>
            </a:extLst>
          </p:cNvPr>
          <p:cNvSpPr/>
          <p:nvPr userDrawn="1"/>
        </p:nvSpPr>
        <p:spPr>
          <a:xfrm>
            <a:off x="8847363" y="2798259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0" name="Freeform: Shape 44">
            <a:extLst>
              <a:ext uri="{FF2B5EF4-FFF2-40B4-BE49-F238E27FC236}">
                <a16:creationId xmlns:a16="http://schemas.microsoft.com/office/drawing/2014/main" id="{D3AFD3E1-8D7F-41A6-B9E2-FBB25EAE8CC0}"/>
              </a:ext>
            </a:extLst>
          </p:cNvPr>
          <p:cNvSpPr/>
          <p:nvPr userDrawn="1"/>
        </p:nvSpPr>
        <p:spPr>
          <a:xfrm>
            <a:off x="7047428" y="3025467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1" name="자유형: 도형 220">
            <a:extLst>
              <a:ext uri="{FF2B5EF4-FFF2-40B4-BE49-F238E27FC236}">
                <a16:creationId xmlns:a16="http://schemas.microsoft.com/office/drawing/2014/main" id="{07FD02B7-FC2A-4295-96D0-ABB3AFB4BE1F}"/>
              </a:ext>
            </a:extLst>
          </p:cNvPr>
          <p:cNvSpPr/>
          <p:nvPr userDrawn="1"/>
        </p:nvSpPr>
        <p:spPr>
          <a:xfrm>
            <a:off x="7449747" y="3402118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2" name="자유형: 도형 221">
            <a:extLst>
              <a:ext uri="{FF2B5EF4-FFF2-40B4-BE49-F238E27FC236}">
                <a16:creationId xmlns:a16="http://schemas.microsoft.com/office/drawing/2014/main" id="{F2C20839-0A8E-44C6-8C2F-4E8DF8D3F77F}"/>
              </a:ext>
            </a:extLst>
          </p:cNvPr>
          <p:cNvSpPr>
            <a:spLocks/>
          </p:cNvSpPr>
          <p:nvPr userDrawn="1"/>
        </p:nvSpPr>
        <p:spPr bwMode="auto">
          <a:xfrm>
            <a:off x="7368357" y="251712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23" name="Graphic 5">
            <a:extLst>
              <a:ext uri="{FF2B5EF4-FFF2-40B4-BE49-F238E27FC236}">
                <a16:creationId xmlns:a16="http://schemas.microsoft.com/office/drawing/2014/main" id="{1F028ECC-6248-48B5-BB1B-FD2400635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3621" y="197838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4" name="Freeform: Shape 17">
            <a:extLst>
              <a:ext uri="{FF2B5EF4-FFF2-40B4-BE49-F238E27FC236}">
                <a16:creationId xmlns:a16="http://schemas.microsoft.com/office/drawing/2014/main" id="{EF9533B6-5136-48A4-8843-66875B60529C}"/>
              </a:ext>
            </a:extLst>
          </p:cNvPr>
          <p:cNvSpPr/>
          <p:nvPr userDrawn="1"/>
        </p:nvSpPr>
        <p:spPr>
          <a:xfrm>
            <a:off x="7396237" y="186228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하트 224">
            <a:extLst>
              <a:ext uri="{FF2B5EF4-FFF2-40B4-BE49-F238E27FC236}">
                <a16:creationId xmlns:a16="http://schemas.microsoft.com/office/drawing/2014/main" id="{58F7C4B0-2E0E-4747-AD41-B8012F09D3E8}"/>
              </a:ext>
            </a:extLst>
          </p:cNvPr>
          <p:cNvSpPr/>
          <p:nvPr userDrawn="1"/>
        </p:nvSpPr>
        <p:spPr>
          <a:xfrm>
            <a:off x="8369817" y="193999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6" name="Graphic 47">
            <a:extLst>
              <a:ext uri="{FF2B5EF4-FFF2-40B4-BE49-F238E27FC236}">
                <a16:creationId xmlns:a16="http://schemas.microsoft.com/office/drawing/2014/main" id="{3569EC7A-3758-4087-8A47-DCED52BED8E1}"/>
              </a:ext>
            </a:extLst>
          </p:cNvPr>
          <p:cNvGrpSpPr/>
          <p:nvPr userDrawn="1"/>
        </p:nvGrpSpPr>
        <p:grpSpPr>
          <a:xfrm>
            <a:off x="8007470" y="2455529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7" name="Freeform: Shape 1145">
              <a:extLst>
                <a:ext uri="{FF2B5EF4-FFF2-40B4-BE49-F238E27FC236}">
                  <a16:creationId xmlns:a16="http://schemas.microsoft.com/office/drawing/2014/main" id="{AE6D36C1-8E10-4C5A-8C2F-A77B6199BE4E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146">
              <a:extLst>
                <a:ext uri="{FF2B5EF4-FFF2-40B4-BE49-F238E27FC236}">
                  <a16:creationId xmlns:a16="http://schemas.microsoft.com/office/drawing/2014/main" id="{C61353AE-D301-4544-9CBD-67050C0CA8D2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1147">
              <a:extLst>
                <a:ext uri="{FF2B5EF4-FFF2-40B4-BE49-F238E27FC236}">
                  <a16:creationId xmlns:a16="http://schemas.microsoft.com/office/drawing/2014/main" id="{E345FAA8-EDDD-4BA4-9B72-D223A8FC0110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0" name="Freeform: Shape 264">
            <a:extLst>
              <a:ext uri="{FF2B5EF4-FFF2-40B4-BE49-F238E27FC236}">
                <a16:creationId xmlns:a16="http://schemas.microsoft.com/office/drawing/2014/main" id="{93632D77-67D0-47CF-989F-62769269CF4D}"/>
              </a:ext>
            </a:extLst>
          </p:cNvPr>
          <p:cNvSpPr/>
          <p:nvPr userDrawn="1"/>
        </p:nvSpPr>
        <p:spPr>
          <a:xfrm>
            <a:off x="6828754" y="2632236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: Shape 361">
            <a:extLst>
              <a:ext uri="{FF2B5EF4-FFF2-40B4-BE49-F238E27FC236}">
                <a16:creationId xmlns:a16="http://schemas.microsoft.com/office/drawing/2014/main" id="{BB051750-4DDD-468F-A998-33370B49EF2A}"/>
              </a:ext>
            </a:extLst>
          </p:cNvPr>
          <p:cNvSpPr/>
          <p:nvPr userDrawn="1"/>
        </p:nvSpPr>
        <p:spPr>
          <a:xfrm>
            <a:off x="8500569" y="3307598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자유형: 도형 231">
            <a:extLst>
              <a:ext uri="{FF2B5EF4-FFF2-40B4-BE49-F238E27FC236}">
                <a16:creationId xmlns:a16="http://schemas.microsoft.com/office/drawing/2014/main" id="{5A5FAEE8-374D-47A8-A3F3-1094A4349A30}"/>
              </a:ext>
            </a:extLst>
          </p:cNvPr>
          <p:cNvSpPr/>
          <p:nvPr userDrawn="1"/>
        </p:nvSpPr>
        <p:spPr>
          <a:xfrm>
            <a:off x="8559534" y="2289870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33" name="Freeform: Shape 44">
            <a:extLst>
              <a:ext uri="{FF2B5EF4-FFF2-40B4-BE49-F238E27FC236}">
                <a16:creationId xmlns:a16="http://schemas.microsoft.com/office/drawing/2014/main" id="{745E3CD4-CBC0-401E-B0E3-4F6A3D09154C}"/>
              </a:ext>
            </a:extLst>
          </p:cNvPr>
          <p:cNvSpPr/>
          <p:nvPr userDrawn="1"/>
        </p:nvSpPr>
        <p:spPr>
          <a:xfrm>
            <a:off x="9474634" y="3610106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자유형: 도형 233">
            <a:extLst>
              <a:ext uri="{FF2B5EF4-FFF2-40B4-BE49-F238E27FC236}">
                <a16:creationId xmlns:a16="http://schemas.microsoft.com/office/drawing/2014/main" id="{34FF0D4C-32B0-4D9A-8EF0-F0568F3935C2}"/>
              </a:ext>
            </a:extLst>
          </p:cNvPr>
          <p:cNvSpPr/>
          <p:nvPr userDrawn="1"/>
        </p:nvSpPr>
        <p:spPr>
          <a:xfrm>
            <a:off x="9856214" y="4013158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5" name="자유형: 도형 234">
            <a:extLst>
              <a:ext uri="{FF2B5EF4-FFF2-40B4-BE49-F238E27FC236}">
                <a16:creationId xmlns:a16="http://schemas.microsoft.com/office/drawing/2014/main" id="{84CA67D0-B787-41C9-9E22-AB6A84A54354}"/>
              </a:ext>
            </a:extLst>
          </p:cNvPr>
          <p:cNvSpPr>
            <a:spLocks/>
          </p:cNvSpPr>
          <p:nvPr userDrawn="1"/>
        </p:nvSpPr>
        <p:spPr bwMode="auto">
          <a:xfrm>
            <a:off x="9768673" y="465959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236" name="Freeform: Shape 17">
            <a:extLst>
              <a:ext uri="{FF2B5EF4-FFF2-40B4-BE49-F238E27FC236}">
                <a16:creationId xmlns:a16="http://schemas.microsoft.com/office/drawing/2014/main" id="{815B2214-FDD9-4216-9D11-31C76DFA226C}"/>
              </a:ext>
            </a:extLst>
          </p:cNvPr>
          <p:cNvSpPr/>
          <p:nvPr userDrawn="1"/>
        </p:nvSpPr>
        <p:spPr>
          <a:xfrm>
            <a:off x="10093295" y="420163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: Shape 264">
            <a:extLst>
              <a:ext uri="{FF2B5EF4-FFF2-40B4-BE49-F238E27FC236}">
                <a16:creationId xmlns:a16="http://schemas.microsoft.com/office/drawing/2014/main" id="{A4545181-52BC-4369-B37B-604A17E1A44A}"/>
              </a:ext>
            </a:extLst>
          </p:cNvPr>
          <p:cNvSpPr/>
          <p:nvPr userDrawn="1"/>
        </p:nvSpPr>
        <p:spPr>
          <a:xfrm>
            <a:off x="9255960" y="321687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자유형: 도형 237">
            <a:extLst>
              <a:ext uri="{FF2B5EF4-FFF2-40B4-BE49-F238E27FC236}">
                <a16:creationId xmlns:a16="http://schemas.microsoft.com/office/drawing/2014/main" id="{1479C97C-7130-4ED4-A6B0-3C91B4D6BC8D}"/>
              </a:ext>
            </a:extLst>
          </p:cNvPr>
          <p:cNvSpPr/>
          <p:nvPr userDrawn="1"/>
        </p:nvSpPr>
        <p:spPr>
          <a:xfrm>
            <a:off x="10526746" y="4101175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9" name="자유형: 도형 238">
            <a:extLst>
              <a:ext uri="{FF2B5EF4-FFF2-40B4-BE49-F238E27FC236}">
                <a16:creationId xmlns:a16="http://schemas.microsoft.com/office/drawing/2014/main" id="{C72F698B-BB45-4FE9-9C1E-FDC65F804BB3}"/>
              </a:ext>
            </a:extLst>
          </p:cNvPr>
          <p:cNvSpPr/>
          <p:nvPr userDrawn="1"/>
        </p:nvSpPr>
        <p:spPr>
          <a:xfrm>
            <a:off x="6999821" y="490979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0" name="Freeform: Shape 42">
            <a:extLst>
              <a:ext uri="{FF2B5EF4-FFF2-40B4-BE49-F238E27FC236}">
                <a16:creationId xmlns:a16="http://schemas.microsoft.com/office/drawing/2014/main" id="{D1037CDE-EBD4-48B4-9CEE-2100BE58269D}"/>
              </a:ext>
            </a:extLst>
          </p:cNvPr>
          <p:cNvSpPr/>
          <p:nvPr userDrawn="1"/>
        </p:nvSpPr>
        <p:spPr>
          <a:xfrm>
            <a:off x="9600237" y="6036685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Freeform: Shape 44">
            <a:extLst>
              <a:ext uri="{FF2B5EF4-FFF2-40B4-BE49-F238E27FC236}">
                <a16:creationId xmlns:a16="http://schemas.microsoft.com/office/drawing/2014/main" id="{7D0BF278-4E2B-4FCB-944A-A29073E52A7A}"/>
              </a:ext>
            </a:extLst>
          </p:cNvPr>
          <p:cNvSpPr/>
          <p:nvPr userDrawn="1"/>
        </p:nvSpPr>
        <p:spPr>
          <a:xfrm>
            <a:off x="9081655" y="625474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2" name="자유형: 도형 241">
            <a:extLst>
              <a:ext uri="{FF2B5EF4-FFF2-40B4-BE49-F238E27FC236}">
                <a16:creationId xmlns:a16="http://schemas.microsoft.com/office/drawing/2014/main" id="{AAF7C69C-A3F2-47A1-AD69-546D0EC034E3}"/>
              </a:ext>
            </a:extLst>
          </p:cNvPr>
          <p:cNvSpPr/>
          <p:nvPr userDrawn="1"/>
        </p:nvSpPr>
        <p:spPr>
          <a:xfrm>
            <a:off x="9270732" y="6682781"/>
            <a:ext cx="211217" cy="181854"/>
          </a:xfrm>
          <a:custGeom>
            <a:avLst/>
            <a:gdLst>
              <a:gd name="connsiteX0" fmla="*/ 175663 w 211217"/>
              <a:gd name="connsiteY0" fmla="*/ 170793 h 181854"/>
              <a:gd name="connsiteX1" fmla="*/ 207407 w 211217"/>
              <a:gd name="connsiteY1" fmla="*/ 176515 h 181854"/>
              <a:gd name="connsiteX2" fmla="*/ 205387 w 211217"/>
              <a:gd name="connsiteY2" fmla="*/ 181854 h 181854"/>
              <a:gd name="connsiteX3" fmla="*/ 143012 w 211217"/>
              <a:gd name="connsiteY3" fmla="*/ 181854 h 181854"/>
              <a:gd name="connsiteX4" fmla="*/ 5154 w 211217"/>
              <a:gd name="connsiteY4" fmla="*/ 107766 h 181854"/>
              <a:gd name="connsiteX5" fmla="*/ 25832 w 211217"/>
              <a:gd name="connsiteY5" fmla="*/ 119570 h 181854"/>
              <a:gd name="connsiteX6" fmla="*/ 58686 w 211217"/>
              <a:gd name="connsiteY6" fmla="*/ 168033 h 181854"/>
              <a:gd name="connsiteX7" fmla="*/ 59553 w 211217"/>
              <a:gd name="connsiteY7" fmla="*/ 181854 h 181854"/>
              <a:gd name="connsiteX8" fmla="*/ 47996 w 211217"/>
              <a:gd name="connsiteY8" fmla="*/ 181854 h 181854"/>
              <a:gd name="connsiteX9" fmla="*/ 44196 w 211217"/>
              <a:gd name="connsiteY9" fmla="*/ 167780 h 181854"/>
              <a:gd name="connsiteX10" fmla="*/ 15073 w 211217"/>
              <a:gd name="connsiteY10" fmla="*/ 131631 h 181854"/>
              <a:gd name="connsiteX11" fmla="*/ 24795 w 211217"/>
              <a:gd name="connsiteY11" fmla="*/ 181637 h 181854"/>
              <a:gd name="connsiteX12" fmla="*/ 24898 w 211217"/>
              <a:gd name="connsiteY12" fmla="*/ 181854 h 181854"/>
              <a:gd name="connsiteX13" fmla="*/ 11993 w 211217"/>
              <a:gd name="connsiteY13" fmla="*/ 181854 h 181854"/>
              <a:gd name="connsiteX14" fmla="*/ 237 w 211217"/>
              <a:gd name="connsiteY14" fmla="*/ 131613 h 181854"/>
              <a:gd name="connsiteX15" fmla="*/ 5154 w 211217"/>
              <a:gd name="connsiteY15" fmla="*/ 107766 h 181854"/>
              <a:gd name="connsiteX16" fmla="*/ 190276 w 211217"/>
              <a:gd name="connsiteY16" fmla="*/ 23223 h 181854"/>
              <a:gd name="connsiteX17" fmla="*/ 121134 w 211217"/>
              <a:gd name="connsiteY17" fmla="*/ 128855 h 181854"/>
              <a:gd name="connsiteX18" fmla="*/ 190276 w 211217"/>
              <a:gd name="connsiteY18" fmla="*/ 23223 h 181854"/>
              <a:gd name="connsiteX19" fmla="*/ 198583 w 211217"/>
              <a:gd name="connsiteY19" fmla="*/ 161 h 181854"/>
              <a:gd name="connsiteX20" fmla="*/ 208264 w 211217"/>
              <a:gd name="connsiteY20" fmla="*/ 1792 h 181854"/>
              <a:gd name="connsiteX21" fmla="*/ 210217 w 211217"/>
              <a:gd name="connsiteY21" fmla="*/ 21116 h 181854"/>
              <a:gd name="connsiteX22" fmla="*/ 163945 w 211217"/>
              <a:gd name="connsiteY22" fmla="*/ 124555 h 181854"/>
              <a:gd name="connsiteX23" fmla="*/ 147687 w 211217"/>
              <a:gd name="connsiteY23" fmla="*/ 134714 h 181854"/>
              <a:gd name="connsiteX24" fmla="*/ 107555 w 211217"/>
              <a:gd name="connsiteY24" fmla="*/ 170733 h 181854"/>
              <a:gd name="connsiteX25" fmla="*/ 102648 w 211217"/>
              <a:gd name="connsiteY25" fmla="*/ 181854 h 181854"/>
              <a:gd name="connsiteX26" fmla="*/ 83866 w 211217"/>
              <a:gd name="connsiteY26" fmla="*/ 181854 h 181854"/>
              <a:gd name="connsiteX27" fmla="*/ 97167 w 211217"/>
              <a:gd name="connsiteY27" fmla="*/ 153456 h 181854"/>
              <a:gd name="connsiteX28" fmla="*/ 100353 w 211217"/>
              <a:gd name="connsiteY28" fmla="*/ 109805 h 181854"/>
              <a:gd name="connsiteX29" fmla="*/ 187346 w 211217"/>
              <a:gd name="connsiteY29" fmla="*/ 3334 h 181854"/>
              <a:gd name="connsiteX30" fmla="*/ 198583 w 211217"/>
              <a:gd name="connsiteY30" fmla="*/ 161 h 18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1217" h="181854">
                <a:moveTo>
                  <a:pt x="175663" y="170793"/>
                </a:moveTo>
                <a:cubicBezTo>
                  <a:pt x="191818" y="168480"/>
                  <a:pt x="205711" y="171119"/>
                  <a:pt x="207407" y="176515"/>
                </a:cubicBezTo>
                <a:lnTo>
                  <a:pt x="205387" y="181854"/>
                </a:lnTo>
                <a:lnTo>
                  <a:pt x="143012" y="181854"/>
                </a:lnTo>
                <a:close/>
                <a:moveTo>
                  <a:pt x="5154" y="107766"/>
                </a:moveTo>
                <a:cubicBezTo>
                  <a:pt x="10413" y="105916"/>
                  <a:pt x="21463" y="115459"/>
                  <a:pt x="25832" y="119570"/>
                </a:cubicBezTo>
                <a:cubicBezTo>
                  <a:pt x="42227" y="135014"/>
                  <a:pt x="52882" y="150595"/>
                  <a:pt x="58686" y="168033"/>
                </a:cubicBezTo>
                <a:lnTo>
                  <a:pt x="59553" y="181854"/>
                </a:lnTo>
                <a:lnTo>
                  <a:pt x="47996" y="181854"/>
                </a:lnTo>
                <a:lnTo>
                  <a:pt x="44196" y="167780"/>
                </a:lnTo>
                <a:cubicBezTo>
                  <a:pt x="36689" y="149422"/>
                  <a:pt x="25386" y="134432"/>
                  <a:pt x="15073" y="131631"/>
                </a:cubicBezTo>
                <a:cubicBezTo>
                  <a:pt x="13780" y="144402"/>
                  <a:pt x="17951" y="163645"/>
                  <a:pt x="24795" y="181637"/>
                </a:cubicBezTo>
                <a:lnTo>
                  <a:pt x="24898" y="181854"/>
                </a:lnTo>
                <a:lnTo>
                  <a:pt x="11993" y="181854"/>
                </a:lnTo>
                <a:lnTo>
                  <a:pt x="237" y="131613"/>
                </a:lnTo>
                <a:cubicBezTo>
                  <a:pt x="-534" y="125378"/>
                  <a:pt x="443" y="109428"/>
                  <a:pt x="5154" y="107766"/>
                </a:cubicBezTo>
                <a:close/>
                <a:moveTo>
                  <a:pt x="190276" y="23223"/>
                </a:moveTo>
                <a:cubicBezTo>
                  <a:pt x="149212" y="42410"/>
                  <a:pt x="114452" y="95638"/>
                  <a:pt x="121134" y="128855"/>
                </a:cubicBezTo>
                <a:cubicBezTo>
                  <a:pt x="168759" y="113797"/>
                  <a:pt x="187741" y="62951"/>
                  <a:pt x="190276" y="23223"/>
                </a:cubicBezTo>
                <a:close/>
                <a:moveTo>
                  <a:pt x="198583" y="161"/>
                </a:moveTo>
                <a:cubicBezTo>
                  <a:pt x="202388" y="-264"/>
                  <a:pt x="205934" y="113"/>
                  <a:pt x="208264" y="1792"/>
                </a:cubicBezTo>
                <a:cubicBezTo>
                  <a:pt x="211913" y="4430"/>
                  <a:pt x="211690" y="14846"/>
                  <a:pt x="210217" y="21116"/>
                </a:cubicBezTo>
                <a:cubicBezTo>
                  <a:pt x="201377" y="58891"/>
                  <a:pt x="194216" y="96871"/>
                  <a:pt x="163945" y="124555"/>
                </a:cubicBezTo>
                <a:cubicBezTo>
                  <a:pt x="159988" y="128239"/>
                  <a:pt x="152467" y="133172"/>
                  <a:pt x="147687" y="134714"/>
                </a:cubicBezTo>
                <a:cubicBezTo>
                  <a:pt x="126804" y="141498"/>
                  <a:pt x="115660" y="154981"/>
                  <a:pt x="107555" y="170733"/>
                </a:cubicBezTo>
                <a:lnTo>
                  <a:pt x="102648" y="181854"/>
                </a:lnTo>
                <a:lnTo>
                  <a:pt x="83866" y="181854"/>
                </a:lnTo>
                <a:lnTo>
                  <a:pt x="97167" y="153456"/>
                </a:lnTo>
                <a:cubicBezTo>
                  <a:pt x="101741" y="140453"/>
                  <a:pt x="97269" y="124847"/>
                  <a:pt x="100353" y="109805"/>
                </a:cubicBezTo>
                <a:cubicBezTo>
                  <a:pt x="111266" y="56458"/>
                  <a:pt x="141006" y="24645"/>
                  <a:pt x="187346" y="3334"/>
                </a:cubicBezTo>
                <a:cubicBezTo>
                  <a:pt x="190713" y="1809"/>
                  <a:pt x="194777" y="584"/>
                  <a:pt x="198583" y="161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3" name="자유형: 도형 242">
            <a:extLst>
              <a:ext uri="{FF2B5EF4-FFF2-40B4-BE49-F238E27FC236}">
                <a16:creationId xmlns:a16="http://schemas.microsoft.com/office/drawing/2014/main" id="{8ED5F329-1EA2-43C3-9539-9333FFCB3FDB}"/>
              </a:ext>
            </a:extLst>
          </p:cNvPr>
          <p:cNvSpPr>
            <a:spLocks/>
          </p:cNvSpPr>
          <p:nvPr userDrawn="1"/>
        </p:nvSpPr>
        <p:spPr bwMode="auto">
          <a:xfrm>
            <a:off x="9291205" y="5721018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44" name="Graphic 5">
            <a:extLst>
              <a:ext uri="{FF2B5EF4-FFF2-40B4-BE49-F238E27FC236}">
                <a16:creationId xmlns:a16="http://schemas.microsoft.com/office/drawing/2014/main" id="{559F3903-07A0-4817-9F45-690825EC5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615" y="517348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" name="Freeform: Shape 17">
            <a:extLst>
              <a:ext uri="{FF2B5EF4-FFF2-40B4-BE49-F238E27FC236}">
                <a16:creationId xmlns:a16="http://schemas.microsoft.com/office/drawing/2014/main" id="{20D47199-12F8-49CF-8745-6640A4FEC374}"/>
              </a:ext>
            </a:extLst>
          </p:cNvPr>
          <p:cNvSpPr/>
          <p:nvPr userDrawn="1"/>
        </p:nvSpPr>
        <p:spPr>
          <a:xfrm>
            <a:off x="9336283" y="512671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6" name="하트 245">
            <a:extLst>
              <a:ext uri="{FF2B5EF4-FFF2-40B4-BE49-F238E27FC236}">
                <a16:creationId xmlns:a16="http://schemas.microsoft.com/office/drawing/2014/main" id="{D0FD7649-9519-4A03-B249-08D13420557D}"/>
              </a:ext>
            </a:extLst>
          </p:cNvPr>
          <p:cNvSpPr/>
          <p:nvPr userDrawn="1"/>
        </p:nvSpPr>
        <p:spPr>
          <a:xfrm>
            <a:off x="10257557" y="507708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7" name="Graphic 47">
            <a:extLst>
              <a:ext uri="{FF2B5EF4-FFF2-40B4-BE49-F238E27FC236}">
                <a16:creationId xmlns:a16="http://schemas.microsoft.com/office/drawing/2014/main" id="{D73C7578-E68C-4A23-8FEA-AEFFCEBEF017}"/>
              </a:ext>
            </a:extLst>
          </p:cNvPr>
          <p:cNvGrpSpPr/>
          <p:nvPr userDrawn="1"/>
        </p:nvGrpSpPr>
        <p:grpSpPr>
          <a:xfrm>
            <a:off x="9930318" y="5659425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8" name="Freeform: Shape 1145">
              <a:extLst>
                <a:ext uri="{FF2B5EF4-FFF2-40B4-BE49-F238E27FC236}">
                  <a16:creationId xmlns:a16="http://schemas.microsoft.com/office/drawing/2014/main" id="{51F0C127-A877-46C1-A827-C590557650D6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1146">
              <a:extLst>
                <a:ext uri="{FF2B5EF4-FFF2-40B4-BE49-F238E27FC236}">
                  <a16:creationId xmlns:a16="http://schemas.microsoft.com/office/drawing/2014/main" id="{5A8FD8AF-C816-4D48-AB71-956DF625C21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1147">
              <a:extLst>
                <a:ext uri="{FF2B5EF4-FFF2-40B4-BE49-F238E27FC236}">
                  <a16:creationId xmlns:a16="http://schemas.microsoft.com/office/drawing/2014/main" id="{ACF158AC-B5FD-4724-A461-43826628CEBE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1" name="Freeform: Shape 264">
            <a:extLst>
              <a:ext uri="{FF2B5EF4-FFF2-40B4-BE49-F238E27FC236}">
                <a16:creationId xmlns:a16="http://schemas.microsoft.com/office/drawing/2014/main" id="{7340A57A-0C76-477B-BBD0-0446CB1A6487}"/>
              </a:ext>
            </a:extLst>
          </p:cNvPr>
          <p:cNvSpPr/>
          <p:nvPr userDrawn="1"/>
        </p:nvSpPr>
        <p:spPr>
          <a:xfrm>
            <a:off x="8603623" y="517348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자유형: 도형 251">
            <a:extLst>
              <a:ext uri="{FF2B5EF4-FFF2-40B4-BE49-F238E27FC236}">
                <a16:creationId xmlns:a16="http://schemas.microsoft.com/office/drawing/2014/main" id="{66A88FC5-EA10-4C43-8E63-BA1F3AB6712F}"/>
              </a:ext>
            </a:extLst>
          </p:cNvPr>
          <p:cNvSpPr/>
          <p:nvPr userDrawn="1"/>
        </p:nvSpPr>
        <p:spPr>
          <a:xfrm>
            <a:off x="6259008" y="405021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3" name="자유형: 도형 252">
            <a:extLst>
              <a:ext uri="{FF2B5EF4-FFF2-40B4-BE49-F238E27FC236}">
                <a16:creationId xmlns:a16="http://schemas.microsoft.com/office/drawing/2014/main" id="{152A505F-4761-4501-8843-179EE48883B8}"/>
              </a:ext>
            </a:extLst>
          </p:cNvPr>
          <p:cNvSpPr/>
          <p:nvPr userDrawn="1"/>
        </p:nvSpPr>
        <p:spPr>
          <a:xfrm>
            <a:off x="6185232" y="6654091"/>
            <a:ext cx="371739" cy="210544"/>
          </a:xfrm>
          <a:custGeom>
            <a:avLst/>
            <a:gdLst>
              <a:gd name="connsiteX0" fmla="*/ 310760 w 371739"/>
              <a:gd name="connsiteY0" fmla="*/ 127431 h 210544"/>
              <a:gd name="connsiteX1" fmla="*/ 282227 w 371739"/>
              <a:gd name="connsiteY1" fmla="*/ 128292 h 210544"/>
              <a:gd name="connsiteX2" fmla="*/ 222720 w 371739"/>
              <a:gd name="connsiteY2" fmla="*/ 166905 h 210544"/>
              <a:gd name="connsiteX3" fmla="*/ 302679 w 371739"/>
              <a:gd name="connsiteY3" fmla="*/ 201494 h 210544"/>
              <a:gd name="connsiteX4" fmla="*/ 341292 w 371739"/>
              <a:gd name="connsiteY4" fmla="*/ 173623 h 210544"/>
              <a:gd name="connsiteX5" fmla="*/ 336954 w 371739"/>
              <a:gd name="connsiteY5" fmla="*/ 140566 h 210544"/>
              <a:gd name="connsiteX6" fmla="*/ 310760 w 371739"/>
              <a:gd name="connsiteY6" fmla="*/ 127431 h 210544"/>
              <a:gd name="connsiteX7" fmla="*/ 56584 w 371739"/>
              <a:gd name="connsiteY7" fmla="*/ 112972 h 210544"/>
              <a:gd name="connsiteX8" fmla="*/ 24875 w 371739"/>
              <a:gd name="connsiteY8" fmla="*/ 132242 h 210544"/>
              <a:gd name="connsiteX9" fmla="*/ 32571 w 371739"/>
              <a:gd name="connsiteY9" fmla="*/ 168030 h 210544"/>
              <a:gd name="connsiteX10" fmla="*/ 60424 w 371739"/>
              <a:gd name="connsiteY10" fmla="*/ 183184 h 210544"/>
              <a:gd name="connsiteX11" fmla="*/ 179142 w 371739"/>
              <a:gd name="connsiteY11" fmla="*/ 162014 h 210544"/>
              <a:gd name="connsiteX12" fmla="*/ 56584 w 371739"/>
              <a:gd name="connsiteY12" fmla="*/ 112972 h 210544"/>
              <a:gd name="connsiteX13" fmla="*/ 226763 w 371739"/>
              <a:gd name="connsiteY13" fmla="*/ 22364 h 210544"/>
              <a:gd name="connsiteX14" fmla="*/ 186156 w 371739"/>
              <a:gd name="connsiteY14" fmla="*/ 48260 h 210544"/>
              <a:gd name="connsiteX15" fmla="*/ 176651 w 371739"/>
              <a:gd name="connsiteY15" fmla="*/ 89642 h 210544"/>
              <a:gd name="connsiteX16" fmla="*/ 189312 w 371739"/>
              <a:gd name="connsiteY16" fmla="*/ 138443 h 210544"/>
              <a:gd name="connsiteX17" fmla="*/ 202362 w 371739"/>
              <a:gd name="connsiteY17" fmla="*/ 144792 h 210544"/>
              <a:gd name="connsiteX18" fmla="*/ 257605 w 371739"/>
              <a:gd name="connsiteY18" fmla="*/ 70058 h 210544"/>
              <a:gd name="connsiteX19" fmla="*/ 226763 w 371739"/>
              <a:gd name="connsiteY19" fmla="*/ 22364 h 210544"/>
              <a:gd name="connsiteX20" fmla="*/ 226874 w 371739"/>
              <a:gd name="connsiteY20" fmla="*/ 547 h 210544"/>
              <a:gd name="connsiteX21" fmla="*/ 270692 w 371739"/>
              <a:gd name="connsiteY21" fmla="*/ 92355 h 210544"/>
              <a:gd name="connsiteX22" fmla="*/ 331343 w 371739"/>
              <a:gd name="connsiteY22" fmla="*/ 55643 h 210544"/>
              <a:gd name="connsiteX23" fmla="*/ 369347 w 371739"/>
              <a:gd name="connsiteY23" fmla="*/ 47946 h 210544"/>
              <a:gd name="connsiteX24" fmla="*/ 346700 w 371739"/>
              <a:gd name="connsiteY24" fmla="*/ 79324 h 210544"/>
              <a:gd name="connsiteX25" fmla="*/ 296292 w 371739"/>
              <a:gd name="connsiteY25" fmla="*/ 107582 h 210544"/>
              <a:gd name="connsiteX26" fmla="*/ 358531 w 371739"/>
              <a:gd name="connsiteY26" fmla="*/ 129233 h 210544"/>
              <a:gd name="connsiteX27" fmla="*/ 368313 w 371739"/>
              <a:gd name="connsiteY27" fmla="*/ 164523 h 210544"/>
              <a:gd name="connsiteX28" fmla="*/ 347616 w 371739"/>
              <a:gd name="connsiteY28" fmla="*/ 206475 h 210544"/>
              <a:gd name="connsiteX29" fmla="*/ 337601 w 371739"/>
              <a:gd name="connsiteY29" fmla="*/ 210544 h 210544"/>
              <a:gd name="connsiteX30" fmla="*/ 215038 w 371739"/>
              <a:gd name="connsiteY30" fmla="*/ 210544 h 210544"/>
              <a:gd name="connsiteX31" fmla="*/ 205168 w 371739"/>
              <a:gd name="connsiteY31" fmla="*/ 193871 h 210544"/>
              <a:gd name="connsiteX32" fmla="*/ 181634 w 371739"/>
              <a:gd name="connsiteY32" fmla="*/ 187873 h 210544"/>
              <a:gd name="connsiteX33" fmla="*/ 154381 w 371739"/>
              <a:gd name="connsiteY33" fmla="*/ 210544 h 210544"/>
              <a:gd name="connsiteX34" fmla="*/ 79730 w 371739"/>
              <a:gd name="connsiteY34" fmla="*/ 210544 h 210544"/>
              <a:gd name="connsiteX35" fmla="*/ 73510 w 371739"/>
              <a:gd name="connsiteY35" fmla="*/ 209560 h 210544"/>
              <a:gd name="connsiteX36" fmla="*/ 5347 w 371739"/>
              <a:gd name="connsiteY36" fmla="*/ 165834 h 210544"/>
              <a:gd name="connsiteX37" fmla="*/ 51915 w 371739"/>
              <a:gd name="connsiteY37" fmla="*/ 90915 h 210544"/>
              <a:gd name="connsiteX38" fmla="*/ 139404 w 371739"/>
              <a:gd name="connsiteY38" fmla="*/ 109538 h 210544"/>
              <a:gd name="connsiteX39" fmla="*/ 106272 w 371739"/>
              <a:gd name="connsiteY39" fmla="*/ 62694 h 210544"/>
              <a:gd name="connsiteX40" fmla="*/ 104998 w 371739"/>
              <a:gd name="connsiteY40" fmla="*/ 36761 h 210544"/>
              <a:gd name="connsiteX41" fmla="*/ 128827 w 371739"/>
              <a:gd name="connsiteY41" fmla="*/ 45454 h 210544"/>
              <a:gd name="connsiteX42" fmla="*/ 158101 w 371739"/>
              <a:gd name="connsiteY42" fmla="*/ 86818 h 210544"/>
              <a:gd name="connsiteX43" fmla="*/ 226874 w 371739"/>
              <a:gd name="connsiteY43" fmla="*/ 547 h 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739" h="210544">
                <a:moveTo>
                  <a:pt x="310760" y="127431"/>
                </a:moveTo>
                <a:cubicBezTo>
                  <a:pt x="300699" y="125445"/>
                  <a:pt x="290247" y="125791"/>
                  <a:pt x="282227" y="128292"/>
                </a:cubicBezTo>
                <a:cubicBezTo>
                  <a:pt x="257587" y="135933"/>
                  <a:pt x="241621" y="149499"/>
                  <a:pt x="222720" y="166905"/>
                </a:cubicBezTo>
                <a:cubicBezTo>
                  <a:pt x="246309" y="187411"/>
                  <a:pt x="268938" y="206053"/>
                  <a:pt x="302679" y="201494"/>
                </a:cubicBezTo>
                <a:cubicBezTo>
                  <a:pt x="321395" y="199002"/>
                  <a:pt x="334665" y="190216"/>
                  <a:pt x="341292" y="173623"/>
                </a:cubicBezTo>
                <a:cubicBezTo>
                  <a:pt x="345555" y="162955"/>
                  <a:pt x="346128" y="150330"/>
                  <a:pt x="336954" y="140566"/>
                </a:cubicBezTo>
                <a:cubicBezTo>
                  <a:pt x="330494" y="133737"/>
                  <a:pt x="320822" y="129418"/>
                  <a:pt x="310760" y="127431"/>
                </a:cubicBezTo>
                <a:close/>
                <a:moveTo>
                  <a:pt x="56584" y="112972"/>
                </a:moveTo>
                <a:cubicBezTo>
                  <a:pt x="42169" y="112695"/>
                  <a:pt x="30947" y="119247"/>
                  <a:pt x="24875" y="132242"/>
                </a:cubicBezTo>
                <a:cubicBezTo>
                  <a:pt x="18802" y="145199"/>
                  <a:pt x="24561" y="158101"/>
                  <a:pt x="32571" y="168030"/>
                </a:cubicBezTo>
                <a:cubicBezTo>
                  <a:pt x="39622" y="176743"/>
                  <a:pt x="49202" y="180545"/>
                  <a:pt x="60424" y="183184"/>
                </a:cubicBezTo>
                <a:cubicBezTo>
                  <a:pt x="101344" y="192837"/>
                  <a:pt x="137096" y="176078"/>
                  <a:pt x="179142" y="162014"/>
                </a:cubicBezTo>
                <a:cubicBezTo>
                  <a:pt x="138850" y="133736"/>
                  <a:pt x="101492" y="113729"/>
                  <a:pt x="56584" y="112972"/>
                </a:cubicBezTo>
                <a:close/>
                <a:moveTo>
                  <a:pt x="226763" y="22364"/>
                </a:moveTo>
                <a:cubicBezTo>
                  <a:pt x="205869" y="18266"/>
                  <a:pt x="194610" y="32183"/>
                  <a:pt x="186156" y="48260"/>
                </a:cubicBezTo>
                <a:cubicBezTo>
                  <a:pt x="179715" y="60534"/>
                  <a:pt x="175950" y="73934"/>
                  <a:pt x="176651" y="89642"/>
                </a:cubicBezTo>
                <a:cubicBezTo>
                  <a:pt x="177500" y="106161"/>
                  <a:pt x="183018" y="123511"/>
                  <a:pt x="189312" y="138443"/>
                </a:cubicBezTo>
                <a:cubicBezTo>
                  <a:pt x="191546" y="143740"/>
                  <a:pt x="195440" y="149813"/>
                  <a:pt x="202362" y="144792"/>
                </a:cubicBezTo>
                <a:cubicBezTo>
                  <a:pt x="228516" y="125763"/>
                  <a:pt x="253231" y="105164"/>
                  <a:pt x="257605" y="70058"/>
                </a:cubicBezTo>
                <a:cubicBezTo>
                  <a:pt x="260060" y="50419"/>
                  <a:pt x="244242" y="25760"/>
                  <a:pt x="226763" y="22364"/>
                </a:cubicBezTo>
                <a:close/>
                <a:moveTo>
                  <a:pt x="226874" y="547"/>
                </a:moveTo>
                <a:cubicBezTo>
                  <a:pt x="260632" y="6564"/>
                  <a:pt x="288688" y="39050"/>
                  <a:pt x="270692" y="92355"/>
                </a:cubicBezTo>
                <a:cubicBezTo>
                  <a:pt x="291161" y="81981"/>
                  <a:pt x="311649" y="67843"/>
                  <a:pt x="331343" y="55643"/>
                </a:cubicBezTo>
                <a:cubicBezTo>
                  <a:pt x="342953" y="48444"/>
                  <a:pt x="359510" y="32737"/>
                  <a:pt x="369347" y="47946"/>
                </a:cubicBezTo>
                <a:cubicBezTo>
                  <a:pt x="378705" y="62453"/>
                  <a:pt x="358384" y="72236"/>
                  <a:pt x="346700" y="79324"/>
                </a:cubicBezTo>
                <a:cubicBezTo>
                  <a:pt x="332321" y="88054"/>
                  <a:pt x="311353" y="97301"/>
                  <a:pt x="296292" y="107582"/>
                </a:cubicBezTo>
                <a:cubicBezTo>
                  <a:pt x="326286" y="105736"/>
                  <a:pt x="348361" y="113562"/>
                  <a:pt x="358531" y="129233"/>
                </a:cubicBezTo>
                <a:cubicBezTo>
                  <a:pt x="365379" y="139790"/>
                  <a:pt x="369273" y="151566"/>
                  <a:pt x="368313" y="164523"/>
                </a:cubicBezTo>
                <a:cubicBezTo>
                  <a:pt x="367040" y="181772"/>
                  <a:pt x="360105" y="195791"/>
                  <a:pt x="347616" y="206475"/>
                </a:cubicBezTo>
                <a:lnTo>
                  <a:pt x="337601" y="210544"/>
                </a:lnTo>
                <a:lnTo>
                  <a:pt x="215038" y="210544"/>
                </a:lnTo>
                <a:lnTo>
                  <a:pt x="205168" y="193871"/>
                </a:lnTo>
                <a:cubicBezTo>
                  <a:pt x="195939" y="179567"/>
                  <a:pt x="194610" y="179769"/>
                  <a:pt x="181634" y="187873"/>
                </a:cubicBezTo>
                <a:lnTo>
                  <a:pt x="154381" y="210544"/>
                </a:lnTo>
                <a:lnTo>
                  <a:pt x="79730" y="210544"/>
                </a:lnTo>
                <a:lnTo>
                  <a:pt x="73510" y="209560"/>
                </a:lnTo>
                <a:cubicBezTo>
                  <a:pt x="43147" y="206828"/>
                  <a:pt x="18433" y="195052"/>
                  <a:pt x="5347" y="165834"/>
                </a:cubicBezTo>
                <a:cubicBezTo>
                  <a:pt x="-10933" y="129547"/>
                  <a:pt x="11493" y="94293"/>
                  <a:pt x="51915" y="90915"/>
                </a:cubicBezTo>
                <a:cubicBezTo>
                  <a:pt x="80893" y="88497"/>
                  <a:pt x="107491" y="98021"/>
                  <a:pt x="139404" y="109538"/>
                </a:cubicBezTo>
                <a:cubicBezTo>
                  <a:pt x="126114" y="90823"/>
                  <a:pt x="115889" y="76924"/>
                  <a:pt x="106272" y="62694"/>
                </a:cubicBezTo>
                <a:cubicBezTo>
                  <a:pt x="100735" y="54461"/>
                  <a:pt x="96434" y="43756"/>
                  <a:pt x="104998" y="36761"/>
                </a:cubicBezTo>
                <a:cubicBezTo>
                  <a:pt x="114744" y="28842"/>
                  <a:pt x="122367" y="38828"/>
                  <a:pt x="128827" y="45454"/>
                </a:cubicBezTo>
                <a:cubicBezTo>
                  <a:pt x="137207" y="54111"/>
                  <a:pt x="149592" y="77109"/>
                  <a:pt x="158101" y="86818"/>
                </a:cubicBezTo>
                <a:cubicBezTo>
                  <a:pt x="151401" y="27292"/>
                  <a:pt x="197729" y="-4640"/>
                  <a:pt x="226874" y="54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4" name="자유형: 도형 253">
            <a:extLst>
              <a:ext uri="{FF2B5EF4-FFF2-40B4-BE49-F238E27FC236}">
                <a16:creationId xmlns:a16="http://schemas.microsoft.com/office/drawing/2014/main" id="{80EB28DC-82C8-4863-9D39-CD0DEFD4C61C}"/>
              </a:ext>
            </a:extLst>
          </p:cNvPr>
          <p:cNvSpPr/>
          <p:nvPr userDrawn="1"/>
        </p:nvSpPr>
        <p:spPr>
          <a:xfrm>
            <a:off x="6902527" y="3934863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자유형: 도형 254">
            <a:extLst>
              <a:ext uri="{FF2B5EF4-FFF2-40B4-BE49-F238E27FC236}">
                <a16:creationId xmlns:a16="http://schemas.microsoft.com/office/drawing/2014/main" id="{D95A75C3-1499-4B08-B1EE-B93000CCFFF4}"/>
              </a:ext>
            </a:extLst>
          </p:cNvPr>
          <p:cNvSpPr>
            <a:spLocks/>
          </p:cNvSpPr>
          <p:nvPr userDrawn="1"/>
        </p:nvSpPr>
        <p:spPr bwMode="auto">
          <a:xfrm>
            <a:off x="6113004" y="552686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56" name="Graphic 5">
            <a:extLst>
              <a:ext uri="{FF2B5EF4-FFF2-40B4-BE49-F238E27FC236}">
                <a16:creationId xmlns:a16="http://schemas.microsoft.com/office/drawing/2014/main" id="{FA59F626-F8DE-47B5-8521-1A766DFC5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6153" y="494555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7" name="자유형: 도형 256">
            <a:extLst>
              <a:ext uri="{FF2B5EF4-FFF2-40B4-BE49-F238E27FC236}">
                <a16:creationId xmlns:a16="http://schemas.microsoft.com/office/drawing/2014/main" id="{440DC1B8-0401-43B8-9C1B-5EF7C0C0AB72}"/>
              </a:ext>
            </a:extLst>
          </p:cNvPr>
          <p:cNvSpPr/>
          <p:nvPr userDrawn="1"/>
        </p:nvSpPr>
        <p:spPr>
          <a:xfrm>
            <a:off x="6080708" y="4898783"/>
            <a:ext cx="208055" cy="289473"/>
          </a:xfrm>
          <a:custGeom>
            <a:avLst/>
            <a:gdLst>
              <a:gd name="connsiteX0" fmla="*/ 205710 w 208055"/>
              <a:gd name="connsiteY0" fmla="*/ 0 h 289473"/>
              <a:gd name="connsiteX1" fmla="*/ 114362 w 208055"/>
              <a:gd name="connsiteY1" fmla="*/ 262190 h 289473"/>
              <a:gd name="connsiteX2" fmla="*/ 48291 w 208055"/>
              <a:gd name="connsiteY2" fmla="*/ 289473 h 289473"/>
              <a:gd name="connsiteX3" fmla="*/ 0 w 208055"/>
              <a:gd name="connsiteY3" fmla="*/ 288469 h 289473"/>
              <a:gd name="connsiteX4" fmla="*/ 0 w 208055"/>
              <a:gd name="connsiteY4" fmla="*/ 141528 h 289473"/>
              <a:gd name="connsiteX5" fmla="*/ 1135 w 208055"/>
              <a:gd name="connsiteY5" fmla="*/ 140160 h 289473"/>
              <a:gd name="connsiteX6" fmla="*/ 47419 w 208055"/>
              <a:gd name="connsiteY6" fmla="*/ 110176 h 289473"/>
              <a:gd name="connsiteX7" fmla="*/ 147136 w 208055"/>
              <a:gd name="connsiteY7" fmla="*/ 63456 h 289473"/>
              <a:gd name="connsiteX8" fmla="*/ 205710 w 208055"/>
              <a:gd name="connsiteY8" fmla="*/ 0 h 2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55" h="289473">
                <a:moveTo>
                  <a:pt x="205710" y="0"/>
                </a:moveTo>
                <a:cubicBezTo>
                  <a:pt x="217564" y="83678"/>
                  <a:pt x="184093" y="218957"/>
                  <a:pt x="114362" y="262190"/>
                </a:cubicBezTo>
                <a:cubicBezTo>
                  <a:pt x="93094" y="275440"/>
                  <a:pt x="71128" y="284853"/>
                  <a:pt x="48291" y="289473"/>
                </a:cubicBezTo>
                <a:lnTo>
                  <a:pt x="0" y="288469"/>
                </a:lnTo>
                <a:lnTo>
                  <a:pt x="0" y="141528"/>
                </a:lnTo>
                <a:lnTo>
                  <a:pt x="1135" y="140160"/>
                </a:lnTo>
                <a:cubicBezTo>
                  <a:pt x="14995" y="128306"/>
                  <a:pt x="30684" y="118544"/>
                  <a:pt x="47419" y="110176"/>
                </a:cubicBezTo>
                <a:cubicBezTo>
                  <a:pt x="80194" y="94138"/>
                  <a:pt x="114362" y="80192"/>
                  <a:pt x="147136" y="63456"/>
                </a:cubicBezTo>
                <a:cubicBezTo>
                  <a:pt x="173633" y="50207"/>
                  <a:pt x="193856" y="29288"/>
                  <a:pt x="205710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8" name="하트 257">
            <a:extLst>
              <a:ext uri="{FF2B5EF4-FFF2-40B4-BE49-F238E27FC236}">
                <a16:creationId xmlns:a16="http://schemas.microsoft.com/office/drawing/2014/main" id="{A40058F1-190D-4910-8D3F-EBEFEFFAA11A}"/>
              </a:ext>
            </a:extLst>
          </p:cNvPr>
          <p:cNvSpPr/>
          <p:nvPr userDrawn="1"/>
        </p:nvSpPr>
        <p:spPr>
          <a:xfrm>
            <a:off x="6416434" y="3076822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9" name="Graphic 47">
            <a:extLst>
              <a:ext uri="{FF2B5EF4-FFF2-40B4-BE49-F238E27FC236}">
                <a16:creationId xmlns:a16="http://schemas.microsoft.com/office/drawing/2014/main" id="{08C094FA-6B46-4093-8C73-7128DDA7FB4F}"/>
              </a:ext>
            </a:extLst>
          </p:cNvPr>
          <p:cNvGrpSpPr/>
          <p:nvPr userDrawn="1"/>
        </p:nvGrpSpPr>
        <p:grpSpPr>
          <a:xfrm>
            <a:off x="6089889" y="357570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0" name="Freeform: Shape 1145">
              <a:extLst>
                <a:ext uri="{FF2B5EF4-FFF2-40B4-BE49-F238E27FC236}">
                  <a16:creationId xmlns:a16="http://schemas.microsoft.com/office/drawing/2014/main" id="{21213323-1DBE-4EA1-B105-259880F6DA1E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1146">
              <a:extLst>
                <a:ext uri="{FF2B5EF4-FFF2-40B4-BE49-F238E27FC236}">
                  <a16:creationId xmlns:a16="http://schemas.microsoft.com/office/drawing/2014/main" id="{3E529787-3E74-4383-A276-1A286BC1559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1147">
              <a:extLst>
                <a:ext uri="{FF2B5EF4-FFF2-40B4-BE49-F238E27FC236}">
                  <a16:creationId xmlns:a16="http://schemas.microsoft.com/office/drawing/2014/main" id="{4FE5FC1C-8BB6-4F1D-AC77-C45279C740C2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3" name="Freeform: Shape 264">
            <a:extLst>
              <a:ext uri="{FF2B5EF4-FFF2-40B4-BE49-F238E27FC236}">
                <a16:creationId xmlns:a16="http://schemas.microsoft.com/office/drawing/2014/main" id="{2B13FDDD-E7DF-464C-99F7-FC27A7B57CEA}"/>
              </a:ext>
            </a:extLst>
          </p:cNvPr>
          <p:cNvSpPr/>
          <p:nvPr userDrawn="1"/>
        </p:nvSpPr>
        <p:spPr>
          <a:xfrm>
            <a:off x="6113004" y="2145257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361">
            <a:extLst>
              <a:ext uri="{FF2B5EF4-FFF2-40B4-BE49-F238E27FC236}">
                <a16:creationId xmlns:a16="http://schemas.microsoft.com/office/drawing/2014/main" id="{BA8A7C51-54AC-43F0-A89E-44B60303CCAE}"/>
              </a:ext>
            </a:extLst>
          </p:cNvPr>
          <p:cNvSpPr/>
          <p:nvPr userDrawn="1"/>
        </p:nvSpPr>
        <p:spPr>
          <a:xfrm>
            <a:off x="6547186" y="4444428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자유형: 도형 264">
            <a:extLst>
              <a:ext uri="{FF2B5EF4-FFF2-40B4-BE49-F238E27FC236}">
                <a16:creationId xmlns:a16="http://schemas.microsoft.com/office/drawing/2014/main" id="{A2CCAFEC-9AD4-4741-A7AA-E9431D6BC689}"/>
              </a:ext>
            </a:extLst>
          </p:cNvPr>
          <p:cNvSpPr/>
          <p:nvPr userDrawn="1"/>
        </p:nvSpPr>
        <p:spPr>
          <a:xfrm>
            <a:off x="6606151" y="3426700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6" name="자유형: 도형 265">
            <a:extLst>
              <a:ext uri="{FF2B5EF4-FFF2-40B4-BE49-F238E27FC236}">
                <a16:creationId xmlns:a16="http://schemas.microsoft.com/office/drawing/2014/main" id="{AF10FC61-9F0D-4510-A871-7821F1DD6853}"/>
              </a:ext>
            </a:extLst>
          </p:cNvPr>
          <p:cNvSpPr/>
          <p:nvPr userDrawn="1"/>
        </p:nvSpPr>
        <p:spPr>
          <a:xfrm>
            <a:off x="6455244" y="240947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67" name="Graphic 5">
            <a:extLst>
              <a:ext uri="{FF2B5EF4-FFF2-40B4-BE49-F238E27FC236}">
                <a16:creationId xmlns:a16="http://schemas.microsoft.com/office/drawing/2014/main" id="{2746129F-89BF-4551-9FEA-FA9143B4C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5629" y="135354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8" name="Freeform: Shape 17">
            <a:extLst>
              <a:ext uri="{FF2B5EF4-FFF2-40B4-BE49-F238E27FC236}">
                <a16:creationId xmlns:a16="http://schemas.microsoft.com/office/drawing/2014/main" id="{CEBFB9AD-6A97-496A-857C-0FA864D8427F}"/>
              </a:ext>
            </a:extLst>
          </p:cNvPr>
          <p:cNvSpPr/>
          <p:nvPr userDrawn="1"/>
        </p:nvSpPr>
        <p:spPr>
          <a:xfrm>
            <a:off x="7074446" y="1471440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9" name="자유형: 도형 268">
            <a:extLst>
              <a:ext uri="{FF2B5EF4-FFF2-40B4-BE49-F238E27FC236}">
                <a16:creationId xmlns:a16="http://schemas.microsoft.com/office/drawing/2014/main" id="{531E7B5B-8120-44BA-9E8D-DE923E8F5FCE}"/>
              </a:ext>
            </a:extLst>
          </p:cNvPr>
          <p:cNvSpPr/>
          <p:nvPr userDrawn="1"/>
        </p:nvSpPr>
        <p:spPr>
          <a:xfrm>
            <a:off x="6654947" y="185476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0" name="자유형: 도형 269">
            <a:extLst>
              <a:ext uri="{FF2B5EF4-FFF2-40B4-BE49-F238E27FC236}">
                <a16:creationId xmlns:a16="http://schemas.microsoft.com/office/drawing/2014/main" id="{2460B35B-1321-4417-BD45-CA086375A9A4}"/>
              </a:ext>
            </a:extLst>
          </p:cNvPr>
          <p:cNvSpPr/>
          <p:nvPr userDrawn="1"/>
        </p:nvSpPr>
        <p:spPr>
          <a:xfrm>
            <a:off x="7488717" y="90643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1" name="Freeform: Shape 42">
            <a:extLst>
              <a:ext uri="{FF2B5EF4-FFF2-40B4-BE49-F238E27FC236}">
                <a16:creationId xmlns:a16="http://schemas.microsoft.com/office/drawing/2014/main" id="{E84DCDAD-2551-4EFF-950A-D8AF7D1486B7}"/>
              </a:ext>
            </a:extLst>
          </p:cNvPr>
          <p:cNvSpPr/>
          <p:nvPr userDrawn="1"/>
        </p:nvSpPr>
        <p:spPr>
          <a:xfrm>
            <a:off x="6988605" y="914274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2" name="Freeform: Shape 44">
            <a:extLst>
              <a:ext uri="{FF2B5EF4-FFF2-40B4-BE49-F238E27FC236}">
                <a16:creationId xmlns:a16="http://schemas.microsoft.com/office/drawing/2014/main" id="{1367E1A7-A1CD-4764-A7A0-C3F0DAE76973}"/>
              </a:ext>
            </a:extLst>
          </p:cNvPr>
          <p:cNvSpPr/>
          <p:nvPr userDrawn="1"/>
        </p:nvSpPr>
        <p:spPr>
          <a:xfrm>
            <a:off x="6323754" y="1018515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3" name="자유형: 도형 272">
            <a:extLst>
              <a:ext uri="{FF2B5EF4-FFF2-40B4-BE49-F238E27FC236}">
                <a16:creationId xmlns:a16="http://schemas.microsoft.com/office/drawing/2014/main" id="{BACDD413-7897-4559-8913-604011D59787}"/>
              </a:ext>
            </a:extLst>
          </p:cNvPr>
          <p:cNvSpPr/>
          <p:nvPr userDrawn="1"/>
        </p:nvSpPr>
        <p:spPr>
          <a:xfrm>
            <a:off x="6727102" y="1265544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4" name="자유형: 도형 273">
            <a:extLst>
              <a:ext uri="{FF2B5EF4-FFF2-40B4-BE49-F238E27FC236}">
                <a16:creationId xmlns:a16="http://schemas.microsoft.com/office/drawing/2014/main" id="{243583A5-2361-46A7-97B4-877E33995243}"/>
              </a:ext>
            </a:extLst>
          </p:cNvPr>
          <p:cNvSpPr>
            <a:spLocks/>
          </p:cNvSpPr>
          <p:nvPr userDrawn="1"/>
        </p:nvSpPr>
        <p:spPr bwMode="auto">
          <a:xfrm>
            <a:off x="6644683" y="510170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275" name="Graphic 5">
            <a:extLst>
              <a:ext uri="{FF2B5EF4-FFF2-40B4-BE49-F238E27FC236}">
                <a16:creationId xmlns:a16="http://schemas.microsoft.com/office/drawing/2014/main" id="{4A5DF3E2-1636-407A-ACC1-88DC5849D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0168" y="2740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" name="자유형: 도형 275">
            <a:extLst>
              <a:ext uri="{FF2B5EF4-FFF2-40B4-BE49-F238E27FC236}">
                <a16:creationId xmlns:a16="http://schemas.microsoft.com/office/drawing/2014/main" id="{E5C9E3B6-A3D1-4CBA-9329-3DEC12A276B1}"/>
              </a:ext>
            </a:extLst>
          </p:cNvPr>
          <p:cNvSpPr/>
          <p:nvPr userDrawn="1"/>
        </p:nvSpPr>
        <p:spPr>
          <a:xfrm>
            <a:off x="6660340" y="941"/>
            <a:ext cx="287130" cy="349180"/>
          </a:xfrm>
          <a:custGeom>
            <a:avLst/>
            <a:gdLst>
              <a:gd name="connsiteX0" fmla="*/ 276439 w 287130"/>
              <a:gd name="connsiteY0" fmla="*/ 0 h 349180"/>
              <a:gd name="connsiteX1" fmla="*/ 286718 w 287130"/>
              <a:gd name="connsiteY1" fmla="*/ 0 h 349180"/>
              <a:gd name="connsiteX2" fmla="*/ 287130 w 287130"/>
              <a:gd name="connsiteY2" fmla="*/ 54080 h 349180"/>
              <a:gd name="connsiteX3" fmla="*/ 195248 w 287130"/>
              <a:gd name="connsiteY3" fmla="*/ 246081 h 349180"/>
              <a:gd name="connsiteX4" fmla="*/ 57877 w 287130"/>
              <a:gd name="connsiteY4" fmla="*/ 271882 h 349180"/>
              <a:gd name="connsiteX5" fmla="*/ 41142 w 287130"/>
              <a:gd name="connsiteY5" fmla="*/ 280947 h 349180"/>
              <a:gd name="connsiteX6" fmla="*/ 26498 w 287130"/>
              <a:gd name="connsiteY6" fmla="*/ 329759 h 349180"/>
              <a:gd name="connsiteX7" fmla="*/ 0 w 287130"/>
              <a:gd name="connsiteY7" fmla="*/ 347192 h 349180"/>
              <a:gd name="connsiteX8" fmla="*/ 36261 w 287130"/>
              <a:gd name="connsiteY8" fmla="*/ 264909 h 349180"/>
              <a:gd name="connsiteX9" fmla="*/ 36957 w 287130"/>
              <a:gd name="connsiteY9" fmla="*/ 237713 h 349180"/>
              <a:gd name="connsiteX10" fmla="*/ 46721 w 287130"/>
              <a:gd name="connsiteY10" fmla="*/ 166587 h 349180"/>
              <a:gd name="connsiteX11" fmla="*/ 128305 w 287130"/>
              <a:gd name="connsiteY11" fmla="*/ 94067 h 349180"/>
              <a:gd name="connsiteX12" fmla="*/ 228022 w 287130"/>
              <a:gd name="connsiteY12" fmla="*/ 47347 h 349180"/>
              <a:gd name="connsiteX13" fmla="*/ 262800 w 287130"/>
              <a:gd name="connsiteY13" fmla="*/ 21633 h 34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130" h="349180">
                <a:moveTo>
                  <a:pt x="276439" y="0"/>
                </a:moveTo>
                <a:lnTo>
                  <a:pt x="286718" y="0"/>
                </a:lnTo>
                <a:lnTo>
                  <a:pt x="287130" y="54080"/>
                </a:lnTo>
                <a:cubicBezTo>
                  <a:pt x="279449" y="129455"/>
                  <a:pt x="247547" y="213656"/>
                  <a:pt x="195248" y="246081"/>
                </a:cubicBezTo>
                <a:cubicBezTo>
                  <a:pt x="152712" y="272580"/>
                  <a:pt x="107387" y="283736"/>
                  <a:pt x="57877" y="271882"/>
                </a:cubicBezTo>
                <a:cubicBezTo>
                  <a:pt x="47417" y="269093"/>
                  <a:pt x="43931" y="272580"/>
                  <a:pt x="41142" y="280947"/>
                </a:cubicBezTo>
                <a:cubicBezTo>
                  <a:pt x="36261" y="296985"/>
                  <a:pt x="27893" y="313024"/>
                  <a:pt x="26498" y="329759"/>
                </a:cubicBezTo>
                <a:cubicBezTo>
                  <a:pt x="24406" y="348587"/>
                  <a:pt x="17433" y="352074"/>
                  <a:pt x="0" y="347192"/>
                </a:cubicBezTo>
                <a:cubicBezTo>
                  <a:pt x="11854" y="319299"/>
                  <a:pt x="23708" y="292104"/>
                  <a:pt x="36261" y="264909"/>
                </a:cubicBezTo>
                <a:cubicBezTo>
                  <a:pt x="40444" y="255843"/>
                  <a:pt x="44628" y="250962"/>
                  <a:pt x="36957" y="237713"/>
                </a:cubicBezTo>
                <a:cubicBezTo>
                  <a:pt x="23708" y="215399"/>
                  <a:pt x="34168" y="188902"/>
                  <a:pt x="46721" y="166587"/>
                </a:cubicBezTo>
                <a:cubicBezTo>
                  <a:pt x="65547" y="133116"/>
                  <a:pt x="94835" y="110802"/>
                  <a:pt x="128305" y="94067"/>
                </a:cubicBezTo>
                <a:cubicBezTo>
                  <a:pt x="161080" y="78028"/>
                  <a:pt x="195248" y="64083"/>
                  <a:pt x="228022" y="47347"/>
                </a:cubicBezTo>
                <a:cubicBezTo>
                  <a:pt x="241271" y="40722"/>
                  <a:pt x="252951" y="32180"/>
                  <a:pt x="262800" y="2163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7" name="하트 276">
            <a:extLst>
              <a:ext uri="{FF2B5EF4-FFF2-40B4-BE49-F238E27FC236}">
                <a16:creationId xmlns:a16="http://schemas.microsoft.com/office/drawing/2014/main" id="{626E142D-29D6-401E-8DEA-D63F42B46468}"/>
              </a:ext>
            </a:extLst>
          </p:cNvPr>
          <p:cNvSpPr/>
          <p:nvPr userDrawn="1"/>
        </p:nvSpPr>
        <p:spPr>
          <a:xfrm>
            <a:off x="7730970" y="877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8" name="Graphic 47">
            <a:extLst>
              <a:ext uri="{FF2B5EF4-FFF2-40B4-BE49-F238E27FC236}">
                <a16:creationId xmlns:a16="http://schemas.microsoft.com/office/drawing/2014/main" id="{227582EC-D437-4BD3-813F-33C0AD6EF0E3}"/>
              </a:ext>
            </a:extLst>
          </p:cNvPr>
          <p:cNvGrpSpPr/>
          <p:nvPr userDrawn="1"/>
        </p:nvGrpSpPr>
        <p:grpSpPr>
          <a:xfrm>
            <a:off x="7283796" y="44857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9" name="Freeform: Shape 1145">
              <a:extLst>
                <a:ext uri="{FF2B5EF4-FFF2-40B4-BE49-F238E27FC236}">
                  <a16:creationId xmlns:a16="http://schemas.microsoft.com/office/drawing/2014/main" id="{238965CF-DE49-4539-AFBE-607AC570764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1146">
              <a:extLst>
                <a:ext uri="{FF2B5EF4-FFF2-40B4-BE49-F238E27FC236}">
                  <a16:creationId xmlns:a16="http://schemas.microsoft.com/office/drawing/2014/main" id="{ED2F2D16-CE39-4310-93F8-F05EC4AA03F5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1147">
              <a:extLst>
                <a:ext uri="{FF2B5EF4-FFF2-40B4-BE49-F238E27FC236}">
                  <a16:creationId xmlns:a16="http://schemas.microsoft.com/office/drawing/2014/main" id="{2E78B028-4BF3-4655-A89B-4F93FAAA0DB1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2" name="Freeform: Shape 264">
            <a:extLst>
              <a:ext uri="{FF2B5EF4-FFF2-40B4-BE49-F238E27FC236}">
                <a16:creationId xmlns:a16="http://schemas.microsoft.com/office/drawing/2014/main" id="{891FAAB3-0CE1-4E61-BF8A-3C04FFE324B7}"/>
              </a:ext>
            </a:extLst>
          </p:cNvPr>
          <p:cNvSpPr/>
          <p:nvPr userDrawn="1"/>
        </p:nvSpPr>
        <p:spPr>
          <a:xfrm>
            <a:off x="5823848" y="45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3" name="자유형: 도형 282">
            <a:extLst>
              <a:ext uri="{FF2B5EF4-FFF2-40B4-BE49-F238E27FC236}">
                <a16:creationId xmlns:a16="http://schemas.microsoft.com/office/drawing/2014/main" id="{B13EF29F-AFA5-403E-990E-4A0EF2CEF1F9}"/>
              </a:ext>
            </a:extLst>
          </p:cNvPr>
          <p:cNvSpPr/>
          <p:nvPr userDrawn="1"/>
        </p:nvSpPr>
        <p:spPr>
          <a:xfrm>
            <a:off x="6206567" y="14859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4" name="자유형: 도형 283">
            <a:extLst>
              <a:ext uri="{FF2B5EF4-FFF2-40B4-BE49-F238E27FC236}">
                <a16:creationId xmlns:a16="http://schemas.microsoft.com/office/drawing/2014/main" id="{3EFA46AA-E1A7-4B21-AFC8-27AE3E8AA679}"/>
              </a:ext>
            </a:extLst>
          </p:cNvPr>
          <p:cNvSpPr/>
          <p:nvPr userDrawn="1"/>
        </p:nvSpPr>
        <p:spPr>
          <a:xfrm>
            <a:off x="10088024" y="43355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5" name="자유형: 도형 284">
            <a:extLst>
              <a:ext uri="{FF2B5EF4-FFF2-40B4-BE49-F238E27FC236}">
                <a16:creationId xmlns:a16="http://schemas.microsoft.com/office/drawing/2014/main" id="{8E761D72-52CB-449C-88BA-69259801D15B}"/>
              </a:ext>
            </a:extLst>
          </p:cNvPr>
          <p:cNvSpPr/>
          <p:nvPr userDrawn="1"/>
        </p:nvSpPr>
        <p:spPr>
          <a:xfrm>
            <a:off x="6240300" y="171923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6" name="하트 285">
            <a:extLst>
              <a:ext uri="{FF2B5EF4-FFF2-40B4-BE49-F238E27FC236}">
                <a16:creationId xmlns:a16="http://schemas.microsoft.com/office/drawing/2014/main" id="{506838B0-57AD-48AA-AE5F-1DD5B7A1602B}"/>
              </a:ext>
            </a:extLst>
          </p:cNvPr>
          <p:cNvSpPr/>
          <p:nvPr userDrawn="1"/>
        </p:nvSpPr>
        <p:spPr>
          <a:xfrm>
            <a:off x="9776650" y="87737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7" name="Graphic 47">
            <a:extLst>
              <a:ext uri="{FF2B5EF4-FFF2-40B4-BE49-F238E27FC236}">
                <a16:creationId xmlns:a16="http://schemas.microsoft.com/office/drawing/2014/main" id="{5DD35DF3-ACE0-413D-B22C-3F0045466B38}"/>
              </a:ext>
            </a:extLst>
          </p:cNvPr>
          <p:cNvGrpSpPr/>
          <p:nvPr userDrawn="1"/>
        </p:nvGrpSpPr>
        <p:grpSpPr>
          <a:xfrm>
            <a:off x="9256004" y="1828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8" name="Freeform: Shape 1145">
              <a:extLst>
                <a:ext uri="{FF2B5EF4-FFF2-40B4-BE49-F238E27FC236}">
                  <a16:creationId xmlns:a16="http://schemas.microsoft.com/office/drawing/2014/main" id="{88D303D8-71B5-4D94-83CD-BB560A6DC7E0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1146">
              <a:extLst>
                <a:ext uri="{FF2B5EF4-FFF2-40B4-BE49-F238E27FC236}">
                  <a16:creationId xmlns:a16="http://schemas.microsoft.com/office/drawing/2014/main" id="{9349D054-E793-4C2A-BA63-8645B37992E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1147">
              <a:extLst>
                <a:ext uri="{FF2B5EF4-FFF2-40B4-BE49-F238E27FC236}">
                  <a16:creationId xmlns:a16="http://schemas.microsoft.com/office/drawing/2014/main" id="{3CE73410-70A8-4035-B2B1-2E1A36ACEBAD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Freeform: Shape 264">
            <a:extLst>
              <a:ext uri="{FF2B5EF4-FFF2-40B4-BE49-F238E27FC236}">
                <a16:creationId xmlns:a16="http://schemas.microsoft.com/office/drawing/2014/main" id="{E905179B-12E0-43F6-B31C-025B9606EC1A}"/>
              </a:ext>
            </a:extLst>
          </p:cNvPr>
          <p:cNvSpPr/>
          <p:nvPr userDrawn="1"/>
        </p:nvSpPr>
        <p:spPr>
          <a:xfrm>
            <a:off x="10432428" y="15698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2" name="자유형: 도형 291">
            <a:extLst>
              <a:ext uri="{FF2B5EF4-FFF2-40B4-BE49-F238E27FC236}">
                <a16:creationId xmlns:a16="http://schemas.microsoft.com/office/drawing/2014/main" id="{C64C17A9-3BB0-4064-A49E-EF52A49CE25D}"/>
              </a:ext>
            </a:extLst>
          </p:cNvPr>
          <p:cNvSpPr/>
          <p:nvPr userDrawn="1"/>
        </p:nvSpPr>
        <p:spPr>
          <a:xfrm>
            <a:off x="8669219" y="941"/>
            <a:ext cx="375515" cy="209665"/>
          </a:xfrm>
          <a:custGeom>
            <a:avLst/>
            <a:gdLst>
              <a:gd name="connsiteX0" fmla="*/ 188867 w 375515"/>
              <a:gd name="connsiteY0" fmla="*/ 30414 h 209665"/>
              <a:gd name="connsiteX1" fmla="*/ 188867 w 375515"/>
              <a:gd name="connsiteY1" fmla="*/ 209665 h 209665"/>
              <a:gd name="connsiteX2" fmla="*/ 188867 w 375515"/>
              <a:gd name="connsiteY2" fmla="*/ 30414 h 209665"/>
              <a:gd name="connsiteX3" fmla="*/ 194785 w 375515"/>
              <a:gd name="connsiteY3" fmla="*/ 24497 h 209665"/>
              <a:gd name="connsiteX4" fmla="*/ 275411 w 375515"/>
              <a:gd name="connsiteY4" fmla="*/ 106109 h 209665"/>
              <a:gd name="connsiteX5" fmla="*/ 194785 w 375515"/>
              <a:gd name="connsiteY5" fmla="*/ 24497 h 209665"/>
              <a:gd name="connsiteX6" fmla="*/ 180731 w 375515"/>
              <a:gd name="connsiteY6" fmla="*/ 24250 h 209665"/>
              <a:gd name="connsiteX7" fmla="*/ 100598 w 375515"/>
              <a:gd name="connsiteY7" fmla="*/ 106109 h 209665"/>
              <a:gd name="connsiteX8" fmla="*/ 180731 w 375515"/>
              <a:gd name="connsiteY8" fmla="*/ 24250 h 209665"/>
              <a:gd name="connsiteX9" fmla="*/ 241452 w 375515"/>
              <a:gd name="connsiteY9" fmla="*/ 0 h 209665"/>
              <a:gd name="connsiteX10" fmla="*/ 335430 w 375515"/>
              <a:gd name="connsiteY10" fmla="*/ 0 h 209665"/>
              <a:gd name="connsiteX11" fmla="*/ 375515 w 375515"/>
              <a:gd name="connsiteY11" fmla="*/ 16360 h 209665"/>
              <a:gd name="connsiteX12" fmla="*/ 201688 w 375515"/>
              <a:gd name="connsiteY12" fmla="*/ 16854 h 209665"/>
              <a:gd name="connsiteX13" fmla="*/ 200326 w 375515"/>
              <a:gd name="connsiteY13" fmla="*/ 0 h 209665"/>
              <a:gd name="connsiteX14" fmla="*/ 217273 w 375515"/>
              <a:gd name="connsiteY14" fmla="*/ 0 h 209665"/>
              <a:gd name="connsiteX15" fmla="*/ 194785 w 375515"/>
              <a:gd name="connsiteY15" fmla="*/ 9457 h 209665"/>
              <a:gd name="connsiteX16" fmla="*/ 187028 w 375515"/>
              <a:gd name="connsiteY16" fmla="*/ 0 h 209665"/>
              <a:gd name="connsiteX17" fmla="*/ 188700 w 375515"/>
              <a:gd name="connsiteY17" fmla="*/ 0 h 209665"/>
              <a:gd name="connsiteX18" fmla="*/ 187881 w 375515"/>
              <a:gd name="connsiteY18" fmla="*/ 2060 h 209665"/>
              <a:gd name="connsiteX19" fmla="*/ 156719 w 375515"/>
              <a:gd name="connsiteY19" fmla="*/ 0 h 209665"/>
              <a:gd name="connsiteX20" fmla="*/ 175445 w 375515"/>
              <a:gd name="connsiteY20" fmla="*/ 0 h 209665"/>
              <a:gd name="connsiteX21" fmla="*/ 180977 w 375515"/>
              <a:gd name="connsiteY21" fmla="*/ 9457 h 209665"/>
              <a:gd name="connsiteX22" fmla="*/ 38637 w 375515"/>
              <a:gd name="connsiteY22" fmla="*/ 0 h 209665"/>
              <a:gd name="connsiteX23" fmla="*/ 132713 w 375515"/>
              <a:gd name="connsiteY23" fmla="*/ 0 h 209665"/>
              <a:gd name="connsiteX24" fmla="*/ 174567 w 375515"/>
              <a:gd name="connsiteY24" fmla="*/ 16607 h 209665"/>
              <a:gd name="connsiteX25" fmla="*/ 0 w 375515"/>
              <a:gd name="connsiteY25" fmla="*/ 1636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5515" h="209665">
                <a:moveTo>
                  <a:pt x="188867" y="30414"/>
                </a:moveTo>
                <a:cubicBezTo>
                  <a:pt x="217222" y="90329"/>
                  <a:pt x="217468" y="149504"/>
                  <a:pt x="188867" y="209665"/>
                </a:cubicBezTo>
                <a:cubicBezTo>
                  <a:pt x="159033" y="172187"/>
                  <a:pt x="159033" y="68878"/>
                  <a:pt x="188867" y="30414"/>
                </a:cubicBezTo>
                <a:close/>
                <a:moveTo>
                  <a:pt x="194785" y="24497"/>
                </a:moveTo>
                <a:cubicBezTo>
                  <a:pt x="223386" y="25237"/>
                  <a:pt x="267028" y="68878"/>
                  <a:pt x="275411" y="106109"/>
                </a:cubicBezTo>
                <a:cubicBezTo>
                  <a:pt x="240646" y="98712"/>
                  <a:pt x="202675" y="60002"/>
                  <a:pt x="194785" y="24497"/>
                </a:cubicBezTo>
                <a:close/>
                <a:moveTo>
                  <a:pt x="180731" y="24250"/>
                </a:moveTo>
                <a:cubicBezTo>
                  <a:pt x="174567" y="58523"/>
                  <a:pt x="133144" y="100931"/>
                  <a:pt x="100598" y="106109"/>
                </a:cubicBezTo>
                <a:cubicBezTo>
                  <a:pt x="106762" y="71590"/>
                  <a:pt x="147691" y="29921"/>
                  <a:pt x="180731" y="24250"/>
                </a:cubicBezTo>
                <a:close/>
                <a:moveTo>
                  <a:pt x="241452" y="0"/>
                </a:moveTo>
                <a:lnTo>
                  <a:pt x="335430" y="0"/>
                </a:lnTo>
                <a:lnTo>
                  <a:pt x="375515" y="16360"/>
                </a:lnTo>
                <a:cubicBezTo>
                  <a:pt x="329161" y="46687"/>
                  <a:pt x="250755" y="47180"/>
                  <a:pt x="201688" y="16854"/>
                </a:cubicBezTo>
                <a:close/>
                <a:moveTo>
                  <a:pt x="200326" y="0"/>
                </a:moveTo>
                <a:lnTo>
                  <a:pt x="217273" y="0"/>
                </a:lnTo>
                <a:lnTo>
                  <a:pt x="194785" y="9457"/>
                </a:lnTo>
                <a:close/>
                <a:moveTo>
                  <a:pt x="187028" y="0"/>
                </a:moveTo>
                <a:lnTo>
                  <a:pt x="188700" y="0"/>
                </a:lnTo>
                <a:lnTo>
                  <a:pt x="187881" y="2060"/>
                </a:lnTo>
                <a:close/>
                <a:moveTo>
                  <a:pt x="156719" y="0"/>
                </a:moveTo>
                <a:lnTo>
                  <a:pt x="175445" y="0"/>
                </a:lnTo>
                <a:lnTo>
                  <a:pt x="180977" y="9457"/>
                </a:lnTo>
                <a:close/>
                <a:moveTo>
                  <a:pt x="38637" y="0"/>
                </a:moveTo>
                <a:lnTo>
                  <a:pt x="132713" y="0"/>
                </a:lnTo>
                <a:lnTo>
                  <a:pt x="174567" y="16607"/>
                </a:lnTo>
                <a:cubicBezTo>
                  <a:pt x="124761" y="47920"/>
                  <a:pt x="45368" y="46441"/>
                  <a:pt x="0" y="16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3" name="자유형: 도형 292">
            <a:extLst>
              <a:ext uri="{FF2B5EF4-FFF2-40B4-BE49-F238E27FC236}">
                <a16:creationId xmlns:a16="http://schemas.microsoft.com/office/drawing/2014/main" id="{170EB299-C008-47DC-BED9-6E41C802AFDA}"/>
              </a:ext>
            </a:extLst>
          </p:cNvPr>
          <p:cNvSpPr/>
          <p:nvPr userDrawn="1"/>
        </p:nvSpPr>
        <p:spPr>
          <a:xfrm>
            <a:off x="8221243" y="51611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94" name="Graphic 5">
            <a:extLst>
              <a:ext uri="{FF2B5EF4-FFF2-40B4-BE49-F238E27FC236}">
                <a16:creationId xmlns:a16="http://schemas.microsoft.com/office/drawing/2014/main" id="{83AE0ECE-9932-438F-857A-314271583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38674">
            <a:off x="9929304" y="3268017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5" name="Freeform: Shape 17">
            <a:extLst>
              <a:ext uri="{FF2B5EF4-FFF2-40B4-BE49-F238E27FC236}">
                <a16:creationId xmlns:a16="http://schemas.microsoft.com/office/drawing/2014/main" id="{AD3853AB-72A6-4D49-B07F-ADE6A1E3F7C5}"/>
              </a:ext>
            </a:extLst>
          </p:cNvPr>
          <p:cNvSpPr/>
          <p:nvPr userDrawn="1"/>
        </p:nvSpPr>
        <p:spPr>
          <a:xfrm>
            <a:off x="9350090" y="2507995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6" name="하트 295">
            <a:extLst>
              <a:ext uri="{FF2B5EF4-FFF2-40B4-BE49-F238E27FC236}">
                <a16:creationId xmlns:a16="http://schemas.microsoft.com/office/drawing/2014/main" id="{852D8728-9103-4F8E-A809-F3A951BC4AA5}"/>
              </a:ext>
            </a:extLst>
          </p:cNvPr>
          <p:cNvSpPr/>
          <p:nvPr userDrawn="1"/>
        </p:nvSpPr>
        <p:spPr>
          <a:xfrm>
            <a:off x="10490477" y="3208304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자유형: 도형 296">
            <a:extLst>
              <a:ext uri="{FF2B5EF4-FFF2-40B4-BE49-F238E27FC236}">
                <a16:creationId xmlns:a16="http://schemas.microsoft.com/office/drawing/2014/main" id="{954B7942-9032-416B-A9CF-6005EEC5BD9E}"/>
              </a:ext>
            </a:extLst>
          </p:cNvPr>
          <p:cNvSpPr/>
          <p:nvPr userDrawn="1"/>
        </p:nvSpPr>
        <p:spPr>
          <a:xfrm rot="3838674">
            <a:off x="9862171" y="253403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8" name="Freeform: Shape 42">
            <a:extLst>
              <a:ext uri="{FF2B5EF4-FFF2-40B4-BE49-F238E27FC236}">
                <a16:creationId xmlns:a16="http://schemas.microsoft.com/office/drawing/2014/main" id="{09FC50D3-C6CC-4393-B340-163F0802715F}"/>
              </a:ext>
            </a:extLst>
          </p:cNvPr>
          <p:cNvSpPr/>
          <p:nvPr userDrawn="1"/>
        </p:nvSpPr>
        <p:spPr>
          <a:xfrm>
            <a:off x="10421113" y="3691832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9" name="자유형: 도형 298">
            <a:extLst>
              <a:ext uri="{FF2B5EF4-FFF2-40B4-BE49-F238E27FC236}">
                <a16:creationId xmlns:a16="http://schemas.microsoft.com/office/drawing/2014/main" id="{D966F35A-5D33-43D9-95C8-95E783617A0C}"/>
              </a:ext>
            </a:extLst>
          </p:cNvPr>
          <p:cNvSpPr/>
          <p:nvPr userDrawn="1"/>
        </p:nvSpPr>
        <p:spPr>
          <a:xfrm rot="3838674">
            <a:off x="10444532" y="2385176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00" name="Graphic 47">
            <a:extLst>
              <a:ext uri="{FF2B5EF4-FFF2-40B4-BE49-F238E27FC236}">
                <a16:creationId xmlns:a16="http://schemas.microsoft.com/office/drawing/2014/main" id="{E8215C81-E407-4992-81A5-14439214646C}"/>
              </a:ext>
            </a:extLst>
          </p:cNvPr>
          <p:cNvGrpSpPr/>
          <p:nvPr userDrawn="1"/>
        </p:nvGrpSpPr>
        <p:grpSpPr>
          <a:xfrm rot="3838674">
            <a:off x="9711770" y="207751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1" name="Freeform: Shape 1145">
              <a:extLst>
                <a:ext uri="{FF2B5EF4-FFF2-40B4-BE49-F238E27FC236}">
                  <a16:creationId xmlns:a16="http://schemas.microsoft.com/office/drawing/2014/main" id="{57B7C565-51CE-4BFC-90E6-6CD3A4020F51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1146">
              <a:extLst>
                <a:ext uri="{FF2B5EF4-FFF2-40B4-BE49-F238E27FC236}">
                  <a16:creationId xmlns:a16="http://schemas.microsoft.com/office/drawing/2014/main" id="{9CCB7D90-1F73-4F3D-BC15-9266F82CD282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1147">
              <a:extLst>
                <a:ext uri="{FF2B5EF4-FFF2-40B4-BE49-F238E27FC236}">
                  <a16:creationId xmlns:a16="http://schemas.microsoft.com/office/drawing/2014/main" id="{F807AA31-BEC8-4747-87FF-D64A08B2367C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4" name="Freeform: Shape 361">
            <a:extLst>
              <a:ext uri="{FF2B5EF4-FFF2-40B4-BE49-F238E27FC236}">
                <a16:creationId xmlns:a16="http://schemas.microsoft.com/office/drawing/2014/main" id="{72976611-7835-4C0B-A8F4-D1897768766C}"/>
              </a:ext>
            </a:extLst>
          </p:cNvPr>
          <p:cNvSpPr/>
          <p:nvPr userDrawn="1"/>
        </p:nvSpPr>
        <p:spPr>
          <a:xfrm rot="3838674">
            <a:off x="10150349" y="2928244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5" name="Freeform: Shape 264">
            <a:extLst>
              <a:ext uri="{FF2B5EF4-FFF2-40B4-BE49-F238E27FC236}">
                <a16:creationId xmlns:a16="http://schemas.microsoft.com/office/drawing/2014/main" id="{7FEF01CD-7E85-4907-B8B2-16F0FB010A5D}"/>
              </a:ext>
            </a:extLst>
          </p:cNvPr>
          <p:cNvSpPr/>
          <p:nvPr userDrawn="1"/>
        </p:nvSpPr>
        <p:spPr>
          <a:xfrm rot="3838674">
            <a:off x="10905740" y="283752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6" name="자유형: 도형 305">
            <a:extLst>
              <a:ext uri="{FF2B5EF4-FFF2-40B4-BE49-F238E27FC236}">
                <a16:creationId xmlns:a16="http://schemas.microsoft.com/office/drawing/2014/main" id="{AAA1FD0F-AFFE-4187-B38B-5EF236538EF1}"/>
              </a:ext>
            </a:extLst>
          </p:cNvPr>
          <p:cNvSpPr/>
          <p:nvPr userDrawn="1"/>
        </p:nvSpPr>
        <p:spPr>
          <a:xfrm>
            <a:off x="9101176" y="430726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7" name="자유형: 도형 306">
            <a:extLst>
              <a:ext uri="{FF2B5EF4-FFF2-40B4-BE49-F238E27FC236}">
                <a16:creationId xmlns:a16="http://schemas.microsoft.com/office/drawing/2014/main" id="{69945CB4-97DC-4A59-9259-3022B2F39061}"/>
              </a:ext>
            </a:extLst>
          </p:cNvPr>
          <p:cNvSpPr/>
          <p:nvPr userDrawn="1"/>
        </p:nvSpPr>
        <p:spPr>
          <a:xfrm>
            <a:off x="10493075" y="553584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8" name="자유형: 도형 307">
            <a:extLst>
              <a:ext uri="{FF2B5EF4-FFF2-40B4-BE49-F238E27FC236}">
                <a16:creationId xmlns:a16="http://schemas.microsoft.com/office/drawing/2014/main" id="{5E3E9DF7-3E57-4C2B-80AB-3F2BAD911D27}"/>
              </a:ext>
            </a:extLst>
          </p:cNvPr>
          <p:cNvSpPr/>
          <p:nvPr userDrawn="1"/>
        </p:nvSpPr>
        <p:spPr>
          <a:xfrm>
            <a:off x="8457191" y="398581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9" name="Freeform: Shape 17">
            <a:extLst>
              <a:ext uri="{FF2B5EF4-FFF2-40B4-BE49-F238E27FC236}">
                <a16:creationId xmlns:a16="http://schemas.microsoft.com/office/drawing/2014/main" id="{6CCF23C8-05FC-40F5-BF3F-614E8A53DF8F}"/>
              </a:ext>
            </a:extLst>
          </p:cNvPr>
          <p:cNvSpPr/>
          <p:nvPr userDrawn="1"/>
        </p:nvSpPr>
        <p:spPr>
          <a:xfrm>
            <a:off x="9647847" y="591207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0" name="Graphic 47">
            <a:extLst>
              <a:ext uri="{FF2B5EF4-FFF2-40B4-BE49-F238E27FC236}">
                <a16:creationId xmlns:a16="http://schemas.microsoft.com/office/drawing/2014/main" id="{A6CEE473-671C-4323-9B59-8D998398713A}"/>
              </a:ext>
            </a:extLst>
          </p:cNvPr>
          <p:cNvGrpSpPr/>
          <p:nvPr userDrawn="1"/>
        </p:nvGrpSpPr>
        <p:grpSpPr>
          <a:xfrm>
            <a:off x="9530907" y="296190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1" name="Freeform: Shape 1145">
              <a:extLst>
                <a:ext uri="{FF2B5EF4-FFF2-40B4-BE49-F238E27FC236}">
                  <a16:creationId xmlns:a16="http://schemas.microsoft.com/office/drawing/2014/main" id="{40CD21E1-EA6D-4581-8351-43AE8D82B70C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1146">
              <a:extLst>
                <a:ext uri="{FF2B5EF4-FFF2-40B4-BE49-F238E27FC236}">
                  <a16:creationId xmlns:a16="http://schemas.microsoft.com/office/drawing/2014/main" id="{C7CE8DD7-B145-470B-ABC6-F0BA07ACCBFD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1147">
              <a:extLst>
                <a:ext uri="{FF2B5EF4-FFF2-40B4-BE49-F238E27FC236}">
                  <a16:creationId xmlns:a16="http://schemas.microsoft.com/office/drawing/2014/main" id="{7899A5A0-81AA-489C-ACF1-F7AA78CAB036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4" name="자유형: 도형 313">
            <a:extLst>
              <a:ext uri="{FF2B5EF4-FFF2-40B4-BE49-F238E27FC236}">
                <a16:creationId xmlns:a16="http://schemas.microsoft.com/office/drawing/2014/main" id="{5DAA8C45-E047-4457-9B06-FD401207B8B7}"/>
              </a:ext>
            </a:extLst>
          </p:cNvPr>
          <p:cNvSpPr/>
          <p:nvPr userDrawn="1"/>
        </p:nvSpPr>
        <p:spPr>
          <a:xfrm>
            <a:off x="9827861" y="156258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851E97FA-D354-4C78-AF91-99D471261B88}"/>
              </a:ext>
            </a:extLst>
          </p:cNvPr>
          <p:cNvSpPr/>
          <p:nvPr userDrawn="1"/>
        </p:nvSpPr>
        <p:spPr>
          <a:xfrm>
            <a:off x="10910239" y="3500014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6" name="자유형: 도형 315">
            <a:extLst>
              <a:ext uri="{FF2B5EF4-FFF2-40B4-BE49-F238E27FC236}">
                <a16:creationId xmlns:a16="http://schemas.microsoft.com/office/drawing/2014/main" id="{CDF8B500-D522-45D0-9657-5C3987B9EA5C}"/>
              </a:ext>
            </a:extLst>
          </p:cNvPr>
          <p:cNvSpPr/>
          <p:nvPr userDrawn="1"/>
        </p:nvSpPr>
        <p:spPr>
          <a:xfrm>
            <a:off x="8565297" y="88699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7" name="Freeform: Shape 44">
            <a:extLst>
              <a:ext uri="{FF2B5EF4-FFF2-40B4-BE49-F238E27FC236}">
                <a16:creationId xmlns:a16="http://schemas.microsoft.com/office/drawing/2014/main" id="{1C311141-9360-41E8-AFD5-0D1DF34BDE70}"/>
              </a:ext>
            </a:extLst>
          </p:cNvPr>
          <p:cNvSpPr/>
          <p:nvPr userDrawn="1"/>
        </p:nvSpPr>
        <p:spPr>
          <a:xfrm>
            <a:off x="8079030" y="152591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5FC160F9-C29D-4AC2-86E5-AECF9F10F549}"/>
              </a:ext>
            </a:extLst>
          </p:cNvPr>
          <p:cNvSpPr>
            <a:spLocks/>
          </p:cNvSpPr>
          <p:nvPr userDrawn="1"/>
        </p:nvSpPr>
        <p:spPr bwMode="auto">
          <a:xfrm>
            <a:off x="8072155" y="1047891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19" name="Freeform: Shape 361">
            <a:extLst>
              <a:ext uri="{FF2B5EF4-FFF2-40B4-BE49-F238E27FC236}">
                <a16:creationId xmlns:a16="http://schemas.microsoft.com/office/drawing/2014/main" id="{33FA6E12-05AF-46EE-A8B1-B8461A9D2113}"/>
              </a:ext>
            </a:extLst>
          </p:cNvPr>
          <p:cNvSpPr/>
          <p:nvPr userDrawn="1"/>
        </p:nvSpPr>
        <p:spPr>
          <a:xfrm>
            <a:off x="9892083" y="1109475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0" name="Freeform: Shape 264">
            <a:extLst>
              <a:ext uri="{FF2B5EF4-FFF2-40B4-BE49-F238E27FC236}">
                <a16:creationId xmlns:a16="http://schemas.microsoft.com/office/drawing/2014/main" id="{5795746E-0D16-4DA4-BAE1-0B95844F5A73}"/>
              </a:ext>
            </a:extLst>
          </p:cNvPr>
          <p:cNvSpPr/>
          <p:nvPr userDrawn="1"/>
        </p:nvSpPr>
        <p:spPr>
          <a:xfrm>
            <a:off x="10287272" y="126119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1" name="자유형: 도형 320">
            <a:extLst>
              <a:ext uri="{FF2B5EF4-FFF2-40B4-BE49-F238E27FC236}">
                <a16:creationId xmlns:a16="http://schemas.microsoft.com/office/drawing/2014/main" id="{9C5B129B-794C-4902-87BF-0E4623CB12F0}"/>
              </a:ext>
            </a:extLst>
          </p:cNvPr>
          <p:cNvSpPr/>
          <p:nvPr userDrawn="1"/>
        </p:nvSpPr>
        <p:spPr>
          <a:xfrm>
            <a:off x="7906205" y="57015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322" name="Graphic 5">
            <a:extLst>
              <a:ext uri="{FF2B5EF4-FFF2-40B4-BE49-F238E27FC236}">
                <a16:creationId xmlns:a16="http://schemas.microsoft.com/office/drawing/2014/main" id="{380F9DC6-2912-4066-8531-5E4943AC2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5258" y="59530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3" name="Freeform: Shape 44">
            <a:extLst>
              <a:ext uri="{FF2B5EF4-FFF2-40B4-BE49-F238E27FC236}">
                <a16:creationId xmlns:a16="http://schemas.microsoft.com/office/drawing/2014/main" id="{3B96ED3D-BC32-46DA-B50D-01398B74F2C7}"/>
              </a:ext>
            </a:extLst>
          </p:cNvPr>
          <p:cNvSpPr/>
          <p:nvPr userDrawn="1"/>
        </p:nvSpPr>
        <p:spPr>
          <a:xfrm>
            <a:off x="10707815" y="36870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4" name="자유형: 도형 323">
            <a:extLst>
              <a:ext uri="{FF2B5EF4-FFF2-40B4-BE49-F238E27FC236}">
                <a16:creationId xmlns:a16="http://schemas.microsoft.com/office/drawing/2014/main" id="{7796122E-D084-4BC5-AE76-92A099EAF956}"/>
              </a:ext>
            </a:extLst>
          </p:cNvPr>
          <p:cNvSpPr/>
          <p:nvPr userDrawn="1"/>
        </p:nvSpPr>
        <p:spPr>
          <a:xfrm>
            <a:off x="10685965" y="1220454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5" name="자유형: 도형 324">
            <a:extLst>
              <a:ext uri="{FF2B5EF4-FFF2-40B4-BE49-F238E27FC236}">
                <a16:creationId xmlns:a16="http://schemas.microsoft.com/office/drawing/2014/main" id="{784557D0-CC76-4D83-87D3-DBD5ACFB7644}"/>
              </a:ext>
            </a:extLst>
          </p:cNvPr>
          <p:cNvSpPr>
            <a:spLocks/>
          </p:cNvSpPr>
          <p:nvPr userDrawn="1"/>
        </p:nvSpPr>
        <p:spPr bwMode="auto">
          <a:xfrm>
            <a:off x="9884087" y="6460025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26" name="자유형: 도형 325">
            <a:extLst>
              <a:ext uri="{FF2B5EF4-FFF2-40B4-BE49-F238E27FC236}">
                <a16:creationId xmlns:a16="http://schemas.microsoft.com/office/drawing/2014/main" id="{B1A7353C-0F60-4B1D-936E-9D1CBD4E9FCC}"/>
              </a:ext>
            </a:extLst>
          </p:cNvPr>
          <p:cNvSpPr/>
          <p:nvPr userDrawn="1"/>
        </p:nvSpPr>
        <p:spPr>
          <a:xfrm>
            <a:off x="10592508" y="6484408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327" name="Graphic 5">
            <a:extLst>
              <a:ext uri="{FF2B5EF4-FFF2-40B4-BE49-F238E27FC236}">
                <a16:creationId xmlns:a16="http://schemas.microsoft.com/office/drawing/2014/main" id="{7FD856D7-6E4B-4970-889D-27F8E5E1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141" y="956879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8" name="Freeform: Shape 17">
            <a:extLst>
              <a:ext uri="{FF2B5EF4-FFF2-40B4-BE49-F238E27FC236}">
                <a16:creationId xmlns:a16="http://schemas.microsoft.com/office/drawing/2014/main" id="{6EED041D-68F7-4C7F-B0C5-43DC0C7E9EA4}"/>
              </a:ext>
            </a:extLst>
          </p:cNvPr>
          <p:cNvSpPr/>
          <p:nvPr userDrawn="1"/>
        </p:nvSpPr>
        <p:spPr>
          <a:xfrm>
            <a:off x="8906189" y="1299796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9" name="자유형: 도형 328">
            <a:extLst>
              <a:ext uri="{FF2B5EF4-FFF2-40B4-BE49-F238E27FC236}">
                <a16:creationId xmlns:a16="http://schemas.microsoft.com/office/drawing/2014/main" id="{16B5DEAE-B166-496A-A879-799349CFE6C1}"/>
              </a:ext>
            </a:extLst>
          </p:cNvPr>
          <p:cNvSpPr>
            <a:spLocks/>
          </p:cNvSpPr>
          <p:nvPr userDrawn="1"/>
        </p:nvSpPr>
        <p:spPr bwMode="auto">
          <a:xfrm>
            <a:off x="9423862" y="145062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30" name="Freeform: Shape 42">
            <a:extLst>
              <a:ext uri="{FF2B5EF4-FFF2-40B4-BE49-F238E27FC236}">
                <a16:creationId xmlns:a16="http://schemas.microsoft.com/office/drawing/2014/main" id="{B1D1EBDA-486C-4C38-9825-3E50C4398CA9}"/>
              </a:ext>
            </a:extLst>
          </p:cNvPr>
          <p:cNvSpPr/>
          <p:nvPr userDrawn="1"/>
        </p:nvSpPr>
        <p:spPr>
          <a:xfrm>
            <a:off x="8837285" y="1791676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1" name="Freeform: Shape 44">
            <a:extLst>
              <a:ext uri="{FF2B5EF4-FFF2-40B4-BE49-F238E27FC236}">
                <a16:creationId xmlns:a16="http://schemas.microsoft.com/office/drawing/2014/main" id="{2BF72C05-8911-4365-8CE0-0B8180FF1FE7}"/>
              </a:ext>
            </a:extLst>
          </p:cNvPr>
          <p:cNvSpPr/>
          <p:nvPr userDrawn="1"/>
        </p:nvSpPr>
        <p:spPr>
          <a:xfrm>
            <a:off x="9265228" y="2052622"/>
            <a:ext cx="355230" cy="373842"/>
          </a:xfrm>
          <a:custGeom>
            <a:avLst/>
            <a:gdLst>
              <a:gd name="connsiteX0" fmla="*/ 526473 w 547524"/>
              <a:gd name="connsiteY0" fmla="*/ 237218 h 576213"/>
              <a:gd name="connsiteX1" fmla="*/ 507628 w 547524"/>
              <a:gd name="connsiteY1" fmla="*/ 167909 h 576213"/>
              <a:gd name="connsiteX2" fmla="*/ 357105 w 547524"/>
              <a:gd name="connsiteY2" fmla="*/ 165386 h 576213"/>
              <a:gd name="connsiteX3" fmla="*/ 353477 w 547524"/>
              <a:gd name="connsiteY3" fmla="*/ 136094 h 576213"/>
              <a:gd name="connsiteX4" fmla="*/ 344095 w 547524"/>
              <a:gd name="connsiteY4" fmla="*/ 59452 h 576213"/>
              <a:gd name="connsiteX5" fmla="*/ 344095 w 547524"/>
              <a:gd name="connsiteY5" fmla="*/ 59452 h 576213"/>
              <a:gd name="connsiteX6" fmla="*/ 303605 w 547524"/>
              <a:gd name="connsiteY6" fmla="*/ 0 h 576213"/>
              <a:gd name="connsiteX7" fmla="*/ 303605 w 547524"/>
              <a:gd name="connsiteY7" fmla="*/ 0 h 576213"/>
              <a:gd name="connsiteX8" fmla="*/ 176106 w 547524"/>
              <a:gd name="connsiteY8" fmla="*/ 170314 h 576213"/>
              <a:gd name="connsiteX9" fmla="*/ 89924 w 547524"/>
              <a:gd name="connsiteY9" fmla="*/ 119181 h 576213"/>
              <a:gd name="connsiteX10" fmla="*/ 6186 w 547524"/>
              <a:gd name="connsiteY10" fmla="*/ 182575 h 576213"/>
              <a:gd name="connsiteX11" fmla="*/ 88150 w 547524"/>
              <a:gd name="connsiteY11" fmla="*/ 316028 h 576213"/>
              <a:gd name="connsiteX12" fmla="*/ 35203 w 547524"/>
              <a:gd name="connsiteY12" fmla="*/ 347055 h 576213"/>
              <a:gd name="connsiteX13" fmla="*/ 2914 w 547524"/>
              <a:gd name="connsiteY13" fmla="*/ 443054 h 576213"/>
              <a:gd name="connsiteX14" fmla="*/ 139993 w 547524"/>
              <a:gd name="connsiteY14" fmla="*/ 454014 h 576213"/>
              <a:gd name="connsiteX15" fmla="*/ 201535 w 547524"/>
              <a:gd name="connsiteY15" fmla="*/ 529788 h 576213"/>
              <a:gd name="connsiteX16" fmla="*/ 257873 w 547524"/>
              <a:gd name="connsiteY16" fmla="*/ 576151 h 576213"/>
              <a:gd name="connsiteX17" fmla="*/ 301713 w 547524"/>
              <a:gd name="connsiteY17" fmla="*/ 534204 h 576213"/>
              <a:gd name="connsiteX18" fmla="*/ 318429 w 547524"/>
              <a:gd name="connsiteY18" fmla="*/ 425983 h 576213"/>
              <a:gd name="connsiteX19" fmla="*/ 425309 w 547524"/>
              <a:gd name="connsiteY19" fmla="*/ 451964 h 576213"/>
              <a:gd name="connsiteX20" fmla="*/ 488034 w 547524"/>
              <a:gd name="connsiteY20" fmla="*/ 429728 h 576213"/>
              <a:gd name="connsiteX21" fmla="*/ 468361 w 547524"/>
              <a:gd name="connsiteY21" fmla="*/ 366531 h 576213"/>
              <a:gd name="connsiteX22" fmla="*/ 410683 w 547524"/>
              <a:gd name="connsiteY22" fmla="*/ 308734 h 576213"/>
              <a:gd name="connsiteX23" fmla="*/ 485708 w 547524"/>
              <a:gd name="connsiteY23" fmla="*/ 273962 h 576213"/>
              <a:gd name="connsiteX24" fmla="*/ 526473 w 547524"/>
              <a:gd name="connsiteY24" fmla="*/ 237218 h 576213"/>
              <a:gd name="connsiteX25" fmla="*/ 526473 w 547524"/>
              <a:gd name="connsiteY25" fmla="*/ 237218 h 576213"/>
              <a:gd name="connsiteX26" fmla="*/ 53180 w 547524"/>
              <a:gd name="connsiteY26" fmla="*/ 186754 h 576213"/>
              <a:gd name="connsiteX27" fmla="*/ 82709 w 547524"/>
              <a:gd name="connsiteY27" fmla="*/ 164046 h 576213"/>
              <a:gd name="connsiteX28" fmla="*/ 167551 w 547524"/>
              <a:gd name="connsiteY28" fmla="*/ 232329 h 576213"/>
              <a:gd name="connsiteX29" fmla="*/ 172952 w 547524"/>
              <a:gd name="connsiteY29" fmla="*/ 273686 h 576213"/>
              <a:gd name="connsiteX30" fmla="*/ 132384 w 547524"/>
              <a:gd name="connsiteY30" fmla="*/ 280348 h 576213"/>
              <a:gd name="connsiteX31" fmla="*/ 53180 w 547524"/>
              <a:gd name="connsiteY31" fmla="*/ 186754 h 576213"/>
              <a:gd name="connsiteX32" fmla="*/ 53180 w 547524"/>
              <a:gd name="connsiteY32" fmla="*/ 186754 h 576213"/>
              <a:gd name="connsiteX33" fmla="*/ 172794 w 547524"/>
              <a:gd name="connsiteY33" fmla="*/ 385573 h 576213"/>
              <a:gd name="connsiteX34" fmla="*/ 54087 w 547524"/>
              <a:gd name="connsiteY34" fmla="*/ 416245 h 576213"/>
              <a:gd name="connsiteX35" fmla="*/ 132029 w 547524"/>
              <a:gd name="connsiteY35" fmla="*/ 339091 h 576213"/>
              <a:gd name="connsiteX36" fmla="*/ 183754 w 547524"/>
              <a:gd name="connsiteY36" fmla="*/ 343901 h 576213"/>
              <a:gd name="connsiteX37" fmla="*/ 172794 w 547524"/>
              <a:gd name="connsiteY37" fmla="*/ 385573 h 576213"/>
              <a:gd name="connsiteX38" fmla="*/ 172794 w 547524"/>
              <a:gd name="connsiteY38" fmla="*/ 385573 h 576213"/>
              <a:gd name="connsiteX39" fmla="*/ 254009 w 547524"/>
              <a:gd name="connsiteY39" fmla="*/ 518670 h 576213"/>
              <a:gd name="connsiteX40" fmla="*/ 221484 w 547524"/>
              <a:gd name="connsiteY40" fmla="*/ 403511 h 576213"/>
              <a:gd name="connsiteX41" fmla="*/ 245375 w 547524"/>
              <a:gd name="connsiteY41" fmla="*/ 378476 h 576213"/>
              <a:gd name="connsiteX42" fmla="*/ 269227 w 547524"/>
              <a:gd name="connsiteY42" fmla="*/ 400475 h 576213"/>
              <a:gd name="connsiteX43" fmla="*/ 254009 w 547524"/>
              <a:gd name="connsiteY43" fmla="*/ 518670 h 576213"/>
              <a:gd name="connsiteX44" fmla="*/ 254009 w 547524"/>
              <a:gd name="connsiteY44" fmla="*/ 518670 h 576213"/>
              <a:gd name="connsiteX45" fmla="*/ 216240 w 547524"/>
              <a:gd name="connsiteY45" fmla="*/ 205678 h 576213"/>
              <a:gd name="connsiteX46" fmla="*/ 258346 w 547524"/>
              <a:gd name="connsiteY46" fmla="*/ 69032 h 576213"/>
              <a:gd name="connsiteX47" fmla="*/ 307587 w 547524"/>
              <a:gd name="connsiteY47" fmla="*/ 80111 h 576213"/>
              <a:gd name="connsiteX48" fmla="*/ 314526 w 547524"/>
              <a:gd name="connsiteY48" fmla="*/ 123636 h 576213"/>
              <a:gd name="connsiteX49" fmla="*/ 273761 w 547524"/>
              <a:gd name="connsiteY49" fmla="*/ 221921 h 576213"/>
              <a:gd name="connsiteX50" fmla="*/ 216240 w 547524"/>
              <a:gd name="connsiteY50" fmla="*/ 205678 h 576213"/>
              <a:gd name="connsiteX51" fmla="*/ 429528 w 547524"/>
              <a:gd name="connsiteY51" fmla="*/ 401895 h 576213"/>
              <a:gd name="connsiteX52" fmla="*/ 338260 w 547524"/>
              <a:gd name="connsiteY52" fmla="*/ 393773 h 576213"/>
              <a:gd name="connsiteX53" fmla="*/ 311766 w 547524"/>
              <a:gd name="connsiteY53" fmla="*/ 348238 h 576213"/>
              <a:gd name="connsiteX54" fmla="*/ 355291 w 547524"/>
              <a:gd name="connsiteY54" fmla="*/ 333059 h 576213"/>
              <a:gd name="connsiteX55" fmla="*/ 429528 w 547524"/>
              <a:gd name="connsiteY55" fmla="*/ 401895 h 576213"/>
              <a:gd name="connsiteX56" fmla="*/ 429528 w 547524"/>
              <a:gd name="connsiteY56" fmla="*/ 401895 h 576213"/>
              <a:gd name="connsiteX57" fmla="*/ 427714 w 547524"/>
              <a:gd name="connsiteY57" fmla="*/ 255905 h 576213"/>
              <a:gd name="connsiteX58" fmla="*/ 356750 w 547524"/>
              <a:gd name="connsiteY58" fmla="*/ 275775 h 576213"/>
              <a:gd name="connsiteX59" fmla="*/ 316813 w 547524"/>
              <a:gd name="connsiteY59" fmla="*/ 265880 h 576213"/>
              <a:gd name="connsiteX60" fmla="*/ 339955 w 547524"/>
              <a:gd name="connsiteY60" fmla="*/ 228742 h 576213"/>
              <a:gd name="connsiteX61" fmla="*/ 423614 w 547524"/>
              <a:gd name="connsiteY61" fmla="*/ 200080 h 576213"/>
              <a:gd name="connsiteX62" fmla="*/ 474629 w 547524"/>
              <a:gd name="connsiteY62" fmla="*/ 215613 h 576213"/>
              <a:gd name="connsiteX63" fmla="*/ 441000 w 547524"/>
              <a:gd name="connsiteY63" fmla="*/ 249242 h 576213"/>
              <a:gd name="connsiteX64" fmla="*/ 427714 w 547524"/>
              <a:gd name="connsiteY64" fmla="*/ 255905 h 5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7524" h="576213">
                <a:moveTo>
                  <a:pt x="526473" y="237218"/>
                </a:moveTo>
                <a:cubicBezTo>
                  <a:pt x="558919" y="201381"/>
                  <a:pt x="554780" y="182773"/>
                  <a:pt x="507628" y="167909"/>
                </a:cubicBezTo>
                <a:cubicBezTo>
                  <a:pt x="429528" y="143269"/>
                  <a:pt x="359036" y="165583"/>
                  <a:pt x="357105" y="165386"/>
                </a:cubicBezTo>
                <a:cubicBezTo>
                  <a:pt x="348825" y="164519"/>
                  <a:pt x="344528" y="172404"/>
                  <a:pt x="353477" y="136094"/>
                </a:cubicBezTo>
                <a:cubicBezTo>
                  <a:pt x="360850" y="106052"/>
                  <a:pt x="344095" y="59452"/>
                  <a:pt x="344095" y="59452"/>
                </a:cubicBezTo>
                <a:lnTo>
                  <a:pt x="344095" y="59452"/>
                </a:lnTo>
                <a:cubicBezTo>
                  <a:pt x="333213" y="37887"/>
                  <a:pt x="323081" y="15730"/>
                  <a:pt x="303605" y="0"/>
                </a:cubicBezTo>
                <a:lnTo>
                  <a:pt x="303605" y="0"/>
                </a:lnTo>
                <a:cubicBezTo>
                  <a:pt x="221011" y="24207"/>
                  <a:pt x="192783" y="90795"/>
                  <a:pt x="176106" y="170314"/>
                </a:cubicBezTo>
                <a:cubicBezTo>
                  <a:pt x="147602" y="147882"/>
                  <a:pt x="124302" y="128406"/>
                  <a:pt x="89924" y="119181"/>
                </a:cubicBezTo>
                <a:cubicBezTo>
                  <a:pt x="17659" y="99823"/>
                  <a:pt x="3663" y="110507"/>
                  <a:pt x="6186" y="182575"/>
                </a:cubicBezTo>
                <a:cubicBezTo>
                  <a:pt x="8275" y="241831"/>
                  <a:pt x="38080" y="284330"/>
                  <a:pt x="88150" y="316028"/>
                </a:cubicBezTo>
                <a:cubicBezTo>
                  <a:pt x="60829" y="324583"/>
                  <a:pt x="46636" y="332783"/>
                  <a:pt x="35203" y="347055"/>
                </a:cubicBezTo>
                <a:cubicBezTo>
                  <a:pt x="14465" y="373036"/>
                  <a:pt x="-8165" y="425904"/>
                  <a:pt x="2914" y="443054"/>
                </a:cubicBezTo>
                <a:cubicBezTo>
                  <a:pt x="13913" y="460085"/>
                  <a:pt x="107074" y="482439"/>
                  <a:pt x="139993" y="454014"/>
                </a:cubicBezTo>
                <a:cubicBezTo>
                  <a:pt x="213481" y="390461"/>
                  <a:pt x="170232" y="482124"/>
                  <a:pt x="201535" y="529788"/>
                </a:cubicBezTo>
                <a:cubicBezTo>
                  <a:pt x="203230" y="532390"/>
                  <a:pt x="234139" y="578123"/>
                  <a:pt x="257873" y="576151"/>
                </a:cubicBezTo>
                <a:cubicBezTo>
                  <a:pt x="278768" y="574377"/>
                  <a:pt x="293631" y="552063"/>
                  <a:pt x="301713" y="534204"/>
                </a:cubicBezTo>
                <a:cubicBezTo>
                  <a:pt x="318350" y="497499"/>
                  <a:pt x="322411" y="464698"/>
                  <a:pt x="318429" y="425983"/>
                </a:cubicBezTo>
                <a:cubicBezTo>
                  <a:pt x="355922" y="438008"/>
                  <a:pt x="388368" y="454014"/>
                  <a:pt x="425309" y="451964"/>
                </a:cubicBezTo>
                <a:cubicBezTo>
                  <a:pt x="448767" y="450663"/>
                  <a:pt x="484643" y="441083"/>
                  <a:pt x="488034" y="429728"/>
                </a:cubicBezTo>
                <a:cubicBezTo>
                  <a:pt x="492331" y="415338"/>
                  <a:pt x="479636" y="384193"/>
                  <a:pt x="468361" y="366531"/>
                </a:cubicBezTo>
                <a:cubicBezTo>
                  <a:pt x="446559" y="332389"/>
                  <a:pt x="408908" y="319970"/>
                  <a:pt x="410683" y="308734"/>
                </a:cubicBezTo>
                <a:cubicBezTo>
                  <a:pt x="412536" y="297262"/>
                  <a:pt x="442025" y="310232"/>
                  <a:pt x="485708" y="273962"/>
                </a:cubicBezTo>
                <a:cubicBezTo>
                  <a:pt x="485747" y="274001"/>
                  <a:pt x="516065" y="248730"/>
                  <a:pt x="526473" y="237218"/>
                </a:cubicBezTo>
                <a:lnTo>
                  <a:pt x="526473" y="237218"/>
                </a:lnTo>
                <a:close/>
                <a:moveTo>
                  <a:pt x="53180" y="186754"/>
                </a:moveTo>
                <a:cubicBezTo>
                  <a:pt x="50933" y="165820"/>
                  <a:pt x="59725" y="155727"/>
                  <a:pt x="82709" y="164046"/>
                </a:cubicBezTo>
                <a:cubicBezTo>
                  <a:pt x="118625" y="177095"/>
                  <a:pt x="146656" y="199962"/>
                  <a:pt x="167551" y="232329"/>
                </a:cubicBezTo>
                <a:cubicBezTo>
                  <a:pt x="177013" y="246956"/>
                  <a:pt x="180916" y="261109"/>
                  <a:pt x="172952" y="273686"/>
                </a:cubicBezTo>
                <a:cubicBezTo>
                  <a:pt x="164594" y="286893"/>
                  <a:pt x="145237" y="282714"/>
                  <a:pt x="132384" y="280348"/>
                </a:cubicBezTo>
                <a:cubicBezTo>
                  <a:pt x="92092" y="272937"/>
                  <a:pt x="54757" y="229885"/>
                  <a:pt x="53180" y="186754"/>
                </a:cubicBezTo>
                <a:lnTo>
                  <a:pt x="53180" y="186754"/>
                </a:lnTo>
                <a:close/>
                <a:moveTo>
                  <a:pt x="172794" y="385573"/>
                </a:moveTo>
                <a:cubicBezTo>
                  <a:pt x="142240" y="420385"/>
                  <a:pt x="61420" y="432567"/>
                  <a:pt x="54087" y="416245"/>
                </a:cubicBezTo>
                <a:cubicBezTo>
                  <a:pt x="47385" y="399687"/>
                  <a:pt x="97888" y="354270"/>
                  <a:pt x="132029" y="339091"/>
                </a:cubicBezTo>
                <a:cubicBezTo>
                  <a:pt x="146459" y="332704"/>
                  <a:pt x="173622" y="329353"/>
                  <a:pt x="183754" y="343901"/>
                </a:cubicBezTo>
                <a:cubicBezTo>
                  <a:pt x="194163" y="358882"/>
                  <a:pt x="182651" y="374416"/>
                  <a:pt x="172794" y="385573"/>
                </a:cubicBezTo>
                <a:lnTo>
                  <a:pt x="172794" y="385573"/>
                </a:lnTo>
                <a:close/>
                <a:moveTo>
                  <a:pt x="254009" y="518670"/>
                </a:moveTo>
                <a:cubicBezTo>
                  <a:pt x="232207" y="514294"/>
                  <a:pt x="216319" y="462530"/>
                  <a:pt x="221484" y="403511"/>
                </a:cubicBezTo>
                <a:cubicBezTo>
                  <a:pt x="222391" y="393142"/>
                  <a:pt x="229251" y="378555"/>
                  <a:pt x="245375" y="378476"/>
                </a:cubicBezTo>
                <a:cubicBezTo>
                  <a:pt x="257479" y="378397"/>
                  <a:pt x="266428" y="392078"/>
                  <a:pt x="269227" y="400475"/>
                </a:cubicBezTo>
                <a:cubicBezTo>
                  <a:pt x="289137" y="459928"/>
                  <a:pt x="263984" y="518670"/>
                  <a:pt x="254009" y="518670"/>
                </a:cubicBezTo>
                <a:lnTo>
                  <a:pt x="254009" y="518670"/>
                </a:lnTo>
                <a:close/>
                <a:moveTo>
                  <a:pt x="216240" y="205678"/>
                </a:moveTo>
                <a:cubicBezTo>
                  <a:pt x="206581" y="153322"/>
                  <a:pt x="222706" y="108339"/>
                  <a:pt x="258346" y="69032"/>
                </a:cubicBezTo>
                <a:cubicBezTo>
                  <a:pt x="282710" y="42224"/>
                  <a:pt x="298756" y="43880"/>
                  <a:pt x="307587" y="80111"/>
                </a:cubicBezTo>
                <a:cubicBezTo>
                  <a:pt x="311254" y="95013"/>
                  <a:pt x="314526" y="108812"/>
                  <a:pt x="314526" y="123636"/>
                </a:cubicBezTo>
                <a:cubicBezTo>
                  <a:pt x="314526" y="170433"/>
                  <a:pt x="298874" y="195349"/>
                  <a:pt x="273761" y="221921"/>
                </a:cubicBezTo>
                <a:cubicBezTo>
                  <a:pt x="273682" y="221921"/>
                  <a:pt x="225545" y="256299"/>
                  <a:pt x="216240" y="205678"/>
                </a:cubicBezTo>
                <a:close/>
                <a:moveTo>
                  <a:pt x="429528" y="401895"/>
                </a:moveTo>
                <a:cubicBezTo>
                  <a:pt x="426965" y="415575"/>
                  <a:pt x="366290" y="410489"/>
                  <a:pt x="338260" y="393773"/>
                </a:cubicBezTo>
                <a:cubicBezTo>
                  <a:pt x="328127" y="387781"/>
                  <a:pt x="301240" y="367635"/>
                  <a:pt x="311766" y="348238"/>
                </a:cubicBezTo>
                <a:cubicBezTo>
                  <a:pt x="321031" y="331167"/>
                  <a:pt x="335066" y="329432"/>
                  <a:pt x="355291" y="333059"/>
                </a:cubicBezTo>
                <a:cubicBezTo>
                  <a:pt x="395307" y="340195"/>
                  <a:pt x="434022" y="388608"/>
                  <a:pt x="429528" y="401895"/>
                </a:cubicBezTo>
                <a:lnTo>
                  <a:pt x="429528" y="401895"/>
                </a:lnTo>
                <a:close/>
                <a:moveTo>
                  <a:pt x="427714" y="255905"/>
                </a:moveTo>
                <a:cubicBezTo>
                  <a:pt x="403350" y="269586"/>
                  <a:pt x="384308" y="271636"/>
                  <a:pt x="356750" y="275775"/>
                </a:cubicBezTo>
                <a:cubicBezTo>
                  <a:pt x="343700" y="277746"/>
                  <a:pt x="322569" y="280309"/>
                  <a:pt x="316813" y="265880"/>
                </a:cubicBezTo>
                <a:cubicBezTo>
                  <a:pt x="310820" y="250701"/>
                  <a:pt x="330296" y="236232"/>
                  <a:pt x="339955" y="228742"/>
                </a:cubicBezTo>
                <a:cubicBezTo>
                  <a:pt x="364240" y="210251"/>
                  <a:pt x="393730" y="200947"/>
                  <a:pt x="423614" y="200080"/>
                </a:cubicBezTo>
                <a:cubicBezTo>
                  <a:pt x="439660" y="198661"/>
                  <a:pt x="471436" y="206072"/>
                  <a:pt x="474629" y="215613"/>
                </a:cubicBezTo>
                <a:cubicBezTo>
                  <a:pt x="477586" y="224484"/>
                  <a:pt x="452079" y="242974"/>
                  <a:pt x="441000" y="249242"/>
                </a:cubicBezTo>
                <a:lnTo>
                  <a:pt x="427714" y="255905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자유형: 도형 331">
            <a:extLst>
              <a:ext uri="{FF2B5EF4-FFF2-40B4-BE49-F238E27FC236}">
                <a16:creationId xmlns:a16="http://schemas.microsoft.com/office/drawing/2014/main" id="{CFF076C5-A093-41CC-823B-E9BA5CD097AA}"/>
              </a:ext>
            </a:extLst>
          </p:cNvPr>
          <p:cNvSpPr/>
          <p:nvPr userDrawn="1"/>
        </p:nvSpPr>
        <p:spPr>
          <a:xfrm flipH="1">
            <a:off x="8553057" y="137596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3" name="자유형: 도형 332">
            <a:extLst>
              <a:ext uri="{FF2B5EF4-FFF2-40B4-BE49-F238E27FC236}">
                <a16:creationId xmlns:a16="http://schemas.microsoft.com/office/drawing/2014/main" id="{64A00D08-6F86-40CE-A7AE-C41FBE2CDF47}"/>
              </a:ext>
            </a:extLst>
          </p:cNvPr>
          <p:cNvSpPr/>
          <p:nvPr userDrawn="1"/>
        </p:nvSpPr>
        <p:spPr>
          <a:xfrm>
            <a:off x="8912305" y="5570159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4" name="자유형: 도형 333">
            <a:extLst>
              <a:ext uri="{FF2B5EF4-FFF2-40B4-BE49-F238E27FC236}">
                <a16:creationId xmlns:a16="http://schemas.microsoft.com/office/drawing/2014/main" id="{38B82833-211E-4393-B096-7A39C17ADF76}"/>
              </a:ext>
            </a:extLst>
          </p:cNvPr>
          <p:cNvSpPr/>
          <p:nvPr userDrawn="1"/>
        </p:nvSpPr>
        <p:spPr>
          <a:xfrm>
            <a:off x="7044219" y="2213018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5" name="자유형: 도형 334">
            <a:extLst>
              <a:ext uri="{FF2B5EF4-FFF2-40B4-BE49-F238E27FC236}">
                <a16:creationId xmlns:a16="http://schemas.microsoft.com/office/drawing/2014/main" id="{EEAAFD38-6628-4565-9B8F-B596C08B35E6}"/>
              </a:ext>
            </a:extLst>
          </p:cNvPr>
          <p:cNvSpPr/>
          <p:nvPr userDrawn="1"/>
        </p:nvSpPr>
        <p:spPr>
          <a:xfrm>
            <a:off x="10965989" y="742578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6" name="자유형: 도형 335">
            <a:extLst>
              <a:ext uri="{FF2B5EF4-FFF2-40B4-BE49-F238E27FC236}">
                <a16:creationId xmlns:a16="http://schemas.microsoft.com/office/drawing/2014/main" id="{E6A08CD5-22A7-406C-B175-1EF5C0120E34}"/>
              </a:ext>
            </a:extLst>
          </p:cNvPr>
          <p:cNvSpPr/>
          <p:nvPr userDrawn="1"/>
        </p:nvSpPr>
        <p:spPr>
          <a:xfrm>
            <a:off x="11609983" y="424072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7" name="자유형: 도형 336">
            <a:extLst>
              <a:ext uri="{FF2B5EF4-FFF2-40B4-BE49-F238E27FC236}">
                <a16:creationId xmlns:a16="http://schemas.microsoft.com/office/drawing/2014/main" id="{C62A0900-2C10-4A6C-A9F3-AE7DBC0CE23B}"/>
              </a:ext>
            </a:extLst>
          </p:cNvPr>
          <p:cNvSpPr/>
          <p:nvPr userDrawn="1"/>
        </p:nvSpPr>
        <p:spPr>
          <a:xfrm flipH="1">
            <a:off x="10315705" y="81365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8" name="Freeform: Shape 17">
            <a:extLst>
              <a:ext uri="{FF2B5EF4-FFF2-40B4-BE49-F238E27FC236}">
                <a16:creationId xmlns:a16="http://schemas.microsoft.com/office/drawing/2014/main" id="{0F501AE2-4648-4B52-AB6A-7F9D520F5044}"/>
              </a:ext>
            </a:extLst>
          </p:cNvPr>
          <p:cNvSpPr/>
          <p:nvPr userDrawn="1"/>
        </p:nvSpPr>
        <p:spPr>
          <a:xfrm>
            <a:off x="11778448" y="5293459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9" name="자유형: 도형 338">
            <a:extLst>
              <a:ext uri="{FF2B5EF4-FFF2-40B4-BE49-F238E27FC236}">
                <a16:creationId xmlns:a16="http://schemas.microsoft.com/office/drawing/2014/main" id="{E7FA1DD6-CA93-43FA-BA53-272172A54DE4}"/>
              </a:ext>
            </a:extLst>
          </p:cNvPr>
          <p:cNvSpPr/>
          <p:nvPr userDrawn="1"/>
        </p:nvSpPr>
        <p:spPr>
          <a:xfrm>
            <a:off x="10190808" y="2193035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0" name="자유형: 도형 339">
            <a:extLst>
              <a:ext uri="{FF2B5EF4-FFF2-40B4-BE49-F238E27FC236}">
                <a16:creationId xmlns:a16="http://schemas.microsoft.com/office/drawing/2014/main" id="{BF2DE6AC-EA92-4BA8-9D96-7C31E6D922CC}"/>
              </a:ext>
            </a:extLst>
          </p:cNvPr>
          <p:cNvSpPr>
            <a:spLocks/>
          </p:cNvSpPr>
          <p:nvPr userDrawn="1"/>
        </p:nvSpPr>
        <p:spPr bwMode="auto">
          <a:xfrm>
            <a:off x="11646740" y="4853444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pic>
        <p:nvPicPr>
          <p:cNvPr id="341" name="Graphic 5">
            <a:extLst>
              <a:ext uri="{FF2B5EF4-FFF2-40B4-BE49-F238E27FC236}">
                <a16:creationId xmlns:a16="http://schemas.microsoft.com/office/drawing/2014/main" id="{D66294E9-0C81-46EF-9B40-A7F982F8C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945" y="3158662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2" name="Freeform: Shape 17">
            <a:extLst>
              <a:ext uri="{FF2B5EF4-FFF2-40B4-BE49-F238E27FC236}">
                <a16:creationId xmlns:a16="http://schemas.microsoft.com/office/drawing/2014/main" id="{81DDAE45-7665-4EB3-9A5F-C43B87E3A358}"/>
              </a:ext>
            </a:extLst>
          </p:cNvPr>
          <p:cNvSpPr/>
          <p:nvPr userDrawn="1"/>
        </p:nvSpPr>
        <p:spPr>
          <a:xfrm>
            <a:off x="11739497" y="4228928"/>
            <a:ext cx="285898" cy="362603"/>
          </a:xfrm>
          <a:custGeom>
            <a:avLst/>
            <a:gdLst>
              <a:gd name="connsiteX0" fmla="*/ 0 w 331577"/>
              <a:gd name="connsiteY0" fmla="*/ 421346 h 420537"/>
              <a:gd name="connsiteX1" fmla="*/ 42054 w 331577"/>
              <a:gd name="connsiteY1" fmla="*/ 325917 h 420537"/>
              <a:gd name="connsiteX2" fmla="*/ 42862 w 331577"/>
              <a:gd name="connsiteY2" fmla="*/ 294376 h 420537"/>
              <a:gd name="connsiteX3" fmla="*/ 54185 w 331577"/>
              <a:gd name="connsiteY3" fmla="*/ 211886 h 420537"/>
              <a:gd name="connsiteX4" fmla="*/ 148805 w 331577"/>
              <a:gd name="connsiteY4" fmla="*/ 127779 h 420537"/>
              <a:gd name="connsiteX5" fmla="*/ 264454 w 331577"/>
              <a:gd name="connsiteY5" fmla="*/ 73594 h 420537"/>
              <a:gd name="connsiteX6" fmla="*/ 332386 w 331577"/>
              <a:gd name="connsiteY6" fmla="*/ 0 h 420537"/>
              <a:gd name="connsiteX7" fmla="*/ 226443 w 331577"/>
              <a:gd name="connsiteY7" fmla="*/ 304081 h 420537"/>
              <a:gd name="connsiteX8" fmla="*/ 67124 w 331577"/>
              <a:gd name="connsiteY8" fmla="*/ 334004 h 420537"/>
              <a:gd name="connsiteX9" fmla="*/ 47715 w 331577"/>
              <a:gd name="connsiteY9" fmla="*/ 344517 h 420537"/>
              <a:gd name="connsiteX10" fmla="*/ 30732 w 331577"/>
              <a:gd name="connsiteY10" fmla="*/ 401128 h 420537"/>
              <a:gd name="connsiteX11" fmla="*/ 0 w 331577"/>
              <a:gd name="connsiteY11" fmla="*/ 421346 h 4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577" h="420537">
                <a:moveTo>
                  <a:pt x="0" y="421346"/>
                </a:moveTo>
                <a:cubicBezTo>
                  <a:pt x="13748" y="388997"/>
                  <a:pt x="27496" y="357457"/>
                  <a:pt x="42054" y="325917"/>
                </a:cubicBezTo>
                <a:cubicBezTo>
                  <a:pt x="46906" y="315403"/>
                  <a:pt x="51758" y="309742"/>
                  <a:pt x="42862" y="294376"/>
                </a:cubicBezTo>
                <a:cubicBezTo>
                  <a:pt x="27496" y="268497"/>
                  <a:pt x="39627" y="237766"/>
                  <a:pt x="54185" y="211886"/>
                </a:cubicBezTo>
                <a:cubicBezTo>
                  <a:pt x="76020" y="173067"/>
                  <a:pt x="109987" y="147188"/>
                  <a:pt x="148805" y="127779"/>
                </a:cubicBezTo>
                <a:cubicBezTo>
                  <a:pt x="186816" y="109178"/>
                  <a:pt x="226443" y="93004"/>
                  <a:pt x="264454" y="73594"/>
                </a:cubicBezTo>
                <a:cubicBezTo>
                  <a:pt x="295185" y="58228"/>
                  <a:pt x="318638" y="33967"/>
                  <a:pt x="332386" y="0"/>
                </a:cubicBezTo>
                <a:cubicBezTo>
                  <a:pt x="346135" y="97047"/>
                  <a:pt x="307316" y="253940"/>
                  <a:pt x="226443" y="304081"/>
                </a:cubicBezTo>
                <a:cubicBezTo>
                  <a:pt x="177111" y="334813"/>
                  <a:pt x="124544" y="347752"/>
                  <a:pt x="67124" y="334004"/>
                </a:cubicBezTo>
                <a:cubicBezTo>
                  <a:pt x="54993" y="330769"/>
                  <a:pt x="50950" y="334813"/>
                  <a:pt x="47715" y="344517"/>
                </a:cubicBezTo>
                <a:cubicBezTo>
                  <a:pt x="42054" y="363118"/>
                  <a:pt x="32349" y="381719"/>
                  <a:pt x="30732" y="401128"/>
                </a:cubicBezTo>
                <a:cubicBezTo>
                  <a:pt x="28305" y="422964"/>
                  <a:pt x="20218" y="427008"/>
                  <a:pt x="0" y="421346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3" name="Graphic 47">
            <a:extLst>
              <a:ext uri="{FF2B5EF4-FFF2-40B4-BE49-F238E27FC236}">
                <a16:creationId xmlns:a16="http://schemas.microsoft.com/office/drawing/2014/main" id="{786E585E-3A85-4500-9E7D-DE5EDB0484E1}"/>
              </a:ext>
            </a:extLst>
          </p:cNvPr>
          <p:cNvGrpSpPr/>
          <p:nvPr userDrawn="1"/>
        </p:nvGrpSpPr>
        <p:grpSpPr>
          <a:xfrm>
            <a:off x="11201577" y="2710767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4" name="Freeform: Shape 1145">
              <a:extLst>
                <a:ext uri="{FF2B5EF4-FFF2-40B4-BE49-F238E27FC236}">
                  <a16:creationId xmlns:a16="http://schemas.microsoft.com/office/drawing/2014/main" id="{BBCC6FFC-62BB-4EF2-96BA-2A00A8B81E2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1146">
              <a:extLst>
                <a:ext uri="{FF2B5EF4-FFF2-40B4-BE49-F238E27FC236}">
                  <a16:creationId xmlns:a16="http://schemas.microsoft.com/office/drawing/2014/main" id="{4485E506-A0E1-4C9F-A5E5-A43AEF5B1A6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1147">
              <a:extLst>
                <a:ext uri="{FF2B5EF4-FFF2-40B4-BE49-F238E27FC236}">
                  <a16:creationId xmlns:a16="http://schemas.microsoft.com/office/drawing/2014/main" id="{7F010EF1-0357-4706-887B-A38932FE8BE0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7" name="Freeform: Shape 264">
            <a:extLst>
              <a:ext uri="{FF2B5EF4-FFF2-40B4-BE49-F238E27FC236}">
                <a16:creationId xmlns:a16="http://schemas.microsoft.com/office/drawing/2014/main" id="{166E40FA-3997-45BA-8AB2-33A49FE4C5E5}"/>
              </a:ext>
            </a:extLst>
          </p:cNvPr>
          <p:cNvSpPr/>
          <p:nvPr userDrawn="1"/>
        </p:nvSpPr>
        <p:spPr>
          <a:xfrm>
            <a:off x="11335227" y="5036431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8" name="자유형: 도형 347">
            <a:extLst>
              <a:ext uri="{FF2B5EF4-FFF2-40B4-BE49-F238E27FC236}">
                <a16:creationId xmlns:a16="http://schemas.microsoft.com/office/drawing/2014/main" id="{AF4BDC7A-40C3-4774-AF9D-91000525E425}"/>
              </a:ext>
            </a:extLst>
          </p:cNvPr>
          <p:cNvSpPr/>
          <p:nvPr userDrawn="1"/>
        </p:nvSpPr>
        <p:spPr>
          <a:xfrm>
            <a:off x="10602268" y="6416865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9" name="자유형: 도형 348">
            <a:extLst>
              <a:ext uri="{FF2B5EF4-FFF2-40B4-BE49-F238E27FC236}">
                <a16:creationId xmlns:a16="http://schemas.microsoft.com/office/drawing/2014/main" id="{77B85403-4785-4144-873C-C09B4EDD1CE5}"/>
              </a:ext>
            </a:extLst>
          </p:cNvPr>
          <p:cNvSpPr/>
          <p:nvPr userDrawn="1"/>
        </p:nvSpPr>
        <p:spPr>
          <a:xfrm>
            <a:off x="12014280" y="4579070"/>
            <a:ext cx="170427" cy="343683"/>
          </a:xfrm>
          <a:custGeom>
            <a:avLst/>
            <a:gdLst>
              <a:gd name="connsiteX0" fmla="*/ 77762 w 170427"/>
              <a:gd name="connsiteY0" fmla="*/ 173817 h 343683"/>
              <a:gd name="connsiteX1" fmla="*/ 34386 w 170427"/>
              <a:gd name="connsiteY1" fmla="*/ 211431 h 343683"/>
              <a:gd name="connsiteX2" fmla="*/ 69649 w 170427"/>
              <a:gd name="connsiteY2" fmla="*/ 250370 h 343683"/>
              <a:gd name="connsiteX3" fmla="*/ 121998 w 170427"/>
              <a:gd name="connsiteY3" fmla="*/ 211828 h 343683"/>
              <a:gd name="connsiteX4" fmla="*/ 77762 w 170427"/>
              <a:gd name="connsiteY4" fmla="*/ 173817 h 343683"/>
              <a:gd name="connsiteX5" fmla="*/ 101540 w 170427"/>
              <a:gd name="connsiteY5" fmla="*/ 88 h 343683"/>
              <a:gd name="connsiteX6" fmla="*/ 139889 w 170427"/>
              <a:gd name="connsiteY6" fmla="*/ 16286 h 343683"/>
              <a:gd name="connsiteX7" fmla="*/ 147668 w 170427"/>
              <a:gd name="connsiteY7" fmla="*/ 65810 h 343683"/>
              <a:gd name="connsiteX8" fmla="*/ 138243 w 170427"/>
              <a:gd name="connsiteY8" fmla="*/ 55946 h 343683"/>
              <a:gd name="connsiteX9" fmla="*/ 86569 w 170427"/>
              <a:gd name="connsiteY9" fmla="*/ 38691 h 343683"/>
              <a:gd name="connsiteX10" fmla="*/ 50048 w 170427"/>
              <a:gd name="connsiteY10" fmla="*/ 79318 h 343683"/>
              <a:gd name="connsiteX11" fmla="*/ 114349 w 170427"/>
              <a:gd name="connsiteY11" fmla="*/ 132395 h 343683"/>
              <a:gd name="connsiteX12" fmla="*/ 148110 w 170427"/>
              <a:gd name="connsiteY12" fmla="*/ 119474 h 343683"/>
              <a:gd name="connsiteX13" fmla="*/ 154494 w 170427"/>
              <a:gd name="connsiteY13" fmla="*/ 109264 h 343683"/>
              <a:gd name="connsiteX14" fmla="*/ 160247 w 170427"/>
              <a:gd name="connsiteY14" fmla="*/ 145889 h 343683"/>
              <a:gd name="connsiteX15" fmla="*/ 159984 w 170427"/>
              <a:gd name="connsiteY15" fmla="*/ 146049 h 343683"/>
              <a:gd name="connsiteX16" fmla="*/ 153387 w 170427"/>
              <a:gd name="connsiteY16" fmla="*/ 183187 h 343683"/>
              <a:gd name="connsiteX17" fmla="*/ 160274 w 170427"/>
              <a:gd name="connsiteY17" fmla="*/ 193944 h 343683"/>
              <a:gd name="connsiteX18" fmla="*/ 163731 w 170427"/>
              <a:gd name="connsiteY18" fmla="*/ 196606 h 343683"/>
              <a:gd name="connsiteX19" fmla="*/ 166126 w 170427"/>
              <a:gd name="connsiteY19" fmla="*/ 239335 h 343683"/>
              <a:gd name="connsiteX20" fmla="*/ 159413 w 170427"/>
              <a:gd name="connsiteY20" fmla="*/ 241417 h 343683"/>
              <a:gd name="connsiteX21" fmla="*/ 143520 w 170427"/>
              <a:gd name="connsiteY21" fmla="*/ 275136 h 343683"/>
              <a:gd name="connsiteX22" fmla="*/ 153664 w 170427"/>
              <a:gd name="connsiteY22" fmla="*/ 297693 h 343683"/>
              <a:gd name="connsiteX23" fmla="*/ 169728 w 170427"/>
              <a:gd name="connsiteY23" fmla="*/ 303595 h 343683"/>
              <a:gd name="connsiteX24" fmla="*/ 170427 w 170427"/>
              <a:gd name="connsiteY24" fmla="*/ 316077 h 343683"/>
              <a:gd name="connsiteX25" fmla="*/ 168740 w 170427"/>
              <a:gd name="connsiteY25" fmla="*/ 343093 h 343683"/>
              <a:gd name="connsiteX26" fmla="*/ 164970 w 170427"/>
              <a:gd name="connsiteY26" fmla="*/ 343683 h 343683"/>
              <a:gd name="connsiteX27" fmla="*/ 110132 w 170427"/>
              <a:gd name="connsiteY27" fmla="*/ 274737 h 343683"/>
              <a:gd name="connsiteX28" fmla="*/ 49419 w 170427"/>
              <a:gd name="connsiteY28" fmla="*/ 281295 h 343683"/>
              <a:gd name="connsiteX29" fmla="*/ 25248 w 170427"/>
              <a:gd name="connsiteY29" fmla="*/ 159446 h 343683"/>
              <a:gd name="connsiteX30" fmla="*/ 36969 w 170427"/>
              <a:gd name="connsiteY30" fmla="*/ 127826 h 343683"/>
              <a:gd name="connsiteX31" fmla="*/ 40346 w 170427"/>
              <a:gd name="connsiteY31" fmla="*/ 20413 h 343683"/>
              <a:gd name="connsiteX32" fmla="*/ 101540 w 170427"/>
              <a:gd name="connsiteY32" fmla="*/ 88 h 34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427" h="343683">
                <a:moveTo>
                  <a:pt x="77762" y="173817"/>
                </a:moveTo>
                <a:cubicBezTo>
                  <a:pt x="52101" y="174513"/>
                  <a:pt x="36042" y="188154"/>
                  <a:pt x="34386" y="211431"/>
                </a:cubicBezTo>
                <a:cubicBezTo>
                  <a:pt x="32897" y="233086"/>
                  <a:pt x="46605" y="250038"/>
                  <a:pt x="69649" y="250370"/>
                </a:cubicBezTo>
                <a:cubicBezTo>
                  <a:pt x="95244" y="250667"/>
                  <a:pt x="118455" y="235999"/>
                  <a:pt x="121998" y="211828"/>
                </a:cubicBezTo>
                <a:cubicBezTo>
                  <a:pt x="126236" y="183353"/>
                  <a:pt x="98556" y="179115"/>
                  <a:pt x="77762" y="173817"/>
                </a:cubicBezTo>
                <a:close/>
                <a:moveTo>
                  <a:pt x="101540" y="88"/>
                </a:moveTo>
                <a:lnTo>
                  <a:pt x="139889" y="16286"/>
                </a:lnTo>
                <a:lnTo>
                  <a:pt x="147668" y="65810"/>
                </a:lnTo>
                <a:lnTo>
                  <a:pt x="138243" y="55946"/>
                </a:lnTo>
                <a:cubicBezTo>
                  <a:pt x="124879" y="45793"/>
                  <a:pt x="106635" y="38459"/>
                  <a:pt x="86569" y="38691"/>
                </a:cubicBezTo>
                <a:cubicBezTo>
                  <a:pt x="70444" y="39188"/>
                  <a:pt x="51803" y="51009"/>
                  <a:pt x="50048" y="79318"/>
                </a:cubicBezTo>
                <a:cubicBezTo>
                  <a:pt x="48690" y="100609"/>
                  <a:pt x="91768" y="127461"/>
                  <a:pt x="114349" y="132395"/>
                </a:cubicBezTo>
                <a:cubicBezTo>
                  <a:pt x="128107" y="135392"/>
                  <a:pt x="139878" y="128803"/>
                  <a:pt x="148110" y="119474"/>
                </a:cubicBezTo>
                <a:lnTo>
                  <a:pt x="154494" y="109264"/>
                </a:lnTo>
                <a:lnTo>
                  <a:pt x="160247" y="145889"/>
                </a:lnTo>
                <a:lnTo>
                  <a:pt x="159984" y="146049"/>
                </a:lnTo>
                <a:cubicBezTo>
                  <a:pt x="152443" y="157063"/>
                  <a:pt x="149149" y="171002"/>
                  <a:pt x="153387" y="183187"/>
                </a:cubicBezTo>
                <a:cubicBezTo>
                  <a:pt x="154927" y="187525"/>
                  <a:pt x="157120" y="190819"/>
                  <a:pt x="160274" y="193944"/>
                </a:cubicBezTo>
                <a:lnTo>
                  <a:pt x="163731" y="196606"/>
                </a:lnTo>
                <a:lnTo>
                  <a:pt x="166126" y="239335"/>
                </a:lnTo>
                <a:lnTo>
                  <a:pt x="159413" y="241417"/>
                </a:lnTo>
                <a:cubicBezTo>
                  <a:pt x="150639" y="249542"/>
                  <a:pt x="145258" y="261412"/>
                  <a:pt x="143520" y="275136"/>
                </a:cubicBezTo>
                <a:cubicBezTo>
                  <a:pt x="142427" y="283779"/>
                  <a:pt x="146715" y="291816"/>
                  <a:pt x="153664" y="297693"/>
                </a:cubicBezTo>
                <a:lnTo>
                  <a:pt x="169728" y="303595"/>
                </a:lnTo>
                <a:lnTo>
                  <a:pt x="170427" y="316077"/>
                </a:lnTo>
                <a:lnTo>
                  <a:pt x="168740" y="343093"/>
                </a:lnTo>
                <a:lnTo>
                  <a:pt x="164970" y="343683"/>
                </a:lnTo>
                <a:cubicBezTo>
                  <a:pt x="128111" y="333087"/>
                  <a:pt x="128412" y="297719"/>
                  <a:pt x="110132" y="274737"/>
                </a:cubicBezTo>
                <a:cubicBezTo>
                  <a:pt x="89894" y="276924"/>
                  <a:pt x="84276" y="288674"/>
                  <a:pt x="49419" y="281295"/>
                </a:cubicBezTo>
                <a:cubicBezTo>
                  <a:pt x="-2975" y="270204"/>
                  <a:pt x="-17962" y="199676"/>
                  <a:pt x="25248" y="159446"/>
                </a:cubicBezTo>
                <a:cubicBezTo>
                  <a:pt x="34055" y="151235"/>
                  <a:pt x="52862" y="149513"/>
                  <a:pt x="36969" y="127826"/>
                </a:cubicBezTo>
                <a:cubicBezTo>
                  <a:pt x="4785" y="83888"/>
                  <a:pt x="7765" y="46902"/>
                  <a:pt x="40346" y="20413"/>
                </a:cubicBezTo>
                <a:cubicBezTo>
                  <a:pt x="58226" y="5861"/>
                  <a:pt x="79914" y="-860"/>
                  <a:pt x="101540" y="88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0" name="하트 349">
            <a:extLst>
              <a:ext uri="{FF2B5EF4-FFF2-40B4-BE49-F238E27FC236}">
                <a16:creationId xmlns:a16="http://schemas.microsoft.com/office/drawing/2014/main" id="{E7BD774D-016B-4FA7-A424-E2984E89AA7F}"/>
              </a:ext>
            </a:extLst>
          </p:cNvPr>
          <p:cNvSpPr/>
          <p:nvPr userDrawn="1"/>
        </p:nvSpPr>
        <p:spPr>
          <a:xfrm>
            <a:off x="11220017" y="3850478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1" name="Freeform: Shape 264">
            <a:extLst>
              <a:ext uri="{FF2B5EF4-FFF2-40B4-BE49-F238E27FC236}">
                <a16:creationId xmlns:a16="http://schemas.microsoft.com/office/drawing/2014/main" id="{CAF5382C-81A1-494F-96FE-BEB8439AB1C6}"/>
              </a:ext>
            </a:extLst>
          </p:cNvPr>
          <p:cNvSpPr/>
          <p:nvPr userDrawn="1"/>
        </p:nvSpPr>
        <p:spPr>
          <a:xfrm>
            <a:off x="10456264" y="4511905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2" name="자유형: 도형 351">
            <a:extLst>
              <a:ext uri="{FF2B5EF4-FFF2-40B4-BE49-F238E27FC236}">
                <a16:creationId xmlns:a16="http://schemas.microsoft.com/office/drawing/2014/main" id="{174B743F-B32B-42E6-A7F2-83BDCAA31045}"/>
              </a:ext>
            </a:extLst>
          </p:cNvPr>
          <p:cNvSpPr/>
          <p:nvPr userDrawn="1"/>
        </p:nvSpPr>
        <p:spPr>
          <a:xfrm rot="768186">
            <a:off x="10271463" y="6027323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3" name="자유형: 도형 352">
            <a:extLst>
              <a:ext uri="{FF2B5EF4-FFF2-40B4-BE49-F238E27FC236}">
                <a16:creationId xmlns:a16="http://schemas.microsoft.com/office/drawing/2014/main" id="{46D191BC-CCFE-4C8D-8D7C-81FD327791FA}"/>
              </a:ext>
            </a:extLst>
          </p:cNvPr>
          <p:cNvSpPr/>
          <p:nvPr userDrawn="1"/>
        </p:nvSpPr>
        <p:spPr>
          <a:xfrm>
            <a:off x="10798504" y="477612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4" name="자유형: 도형 353">
            <a:extLst>
              <a:ext uri="{FF2B5EF4-FFF2-40B4-BE49-F238E27FC236}">
                <a16:creationId xmlns:a16="http://schemas.microsoft.com/office/drawing/2014/main" id="{07BF906A-57CB-44BD-AFF2-108ADBD42FD6}"/>
              </a:ext>
            </a:extLst>
          </p:cNvPr>
          <p:cNvSpPr/>
          <p:nvPr userDrawn="1"/>
        </p:nvSpPr>
        <p:spPr>
          <a:xfrm>
            <a:off x="10998207" y="4221410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5" name="자유형: 도형 354">
            <a:extLst>
              <a:ext uri="{FF2B5EF4-FFF2-40B4-BE49-F238E27FC236}">
                <a16:creationId xmlns:a16="http://schemas.microsoft.com/office/drawing/2014/main" id="{F5A0D110-E6D0-442C-B0D1-37522C50C35D}"/>
              </a:ext>
            </a:extLst>
          </p:cNvPr>
          <p:cNvSpPr/>
          <p:nvPr userDrawn="1"/>
        </p:nvSpPr>
        <p:spPr>
          <a:xfrm>
            <a:off x="11387479" y="4579666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6" name="자유형: 도형 355">
            <a:extLst>
              <a:ext uri="{FF2B5EF4-FFF2-40B4-BE49-F238E27FC236}">
                <a16:creationId xmlns:a16="http://schemas.microsoft.com/office/drawing/2014/main" id="{6E0B7CC8-D771-4E47-9005-895711CA0C38}"/>
              </a:ext>
            </a:extLst>
          </p:cNvPr>
          <p:cNvSpPr/>
          <p:nvPr userDrawn="1"/>
        </p:nvSpPr>
        <p:spPr>
          <a:xfrm rot="5400000">
            <a:off x="10959498" y="-35028"/>
            <a:ext cx="132982" cy="256531"/>
          </a:xfrm>
          <a:custGeom>
            <a:avLst/>
            <a:gdLst>
              <a:gd name="connsiteX0" fmla="*/ 0 w 132982"/>
              <a:gd name="connsiteY0" fmla="*/ 0 h 256531"/>
              <a:gd name="connsiteX1" fmla="*/ 999 w 132982"/>
              <a:gd name="connsiteY1" fmla="*/ 1872 h 256531"/>
              <a:gd name="connsiteX2" fmla="*/ 7086 w 132982"/>
              <a:gd name="connsiteY2" fmla="*/ 51597 h 256531"/>
              <a:gd name="connsiteX3" fmla="*/ 9439 w 132982"/>
              <a:gd name="connsiteY3" fmla="*/ 70601 h 256531"/>
              <a:gd name="connsiteX4" fmla="*/ 107098 w 132982"/>
              <a:gd name="connsiteY4" fmla="*/ 72238 h 256531"/>
              <a:gd name="connsiteX5" fmla="*/ 119324 w 132982"/>
              <a:gd name="connsiteY5" fmla="*/ 117205 h 256531"/>
              <a:gd name="connsiteX6" fmla="*/ 92876 w 132982"/>
              <a:gd name="connsiteY6" fmla="*/ 141044 h 256531"/>
              <a:gd name="connsiteX7" fmla="*/ 44200 w 132982"/>
              <a:gd name="connsiteY7" fmla="*/ 163604 h 256531"/>
              <a:gd name="connsiteX8" fmla="*/ 81622 w 132982"/>
              <a:gd name="connsiteY8" fmla="*/ 201102 h 256531"/>
              <a:gd name="connsiteX9" fmla="*/ 94385 w 132982"/>
              <a:gd name="connsiteY9" fmla="*/ 242104 h 256531"/>
              <a:gd name="connsiteX10" fmla="*/ 53690 w 132982"/>
              <a:gd name="connsiteY10" fmla="*/ 256531 h 256531"/>
              <a:gd name="connsiteX11" fmla="*/ 0 w 132982"/>
              <a:gd name="connsiteY11" fmla="*/ 243479 h 256531"/>
              <a:gd name="connsiteX12" fmla="*/ 0 w 132982"/>
              <a:gd name="connsiteY12" fmla="*/ 219887 h 256531"/>
              <a:gd name="connsiteX13" fmla="*/ 13903 w 132982"/>
              <a:gd name="connsiteY13" fmla="*/ 225423 h 256531"/>
              <a:gd name="connsiteX14" fmla="*/ 56427 w 132982"/>
              <a:gd name="connsiteY14" fmla="*/ 224046 h 256531"/>
              <a:gd name="connsiteX15" fmla="*/ 8262 w 132982"/>
              <a:gd name="connsiteY15" fmla="*/ 179386 h 256531"/>
              <a:gd name="connsiteX16" fmla="*/ 0 w 132982"/>
              <a:gd name="connsiteY16" fmla="*/ 182268 h 256531"/>
              <a:gd name="connsiteX17" fmla="*/ 0 w 132982"/>
              <a:gd name="connsiteY17" fmla="*/ 142708 h 256531"/>
              <a:gd name="connsiteX18" fmla="*/ 9209 w 132982"/>
              <a:gd name="connsiteY18" fmla="*/ 142221 h 256531"/>
              <a:gd name="connsiteX19" fmla="*/ 55250 w 132982"/>
              <a:gd name="connsiteY19" fmla="*/ 129329 h 256531"/>
              <a:gd name="connsiteX20" fmla="*/ 63870 w 132982"/>
              <a:gd name="connsiteY20" fmla="*/ 125006 h 256531"/>
              <a:gd name="connsiteX21" fmla="*/ 85688 w 132982"/>
              <a:gd name="connsiteY21" fmla="*/ 103188 h 256531"/>
              <a:gd name="connsiteX22" fmla="*/ 52590 w 132982"/>
              <a:gd name="connsiteY22" fmla="*/ 93110 h 256531"/>
              <a:gd name="connsiteX23" fmla="*/ 0 w 132982"/>
              <a:gd name="connsiteY23" fmla="*/ 111128 h 2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982" h="256531">
                <a:moveTo>
                  <a:pt x="0" y="0"/>
                </a:moveTo>
                <a:lnTo>
                  <a:pt x="999" y="1872"/>
                </a:lnTo>
                <a:cubicBezTo>
                  <a:pt x="999" y="1872"/>
                  <a:pt x="11869" y="32106"/>
                  <a:pt x="7086" y="51597"/>
                </a:cubicBezTo>
                <a:cubicBezTo>
                  <a:pt x="1280" y="75154"/>
                  <a:pt x="4067" y="70039"/>
                  <a:pt x="9439" y="70601"/>
                </a:cubicBezTo>
                <a:cubicBezTo>
                  <a:pt x="10692" y="70729"/>
                  <a:pt x="56427" y="56252"/>
                  <a:pt x="107098" y="72238"/>
                </a:cubicBezTo>
                <a:cubicBezTo>
                  <a:pt x="137690" y="81882"/>
                  <a:pt x="140375" y="93954"/>
                  <a:pt x="119324" y="117205"/>
                </a:cubicBezTo>
                <a:cubicBezTo>
                  <a:pt x="112572" y="124674"/>
                  <a:pt x="92901" y="141070"/>
                  <a:pt x="92876" y="141044"/>
                </a:cubicBezTo>
                <a:cubicBezTo>
                  <a:pt x="64535" y="164576"/>
                  <a:pt x="45403" y="156161"/>
                  <a:pt x="44200" y="163604"/>
                </a:cubicBezTo>
                <a:cubicBezTo>
                  <a:pt x="43049" y="170894"/>
                  <a:pt x="67477" y="178951"/>
                  <a:pt x="81622" y="201102"/>
                </a:cubicBezTo>
                <a:cubicBezTo>
                  <a:pt x="88937" y="212561"/>
                  <a:pt x="97173" y="232768"/>
                  <a:pt x="94385" y="242104"/>
                </a:cubicBezTo>
                <a:cubicBezTo>
                  <a:pt x="92185" y="249471"/>
                  <a:pt x="68909" y="255686"/>
                  <a:pt x="53690" y="256531"/>
                </a:cubicBezTo>
                <a:lnTo>
                  <a:pt x="0" y="243479"/>
                </a:lnTo>
                <a:lnTo>
                  <a:pt x="0" y="219887"/>
                </a:lnTo>
                <a:lnTo>
                  <a:pt x="13903" y="225423"/>
                </a:lnTo>
                <a:cubicBezTo>
                  <a:pt x="32725" y="230511"/>
                  <a:pt x="55180" y="230703"/>
                  <a:pt x="56427" y="224046"/>
                </a:cubicBezTo>
                <a:cubicBezTo>
                  <a:pt x="59343" y="215426"/>
                  <a:pt x="34225" y="184016"/>
                  <a:pt x="8262" y="179386"/>
                </a:cubicBezTo>
                <a:lnTo>
                  <a:pt x="0" y="182268"/>
                </a:lnTo>
                <a:lnTo>
                  <a:pt x="0" y="142708"/>
                </a:lnTo>
                <a:lnTo>
                  <a:pt x="9209" y="142221"/>
                </a:lnTo>
                <a:cubicBezTo>
                  <a:pt x="27089" y="139535"/>
                  <a:pt x="39443" y="138205"/>
                  <a:pt x="55250" y="129329"/>
                </a:cubicBezTo>
                <a:lnTo>
                  <a:pt x="63870" y="125006"/>
                </a:lnTo>
                <a:cubicBezTo>
                  <a:pt x="71058" y="120940"/>
                  <a:pt x="87607" y="108944"/>
                  <a:pt x="85688" y="103188"/>
                </a:cubicBezTo>
                <a:cubicBezTo>
                  <a:pt x="83617" y="96998"/>
                  <a:pt x="63001" y="92190"/>
                  <a:pt x="52590" y="93110"/>
                </a:cubicBezTo>
                <a:lnTo>
                  <a:pt x="0" y="111128"/>
                </a:ln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7" name="하트 356">
            <a:extLst>
              <a:ext uri="{FF2B5EF4-FFF2-40B4-BE49-F238E27FC236}">
                <a16:creationId xmlns:a16="http://schemas.microsoft.com/office/drawing/2014/main" id="{FAE18394-69F1-4179-8E0C-84CB08A55ADB}"/>
              </a:ext>
            </a:extLst>
          </p:cNvPr>
          <p:cNvSpPr/>
          <p:nvPr userDrawn="1"/>
        </p:nvSpPr>
        <p:spPr>
          <a:xfrm>
            <a:off x="11067514" y="1803813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8" name="Freeform: Shape 264">
            <a:extLst>
              <a:ext uri="{FF2B5EF4-FFF2-40B4-BE49-F238E27FC236}">
                <a16:creationId xmlns:a16="http://schemas.microsoft.com/office/drawing/2014/main" id="{5FA9217F-3DCC-4100-A13E-700A4393DBA1}"/>
              </a:ext>
            </a:extLst>
          </p:cNvPr>
          <p:cNvSpPr/>
          <p:nvPr userDrawn="1"/>
        </p:nvSpPr>
        <p:spPr>
          <a:xfrm rot="3838674">
            <a:off x="11392255" y="1323973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9" name="자유형: 도형 358">
            <a:extLst>
              <a:ext uri="{FF2B5EF4-FFF2-40B4-BE49-F238E27FC236}">
                <a16:creationId xmlns:a16="http://schemas.microsoft.com/office/drawing/2014/main" id="{E9B20D8E-2526-4B37-A544-8EBDA6FF36A0}"/>
              </a:ext>
            </a:extLst>
          </p:cNvPr>
          <p:cNvSpPr/>
          <p:nvPr userDrawn="1"/>
        </p:nvSpPr>
        <p:spPr>
          <a:xfrm>
            <a:off x="11487276" y="209552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60" name="Graphic 5">
            <a:extLst>
              <a:ext uri="{FF2B5EF4-FFF2-40B4-BE49-F238E27FC236}">
                <a16:creationId xmlns:a16="http://schemas.microsoft.com/office/drawing/2014/main" id="{5F3789AF-658B-41A6-A526-B6D11D0CF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8082" y="239665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1" name="Graphic 47">
            <a:extLst>
              <a:ext uri="{FF2B5EF4-FFF2-40B4-BE49-F238E27FC236}">
                <a16:creationId xmlns:a16="http://schemas.microsoft.com/office/drawing/2014/main" id="{3216D3A3-223B-4300-9217-EC20CCED79E2}"/>
              </a:ext>
            </a:extLst>
          </p:cNvPr>
          <p:cNvGrpSpPr/>
          <p:nvPr userDrawn="1"/>
        </p:nvGrpSpPr>
        <p:grpSpPr>
          <a:xfrm>
            <a:off x="11672564" y="1088672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2" name="Freeform: Shape 1145">
              <a:extLst>
                <a:ext uri="{FF2B5EF4-FFF2-40B4-BE49-F238E27FC236}">
                  <a16:creationId xmlns:a16="http://schemas.microsoft.com/office/drawing/2014/main" id="{4798BDF7-6778-4F22-9332-56C9FF317554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1146">
              <a:extLst>
                <a:ext uri="{FF2B5EF4-FFF2-40B4-BE49-F238E27FC236}">
                  <a16:creationId xmlns:a16="http://schemas.microsoft.com/office/drawing/2014/main" id="{C0934C9D-E2FE-4052-854D-4F51C11C0546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1147">
              <a:extLst>
                <a:ext uri="{FF2B5EF4-FFF2-40B4-BE49-F238E27FC236}">
                  <a16:creationId xmlns:a16="http://schemas.microsoft.com/office/drawing/2014/main" id="{027A5BB2-0504-4C4F-95F8-61ED1BFA9D76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4AD82799-D5D3-46C9-99AE-DF5ECF7BE840}"/>
              </a:ext>
            </a:extLst>
          </p:cNvPr>
          <p:cNvSpPr/>
          <p:nvPr userDrawn="1"/>
        </p:nvSpPr>
        <p:spPr>
          <a:xfrm rot="1980006">
            <a:off x="11999905" y="590180"/>
            <a:ext cx="234803" cy="302038"/>
          </a:xfrm>
          <a:custGeom>
            <a:avLst/>
            <a:gdLst>
              <a:gd name="connsiteX0" fmla="*/ 159198 w 234803"/>
              <a:gd name="connsiteY0" fmla="*/ 173748 h 302038"/>
              <a:gd name="connsiteX1" fmla="*/ 143698 w 234803"/>
              <a:gd name="connsiteY1" fmla="*/ 189991 h 302038"/>
              <a:gd name="connsiteX2" fmla="*/ 164800 w 234803"/>
              <a:gd name="connsiteY2" fmla="*/ 264705 h 302038"/>
              <a:gd name="connsiteX3" fmla="*/ 174673 w 234803"/>
              <a:gd name="connsiteY3" fmla="*/ 188021 h 302038"/>
              <a:gd name="connsiteX4" fmla="*/ 159198 w 234803"/>
              <a:gd name="connsiteY4" fmla="*/ 173748 h 302038"/>
              <a:gd name="connsiteX5" fmla="*/ 103485 w 234803"/>
              <a:gd name="connsiteY5" fmla="*/ 144662 h 302038"/>
              <a:gd name="connsiteX6" fmla="*/ 85660 w 234803"/>
              <a:gd name="connsiteY6" fmla="*/ 148195 h 302038"/>
              <a:gd name="connsiteX7" fmla="*/ 35092 w 234803"/>
              <a:gd name="connsiteY7" fmla="*/ 198252 h 302038"/>
              <a:gd name="connsiteX8" fmla="*/ 112108 w 234803"/>
              <a:gd name="connsiteY8" fmla="*/ 178353 h 302038"/>
              <a:gd name="connsiteX9" fmla="*/ 119219 w 234803"/>
              <a:gd name="connsiteY9" fmla="*/ 151316 h 302038"/>
              <a:gd name="connsiteX10" fmla="*/ 103485 w 234803"/>
              <a:gd name="connsiteY10" fmla="*/ 144662 h 302038"/>
              <a:gd name="connsiteX11" fmla="*/ 53661 w 234803"/>
              <a:gd name="connsiteY11" fmla="*/ 34628 h 302038"/>
              <a:gd name="connsiteX12" fmla="*/ 34503 w 234803"/>
              <a:gd name="connsiteY12" fmla="*/ 49361 h 302038"/>
              <a:gd name="connsiteX13" fmla="*/ 85890 w 234803"/>
              <a:gd name="connsiteY13" fmla="*/ 110083 h 302038"/>
              <a:gd name="connsiteX14" fmla="*/ 112210 w 234803"/>
              <a:gd name="connsiteY14" fmla="*/ 105761 h 302038"/>
              <a:gd name="connsiteX15" fmla="*/ 108706 w 234803"/>
              <a:gd name="connsiteY15" fmla="*/ 78929 h 302038"/>
              <a:gd name="connsiteX16" fmla="*/ 53661 w 234803"/>
              <a:gd name="connsiteY16" fmla="*/ 34628 h 302038"/>
              <a:gd name="connsiteX17" fmla="*/ 29844 w 234803"/>
              <a:gd name="connsiteY17" fmla="*/ 73 h 302038"/>
              <a:gd name="connsiteX18" fmla="*/ 58342 w 234803"/>
              <a:gd name="connsiteY18" fmla="*/ 5520 h 302038"/>
              <a:gd name="connsiteX19" fmla="*/ 87729 w 234803"/>
              <a:gd name="connsiteY19" fmla="*/ 18894 h 302038"/>
              <a:gd name="connsiteX20" fmla="*/ 104077 w 234803"/>
              <a:gd name="connsiteY20" fmla="*/ 31096 h 302038"/>
              <a:gd name="connsiteX21" fmla="*/ 136198 w 234803"/>
              <a:gd name="connsiteY21" fmla="*/ 76378 h 302038"/>
              <a:gd name="connsiteX22" fmla="*/ 234803 w 234803"/>
              <a:gd name="connsiteY22" fmla="*/ 214176 h 302038"/>
              <a:gd name="connsiteX23" fmla="*/ 206595 w 234803"/>
              <a:gd name="connsiteY23" fmla="*/ 204570 h 302038"/>
              <a:gd name="connsiteX24" fmla="*/ 195750 w 234803"/>
              <a:gd name="connsiteY24" fmla="*/ 274783 h 302038"/>
              <a:gd name="connsiteX25" fmla="*/ 167307 w 234803"/>
              <a:gd name="connsiteY25" fmla="*/ 301998 h 302038"/>
              <a:gd name="connsiteX26" fmla="*/ 130755 w 234803"/>
              <a:gd name="connsiteY26" fmla="*/ 271918 h 302038"/>
              <a:gd name="connsiteX27" fmla="*/ 90827 w 234803"/>
              <a:gd name="connsiteY27" fmla="*/ 222756 h 302038"/>
              <a:gd name="connsiteX28" fmla="*/ 1891 w 234803"/>
              <a:gd name="connsiteY28" fmla="*/ 215646 h 302038"/>
              <a:gd name="connsiteX29" fmla="*/ 22840 w 234803"/>
              <a:gd name="connsiteY29" fmla="*/ 153362 h 302038"/>
              <a:gd name="connsiteX30" fmla="*/ 57191 w 234803"/>
              <a:gd name="connsiteY30" fmla="*/ 133232 h 302038"/>
              <a:gd name="connsiteX31" fmla="*/ 4014 w 234803"/>
              <a:gd name="connsiteY31" fmla="*/ 46649 h 302038"/>
              <a:gd name="connsiteX32" fmla="*/ 29844 w 234803"/>
              <a:gd name="connsiteY32" fmla="*/ 73 h 30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803" h="302038">
                <a:moveTo>
                  <a:pt x="159198" y="173748"/>
                </a:moveTo>
                <a:cubicBezTo>
                  <a:pt x="148737" y="173799"/>
                  <a:pt x="144286" y="183263"/>
                  <a:pt x="143698" y="189991"/>
                </a:cubicBezTo>
                <a:cubicBezTo>
                  <a:pt x="140347" y="228282"/>
                  <a:pt x="150655" y="261866"/>
                  <a:pt x="164800" y="264705"/>
                </a:cubicBezTo>
                <a:cubicBezTo>
                  <a:pt x="171271" y="264705"/>
                  <a:pt x="187590" y="226593"/>
                  <a:pt x="174673" y="188021"/>
                </a:cubicBezTo>
                <a:cubicBezTo>
                  <a:pt x="172857" y="182573"/>
                  <a:pt x="167051" y="173697"/>
                  <a:pt x="159198" y="173748"/>
                </a:cubicBezTo>
                <a:close/>
                <a:moveTo>
                  <a:pt x="103485" y="144662"/>
                </a:moveTo>
                <a:cubicBezTo>
                  <a:pt x="97087" y="144544"/>
                  <a:pt x="90341" y="146124"/>
                  <a:pt x="85660" y="148195"/>
                </a:cubicBezTo>
                <a:cubicBezTo>
                  <a:pt x="63509" y="158043"/>
                  <a:pt x="30743" y="187510"/>
                  <a:pt x="35092" y="198252"/>
                </a:cubicBezTo>
                <a:cubicBezTo>
                  <a:pt x="39849" y="208842"/>
                  <a:pt x="92285" y="200938"/>
                  <a:pt x="112108" y="178353"/>
                </a:cubicBezTo>
                <a:cubicBezTo>
                  <a:pt x="118503" y="171114"/>
                  <a:pt x="125972" y="161036"/>
                  <a:pt x="119219" y="151316"/>
                </a:cubicBezTo>
                <a:cubicBezTo>
                  <a:pt x="115932" y="146597"/>
                  <a:pt x="109883" y="144781"/>
                  <a:pt x="103485" y="144662"/>
                </a:cubicBezTo>
                <a:close/>
                <a:moveTo>
                  <a:pt x="53661" y="34628"/>
                </a:moveTo>
                <a:cubicBezTo>
                  <a:pt x="38749" y="29230"/>
                  <a:pt x="33045" y="35779"/>
                  <a:pt x="34503" y="49361"/>
                </a:cubicBezTo>
                <a:cubicBezTo>
                  <a:pt x="35526" y="77344"/>
                  <a:pt x="59749" y="105275"/>
                  <a:pt x="85890" y="110083"/>
                </a:cubicBezTo>
                <a:cubicBezTo>
                  <a:pt x="94229" y="111619"/>
                  <a:pt x="106788" y="114330"/>
                  <a:pt x="112210" y="105761"/>
                </a:cubicBezTo>
                <a:cubicBezTo>
                  <a:pt x="117377" y="97601"/>
                  <a:pt x="114845" y="88419"/>
                  <a:pt x="108706" y="78929"/>
                </a:cubicBezTo>
                <a:cubicBezTo>
                  <a:pt x="95150" y="57930"/>
                  <a:pt x="76963" y="43094"/>
                  <a:pt x="53661" y="34628"/>
                </a:cubicBezTo>
                <a:close/>
                <a:moveTo>
                  <a:pt x="29844" y="73"/>
                </a:moveTo>
                <a:cubicBezTo>
                  <a:pt x="37263" y="458"/>
                  <a:pt x="46621" y="2380"/>
                  <a:pt x="58342" y="5520"/>
                </a:cubicBezTo>
                <a:cubicBezTo>
                  <a:pt x="69495" y="8512"/>
                  <a:pt x="78850" y="13168"/>
                  <a:pt x="87729" y="18894"/>
                </a:cubicBezTo>
                <a:lnTo>
                  <a:pt x="104077" y="31096"/>
                </a:lnTo>
                <a:lnTo>
                  <a:pt x="136198" y="76378"/>
                </a:lnTo>
                <a:lnTo>
                  <a:pt x="234803" y="214176"/>
                </a:lnTo>
                <a:lnTo>
                  <a:pt x="206595" y="204570"/>
                </a:lnTo>
                <a:cubicBezTo>
                  <a:pt x="209178" y="229688"/>
                  <a:pt x="206544" y="250969"/>
                  <a:pt x="195750" y="274783"/>
                </a:cubicBezTo>
                <a:cubicBezTo>
                  <a:pt x="190506" y="286370"/>
                  <a:pt x="180863" y="300847"/>
                  <a:pt x="167307" y="301998"/>
                </a:cubicBezTo>
                <a:cubicBezTo>
                  <a:pt x="151908" y="303277"/>
                  <a:pt x="131855" y="273606"/>
                  <a:pt x="130755" y="271918"/>
                </a:cubicBezTo>
                <a:cubicBezTo>
                  <a:pt x="110446" y="240994"/>
                  <a:pt x="138505" y="181524"/>
                  <a:pt x="90827" y="222756"/>
                </a:cubicBezTo>
                <a:cubicBezTo>
                  <a:pt x="69469" y="241198"/>
                  <a:pt x="9027" y="226695"/>
                  <a:pt x="1891" y="215646"/>
                </a:cubicBezTo>
                <a:cubicBezTo>
                  <a:pt x="-5298" y="204519"/>
                  <a:pt x="9385" y="170219"/>
                  <a:pt x="22840" y="153362"/>
                </a:cubicBezTo>
                <a:cubicBezTo>
                  <a:pt x="30257" y="144103"/>
                  <a:pt x="39466" y="138783"/>
                  <a:pt x="57191" y="133232"/>
                </a:cubicBezTo>
                <a:cubicBezTo>
                  <a:pt x="24706" y="112667"/>
                  <a:pt x="5369" y="85094"/>
                  <a:pt x="4014" y="46649"/>
                </a:cubicBezTo>
                <a:cubicBezTo>
                  <a:pt x="2786" y="11581"/>
                  <a:pt x="7587" y="-1085"/>
                  <a:pt x="29844" y="7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6" name="Freeform: Shape 42">
            <a:extLst>
              <a:ext uri="{FF2B5EF4-FFF2-40B4-BE49-F238E27FC236}">
                <a16:creationId xmlns:a16="http://schemas.microsoft.com/office/drawing/2014/main" id="{F9B1D3C8-E50C-4C24-AAC0-F6BD32D3FD51}"/>
              </a:ext>
            </a:extLst>
          </p:cNvPr>
          <p:cNvSpPr/>
          <p:nvPr userDrawn="1"/>
        </p:nvSpPr>
        <p:spPr>
          <a:xfrm>
            <a:off x="10900571" y="6036685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221AB371-B499-4B6A-BE1B-429EB6700482}"/>
              </a:ext>
            </a:extLst>
          </p:cNvPr>
          <p:cNvSpPr/>
          <p:nvPr userDrawn="1"/>
        </p:nvSpPr>
        <p:spPr>
          <a:xfrm>
            <a:off x="11153148" y="5474760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68" name="Graphic 5">
            <a:extLst>
              <a:ext uri="{FF2B5EF4-FFF2-40B4-BE49-F238E27FC236}">
                <a16:creationId xmlns:a16="http://schemas.microsoft.com/office/drawing/2014/main" id="{109A511C-0E7F-44C3-A183-A28B6C5F1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2159" y="5764306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9" name="하트 368">
            <a:extLst>
              <a:ext uri="{FF2B5EF4-FFF2-40B4-BE49-F238E27FC236}">
                <a16:creationId xmlns:a16="http://schemas.microsoft.com/office/drawing/2014/main" id="{0449D82F-9051-4353-A808-26F537B99EF0}"/>
              </a:ext>
            </a:extLst>
          </p:cNvPr>
          <p:cNvSpPr/>
          <p:nvPr userDrawn="1"/>
        </p:nvSpPr>
        <p:spPr>
          <a:xfrm>
            <a:off x="11734244" y="6374920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0" name="자유형: 도형 369">
            <a:extLst>
              <a:ext uri="{FF2B5EF4-FFF2-40B4-BE49-F238E27FC236}">
                <a16:creationId xmlns:a16="http://schemas.microsoft.com/office/drawing/2014/main" id="{A764BDD5-B120-4A01-8B48-FFD52ED890E7}"/>
              </a:ext>
            </a:extLst>
          </p:cNvPr>
          <p:cNvSpPr/>
          <p:nvPr userDrawn="1"/>
        </p:nvSpPr>
        <p:spPr>
          <a:xfrm>
            <a:off x="11196246" y="6446512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1" name="자유형: 도형 370">
            <a:extLst>
              <a:ext uri="{FF2B5EF4-FFF2-40B4-BE49-F238E27FC236}">
                <a16:creationId xmlns:a16="http://schemas.microsoft.com/office/drawing/2014/main" id="{E5C2F669-45C8-47A7-A9D7-665FAFBF0714}"/>
              </a:ext>
            </a:extLst>
          </p:cNvPr>
          <p:cNvSpPr/>
          <p:nvPr userDrawn="1"/>
        </p:nvSpPr>
        <p:spPr>
          <a:xfrm>
            <a:off x="11706021" y="366723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72" name="Freeform: Shape 264">
            <a:extLst>
              <a:ext uri="{FF2B5EF4-FFF2-40B4-BE49-F238E27FC236}">
                <a16:creationId xmlns:a16="http://schemas.microsoft.com/office/drawing/2014/main" id="{E559F465-6D63-448E-89E7-A78B317066F3}"/>
              </a:ext>
            </a:extLst>
          </p:cNvPr>
          <p:cNvSpPr/>
          <p:nvPr userDrawn="1"/>
        </p:nvSpPr>
        <p:spPr>
          <a:xfrm>
            <a:off x="11926171" y="3043967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3" name="Graphic 47">
            <a:extLst>
              <a:ext uri="{FF2B5EF4-FFF2-40B4-BE49-F238E27FC236}">
                <a16:creationId xmlns:a16="http://schemas.microsoft.com/office/drawing/2014/main" id="{C04F4241-FF8E-4D2F-BF7E-4A3501046E7D}"/>
              </a:ext>
            </a:extLst>
          </p:cNvPr>
          <p:cNvGrpSpPr/>
          <p:nvPr userDrawn="1"/>
        </p:nvGrpSpPr>
        <p:grpSpPr>
          <a:xfrm>
            <a:off x="10453754" y="1827543"/>
            <a:ext cx="350976" cy="254793"/>
            <a:chOff x="8760856" y="1002161"/>
            <a:chExt cx="1223617" cy="888296"/>
          </a:xfrm>
          <a:solidFill>
            <a:schemeClr val="accent1"/>
          </a:solidFill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4" name="Freeform: Shape 1145">
              <a:extLst>
                <a:ext uri="{FF2B5EF4-FFF2-40B4-BE49-F238E27FC236}">
                  <a16:creationId xmlns:a16="http://schemas.microsoft.com/office/drawing/2014/main" id="{6984D736-799D-461C-A403-F930F838A66D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1146">
              <a:extLst>
                <a:ext uri="{FF2B5EF4-FFF2-40B4-BE49-F238E27FC236}">
                  <a16:creationId xmlns:a16="http://schemas.microsoft.com/office/drawing/2014/main" id="{3CB435E7-354F-4207-9103-88F648B15B68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1147">
              <a:extLst>
                <a:ext uri="{FF2B5EF4-FFF2-40B4-BE49-F238E27FC236}">
                  <a16:creationId xmlns:a16="http://schemas.microsoft.com/office/drawing/2014/main" id="{694DD82E-4BD8-4C59-B221-62D03DF50958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7" name="자유형: 도형 376">
            <a:extLst>
              <a:ext uri="{FF2B5EF4-FFF2-40B4-BE49-F238E27FC236}">
                <a16:creationId xmlns:a16="http://schemas.microsoft.com/office/drawing/2014/main" id="{A2BBC957-BDA4-425D-A795-5FD982AD8E82}"/>
              </a:ext>
            </a:extLst>
          </p:cNvPr>
          <p:cNvSpPr/>
          <p:nvPr userDrawn="1"/>
        </p:nvSpPr>
        <p:spPr>
          <a:xfrm flipH="1">
            <a:off x="11827612" y="1609966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8" name="자유형: 도형 377">
            <a:extLst>
              <a:ext uri="{FF2B5EF4-FFF2-40B4-BE49-F238E27FC236}">
                <a16:creationId xmlns:a16="http://schemas.microsoft.com/office/drawing/2014/main" id="{78519635-6E11-481C-B3CF-CA3BA63C66D5}"/>
              </a:ext>
            </a:extLst>
          </p:cNvPr>
          <p:cNvSpPr/>
          <p:nvPr userDrawn="1"/>
        </p:nvSpPr>
        <p:spPr>
          <a:xfrm>
            <a:off x="4940705" y="1703174"/>
            <a:ext cx="375515" cy="384637"/>
          </a:xfrm>
          <a:custGeom>
            <a:avLst/>
            <a:gdLst>
              <a:gd name="connsiteX0" fmla="*/ 729614 w 1450657"/>
              <a:gd name="connsiteY0" fmla="*/ 793433 h 1485901"/>
              <a:gd name="connsiteX1" fmla="*/ 729614 w 1450657"/>
              <a:gd name="connsiteY1" fmla="*/ 1485901 h 1485901"/>
              <a:gd name="connsiteX2" fmla="*/ 729614 w 1450657"/>
              <a:gd name="connsiteY2" fmla="*/ 793433 h 1485901"/>
              <a:gd name="connsiteX3" fmla="*/ 752475 w 1450657"/>
              <a:gd name="connsiteY3" fmla="*/ 770573 h 1485901"/>
              <a:gd name="connsiteX4" fmla="*/ 1063942 w 1450657"/>
              <a:gd name="connsiteY4" fmla="*/ 1085851 h 1485901"/>
              <a:gd name="connsiteX5" fmla="*/ 752475 w 1450657"/>
              <a:gd name="connsiteY5" fmla="*/ 770573 h 1485901"/>
              <a:gd name="connsiteX6" fmla="*/ 698182 w 1450657"/>
              <a:gd name="connsiteY6" fmla="*/ 769621 h 1485901"/>
              <a:gd name="connsiteX7" fmla="*/ 388620 w 1450657"/>
              <a:gd name="connsiteY7" fmla="*/ 1085851 h 1485901"/>
              <a:gd name="connsiteX8" fmla="*/ 698182 w 1450657"/>
              <a:gd name="connsiteY8" fmla="*/ 769621 h 1485901"/>
              <a:gd name="connsiteX9" fmla="*/ 328970 w 1450657"/>
              <a:gd name="connsiteY9" fmla="*/ 653177 h 1485901"/>
              <a:gd name="connsiteX10" fmla="*/ 674370 w 1450657"/>
              <a:gd name="connsiteY10" fmla="*/ 740093 h 1485901"/>
              <a:gd name="connsiteX11" fmla="*/ 0 w 1450657"/>
              <a:gd name="connsiteY11" fmla="*/ 739140 h 1485901"/>
              <a:gd name="connsiteX12" fmla="*/ 328970 w 1450657"/>
              <a:gd name="connsiteY12" fmla="*/ 653177 h 1485901"/>
              <a:gd name="connsiteX13" fmla="*/ 1112757 w 1450657"/>
              <a:gd name="connsiteY13" fmla="*/ 652939 h 1485901"/>
              <a:gd name="connsiteX14" fmla="*/ 1450657 w 1450657"/>
              <a:gd name="connsiteY14" fmla="*/ 739141 h 1485901"/>
              <a:gd name="connsiteX15" fmla="*/ 779144 w 1450657"/>
              <a:gd name="connsiteY15" fmla="*/ 741046 h 1485901"/>
              <a:gd name="connsiteX16" fmla="*/ 1112757 w 1450657"/>
              <a:gd name="connsiteY16" fmla="*/ 652939 h 1485901"/>
              <a:gd name="connsiteX17" fmla="*/ 388620 w 1450657"/>
              <a:gd name="connsiteY17" fmla="*/ 396241 h 1485901"/>
              <a:gd name="connsiteX18" fmla="*/ 699135 w 1450657"/>
              <a:gd name="connsiteY18" fmla="*/ 712471 h 1485901"/>
              <a:gd name="connsiteX19" fmla="*/ 388620 w 1450657"/>
              <a:gd name="connsiteY19" fmla="*/ 396241 h 1485901"/>
              <a:gd name="connsiteX20" fmla="*/ 1062038 w 1450657"/>
              <a:gd name="connsiteY20" fmla="*/ 395288 h 1485901"/>
              <a:gd name="connsiteX21" fmla="*/ 752475 w 1450657"/>
              <a:gd name="connsiteY21" fmla="*/ 712471 h 1485901"/>
              <a:gd name="connsiteX22" fmla="*/ 1062038 w 1450657"/>
              <a:gd name="connsiteY22" fmla="*/ 395288 h 1485901"/>
              <a:gd name="connsiteX23" fmla="*/ 723899 w 1450657"/>
              <a:gd name="connsiteY23" fmla="*/ 0 h 1485901"/>
              <a:gd name="connsiteX24" fmla="*/ 725804 w 1450657"/>
              <a:gd name="connsiteY24" fmla="*/ 683895 h 1485901"/>
              <a:gd name="connsiteX25" fmla="*/ 723899 w 1450657"/>
              <a:gd name="connsiteY25" fmla="*/ 0 h 14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0657" h="1485901">
                <a:moveTo>
                  <a:pt x="729614" y="793433"/>
                </a:moveTo>
                <a:cubicBezTo>
                  <a:pt x="839152" y="1024890"/>
                  <a:pt x="840104" y="1253490"/>
                  <a:pt x="729614" y="1485901"/>
                </a:cubicBezTo>
                <a:cubicBezTo>
                  <a:pt x="614362" y="1341120"/>
                  <a:pt x="614362" y="942023"/>
                  <a:pt x="729614" y="793433"/>
                </a:cubicBezTo>
                <a:close/>
                <a:moveTo>
                  <a:pt x="752475" y="770573"/>
                </a:moveTo>
                <a:cubicBezTo>
                  <a:pt x="862965" y="773431"/>
                  <a:pt x="1031557" y="942023"/>
                  <a:pt x="1063942" y="1085851"/>
                </a:cubicBezTo>
                <a:cubicBezTo>
                  <a:pt x="929640" y="1057276"/>
                  <a:pt x="782955" y="907733"/>
                  <a:pt x="752475" y="770573"/>
                </a:cubicBezTo>
                <a:close/>
                <a:moveTo>
                  <a:pt x="698182" y="769621"/>
                </a:moveTo>
                <a:cubicBezTo>
                  <a:pt x="674370" y="902019"/>
                  <a:pt x="514350" y="1065849"/>
                  <a:pt x="388620" y="1085851"/>
                </a:cubicBezTo>
                <a:cubicBezTo>
                  <a:pt x="412433" y="952501"/>
                  <a:pt x="570547" y="791528"/>
                  <a:pt x="698182" y="769621"/>
                </a:cubicBezTo>
                <a:close/>
                <a:moveTo>
                  <a:pt x="328970" y="653177"/>
                </a:moveTo>
                <a:cubicBezTo>
                  <a:pt x="450533" y="653177"/>
                  <a:pt x="574834" y="681991"/>
                  <a:pt x="674370" y="740093"/>
                </a:cubicBezTo>
                <a:cubicBezTo>
                  <a:pt x="481965" y="861060"/>
                  <a:pt x="175260" y="855345"/>
                  <a:pt x="0" y="739140"/>
                </a:cubicBezTo>
                <a:cubicBezTo>
                  <a:pt x="88582" y="681990"/>
                  <a:pt x="207407" y="653177"/>
                  <a:pt x="328970" y="653177"/>
                </a:cubicBezTo>
                <a:close/>
                <a:moveTo>
                  <a:pt x="1112757" y="652939"/>
                </a:moveTo>
                <a:cubicBezTo>
                  <a:pt x="1234201" y="652701"/>
                  <a:pt x="1356359" y="681515"/>
                  <a:pt x="1450657" y="739141"/>
                </a:cubicBezTo>
                <a:cubicBezTo>
                  <a:pt x="1271586" y="856298"/>
                  <a:pt x="968692" y="858203"/>
                  <a:pt x="779144" y="741046"/>
                </a:cubicBezTo>
                <a:cubicBezTo>
                  <a:pt x="870584" y="682467"/>
                  <a:pt x="991313" y="653178"/>
                  <a:pt x="1112757" y="652939"/>
                </a:cubicBezTo>
                <a:close/>
                <a:moveTo>
                  <a:pt x="388620" y="396241"/>
                </a:moveTo>
                <a:cubicBezTo>
                  <a:pt x="514350" y="414338"/>
                  <a:pt x="670560" y="574359"/>
                  <a:pt x="699135" y="712471"/>
                </a:cubicBezTo>
                <a:cubicBezTo>
                  <a:pt x="574358" y="694374"/>
                  <a:pt x="414338" y="531496"/>
                  <a:pt x="388620" y="396241"/>
                </a:cubicBezTo>
                <a:close/>
                <a:moveTo>
                  <a:pt x="1062038" y="395288"/>
                </a:moveTo>
                <a:cubicBezTo>
                  <a:pt x="1052513" y="514351"/>
                  <a:pt x="884873" y="687706"/>
                  <a:pt x="752475" y="712471"/>
                </a:cubicBezTo>
                <a:cubicBezTo>
                  <a:pt x="784860" y="572453"/>
                  <a:pt x="930592" y="422911"/>
                  <a:pt x="1062038" y="395288"/>
                </a:cubicBezTo>
                <a:close/>
                <a:moveTo>
                  <a:pt x="723899" y="0"/>
                </a:moveTo>
                <a:cubicBezTo>
                  <a:pt x="837247" y="168593"/>
                  <a:pt x="842962" y="493395"/>
                  <a:pt x="725804" y="683895"/>
                </a:cubicBezTo>
                <a:cubicBezTo>
                  <a:pt x="617219" y="508635"/>
                  <a:pt x="604837" y="205740"/>
                  <a:pt x="7238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9" name="Freeform: Shape 42">
            <a:extLst>
              <a:ext uri="{FF2B5EF4-FFF2-40B4-BE49-F238E27FC236}">
                <a16:creationId xmlns:a16="http://schemas.microsoft.com/office/drawing/2014/main" id="{C3203B43-FEB9-4FB7-9245-49BD3538A8F9}"/>
              </a:ext>
            </a:extLst>
          </p:cNvPr>
          <p:cNvSpPr/>
          <p:nvPr userDrawn="1"/>
        </p:nvSpPr>
        <p:spPr>
          <a:xfrm>
            <a:off x="5496493" y="1593158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0" name="자유형: 도형 379">
            <a:extLst>
              <a:ext uri="{FF2B5EF4-FFF2-40B4-BE49-F238E27FC236}">
                <a16:creationId xmlns:a16="http://schemas.microsoft.com/office/drawing/2014/main" id="{BCBA4535-60F4-4025-A163-BC2BD3D1E16F}"/>
              </a:ext>
            </a:extLst>
          </p:cNvPr>
          <p:cNvSpPr/>
          <p:nvPr userDrawn="1"/>
        </p:nvSpPr>
        <p:spPr>
          <a:xfrm>
            <a:off x="5324198" y="1102013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81" name="Graphic 5">
            <a:extLst>
              <a:ext uri="{FF2B5EF4-FFF2-40B4-BE49-F238E27FC236}">
                <a16:creationId xmlns:a16="http://schemas.microsoft.com/office/drawing/2014/main" id="{54F86638-B256-4879-9131-BF665A642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9864" y="888633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2" name="하트 381">
            <a:extLst>
              <a:ext uri="{FF2B5EF4-FFF2-40B4-BE49-F238E27FC236}">
                <a16:creationId xmlns:a16="http://schemas.microsoft.com/office/drawing/2014/main" id="{D92DB6C2-AA37-406B-84CE-A7E0070BFAFC}"/>
              </a:ext>
            </a:extLst>
          </p:cNvPr>
          <p:cNvSpPr/>
          <p:nvPr userDrawn="1"/>
        </p:nvSpPr>
        <p:spPr>
          <a:xfrm>
            <a:off x="5908191" y="1368541"/>
            <a:ext cx="326427" cy="326427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Freeform: Shape 264">
            <a:extLst>
              <a:ext uri="{FF2B5EF4-FFF2-40B4-BE49-F238E27FC236}">
                <a16:creationId xmlns:a16="http://schemas.microsoft.com/office/drawing/2014/main" id="{49E20E47-0625-4701-8B6F-2A59044D75A1}"/>
              </a:ext>
            </a:extLst>
          </p:cNvPr>
          <p:cNvSpPr/>
          <p:nvPr userDrawn="1"/>
        </p:nvSpPr>
        <p:spPr>
          <a:xfrm>
            <a:off x="4870223" y="2113904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자유형: 도형 383">
            <a:extLst>
              <a:ext uri="{FF2B5EF4-FFF2-40B4-BE49-F238E27FC236}">
                <a16:creationId xmlns:a16="http://schemas.microsoft.com/office/drawing/2014/main" id="{2D364FFF-4BCB-4DE7-A9AB-9F7C0970AEFB}"/>
              </a:ext>
            </a:extLst>
          </p:cNvPr>
          <p:cNvSpPr/>
          <p:nvPr userDrawn="1"/>
        </p:nvSpPr>
        <p:spPr>
          <a:xfrm>
            <a:off x="5266434" y="2145097"/>
            <a:ext cx="316188" cy="370244"/>
          </a:xfrm>
          <a:custGeom>
            <a:avLst/>
            <a:gdLst>
              <a:gd name="connsiteX0" fmla="*/ 413382 w 502456"/>
              <a:gd name="connsiteY0" fmla="*/ 1143 h 588357"/>
              <a:gd name="connsiteX1" fmla="*/ 439491 w 502456"/>
              <a:gd name="connsiteY1" fmla="*/ 19875 h 588357"/>
              <a:gd name="connsiteX2" fmla="*/ 406492 w 502456"/>
              <a:gd name="connsiteY2" fmla="*/ 101286 h 588357"/>
              <a:gd name="connsiteX3" fmla="*/ 306433 w 502456"/>
              <a:gd name="connsiteY3" fmla="*/ 249760 h 588357"/>
              <a:gd name="connsiteX4" fmla="*/ 411381 w 502456"/>
              <a:gd name="connsiteY4" fmla="*/ 240455 h 588357"/>
              <a:gd name="connsiteX5" fmla="*/ 496420 w 502456"/>
              <a:gd name="connsiteY5" fmla="*/ 249760 h 588357"/>
              <a:gd name="connsiteX6" fmla="*/ 479901 w 502456"/>
              <a:gd name="connsiteY6" fmla="*/ 314968 h 588357"/>
              <a:gd name="connsiteX7" fmla="*/ 407754 w 502456"/>
              <a:gd name="connsiteY7" fmla="*/ 298173 h 588357"/>
              <a:gd name="connsiteX8" fmla="*/ 286444 w 502456"/>
              <a:gd name="connsiteY8" fmla="*/ 297227 h 588357"/>
              <a:gd name="connsiteX9" fmla="*/ 179288 w 502456"/>
              <a:gd name="connsiteY9" fmla="*/ 432335 h 588357"/>
              <a:gd name="connsiteX10" fmla="*/ 270201 w 502456"/>
              <a:gd name="connsiteY10" fmla="*/ 418300 h 588357"/>
              <a:gd name="connsiteX11" fmla="*/ 343295 w 502456"/>
              <a:gd name="connsiteY11" fmla="*/ 439431 h 588357"/>
              <a:gd name="connsiteX12" fmla="*/ 332295 w 502456"/>
              <a:gd name="connsiteY12" fmla="*/ 498135 h 588357"/>
              <a:gd name="connsiteX13" fmla="*/ 253801 w 502456"/>
              <a:gd name="connsiteY13" fmla="*/ 477121 h 588357"/>
              <a:gd name="connsiteX14" fmla="*/ 125316 w 502456"/>
              <a:gd name="connsiteY14" fmla="*/ 481852 h 588357"/>
              <a:gd name="connsiteX15" fmla="*/ 40999 w 502456"/>
              <a:gd name="connsiteY15" fmla="*/ 565926 h 588357"/>
              <a:gd name="connsiteX16" fmla="*/ 25382 w 502456"/>
              <a:gd name="connsiteY16" fmla="*/ 588357 h 588357"/>
              <a:gd name="connsiteX17" fmla="*/ 0 w 502456"/>
              <a:gd name="connsiteY17" fmla="*/ 561853 h 588357"/>
              <a:gd name="connsiteX18" fmla="*/ 10021 w 502456"/>
              <a:gd name="connsiteY18" fmla="*/ 550850 h 588357"/>
              <a:gd name="connsiteX19" fmla="*/ 91332 w 502456"/>
              <a:gd name="connsiteY19" fmla="*/ 436080 h 588357"/>
              <a:gd name="connsiteX20" fmla="*/ 83289 w 502456"/>
              <a:gd name="connsiteY20" fmla="*/ 340988 h 588357"/>
              <a:gd name="connsiteX21" fmla="*/ 41815 w 502456"/>
              <a:gd name="connsiteY21" fmla="*/ 305979 h 588357"/>
              <a:gd name="connsiteX22" fmla="*/ 52972 w 502456"/>
              <a:gd name="connsiteY22" fmla="*/ 227840 h 588357"/>
              <a:gd name="connsiteX23" fmla="*/ 120506 w 502456"/>
              <a:gd name="connsiteY23" fmla="*/ 220152 h 588357"/>
              <a:gd name="connsiteX24" fmla="*/ 137892 w 502456"/>
              <a:gd name="connsiteY24" fmla="*/ 308936 h 588357"/>
              <a:gd name="connsiteX25" fmla="*/ 133083 w 502456"/>
              <a:gd name="connsiteY25" fmla="*/ 425593 h 588357"/>
              <a:gd name="connsiteX26" fmla="*/ 243511 w 502456"/>
              <a:gd name="connsiteY26" fmla="*/ 291905 h 588357"/>
              <a:gd name="connsiteX27" fmla="*/ 210355 w 502456"/>
              <a:gd name="connsiteY27" fmla="*/ 161094 h 588357"/>
              <a:gd name="connsiteX28" fmla="*/ 174557 w 502456"/>
              <a:gd name="connsiteY28" fmla="*/ 89025 h 588357"/>
              <a:gd name="connsiteX29" fmla="*/ 241816 w 502456"/>
              <a:gd name="connsiteY29" fmla="*/ 62374 h 588357"/>
              <a:gd name="connsiteX30" fmla="*/ 269492 w 502456"/>
              <a:gd name="connsiteY30" fmla="*/ 137439 h 588357"/>
              <a:gd name="connsiteX31" fmla="*/ 280570 w 502456"/>
              <a:gd name="connsiteY31" fmla="*/ 231309 h 588357"/>
              <a:gd name="connsiteX32" fmla="*/ 353742 w 502456"/>
              <a:gd name="connsiteY32" fmla="*/ 79012 h 588357"/>
              <a:gd name="connsiteX33" fmla="*/ 380354 w 502456"/>
              <a:gd name="connsiteY33" fmla="*/ 2961 h 588357"/>
              <a:gd name="connsiteX34" fmla="*/ 413382 w 502456"/>
              <a:gd name="connsiteY34" fmla="*/ 1143 h 5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2456" h="588357">
                <a:moveTo>
                  <a:pt x="413382" y="1143"/>
                </a:moveTo>
                <a:cubicBezTo>
                  <a:pt x="423475" y="3356"/>
                  <a:pt x="432414" y="8994"/>
                  <a:pt x="439491" y="19875"/>
                </a:cubicBezTo>
                <a:cubicBezTo>
                  <a:pt x="455261" y="44160"/>
                  <a:pt x="451949" y="104716"/>
                  <a:pt x="406492" y="101286"/>
                </a:cubicBezTo>
                <a:cubicBezTo>
                  <a:pt x="375938" y="98960"/>
                  <a:pt x="346370" y="186956"/>
                  <a:pt x="306433" y="249760"/>
                </a:cubicBezTo>
                <a:cubicBezTo>
                  <a:pt x="370734" y="251258"/>
                  <a:pt x="385676" y="269472"/>
                  <a:pt x="411381" y="240455"/>
                </a:cubicBezTo>
                <a:cubicBezTo>
                  <a:pt x="436534" y="212030"/>
                  <a:pt x="480374" y="218417"/>
                  <a:pt x="496420" y="249760"/>
                </a:cubicBezTo>
                <a:cubicBezTo>
                  <a:pt x="507695" y="271719"/>
                  <a:pt x="503714" y="300223"/>
                  <a:pt x="479901" y="314968"/>
                </a:cubicBezTo>
                <a:cubicBezTo>
                  <a:pt x="452422" y="332039"/>
                  <a:pt x="426717" y="327939"/>
                  <a:pt x="407754" y="298173"/>
                </a:cubicBezTo>
                <a:cubicBezTo>
                  <a:pt x="392930" y="274913"/>
                  <a:pt x="310139" y="265293"/>
                  <a:pt x="286444" y="297227"/>
                </a:cubicBezTo>
                <a:cubicBezTo>
                  <a:pt x="254392" y="340476"/>
                  <a:pt x="214534" y="385065"/>
                  <a:pt x="179288" y="432335"/>
                </a:cubicBezTo>
                <a:cubicBezTo>
                  <a:pt x="253209" y="438998"/>
                  <a:pt x="246428" y="434582"/>
                  <a:pt x="270201" y="418300"/>
                </a:cubicBezTo>
                <a:cubicBezTo>
                  <a:pt x="292003" y="403358"/>
                  <a:pt x="329772" y="411006"/>
                  <a:pt x="343295" y="439431"/>
                </a:cubicBezTo>
                <a:cubicBezTo>
                  <a:pt x="353703" y="461273"/>
                  <a:pt x="351810" y="482286"/>
                  <a:pt x="332295" y="498135"/>
                </a:cubicBezTo>
                <a:cubicBezTo>
                  <a:pt x="306393" y="519069"/>
                  <a:pt x="262908" y="503694"/>
                  <a:pt x="253801" y="477121"/>
                </a:cubicBezTo>
                <a:cubicBezTo>
                  <a:pt x="245798" y="453782"/>
                  <a:pt x="154135" y="456739"/>
                  <a:pt x="125316" y="481852"/>
                </a:cubicBezTo>
                <a:cubicBezTo>
                  <a:pt x="89336" y="513210"/>
                  <a:pt x="80854" y="510579"/>
                  <a:pt x="40999" y="565926"/>
                </a:cubicBezTo>
                <a:lnTo>
                  <a:pt x="25382" y="588357"/>
                </a:lnTo>
                <a:lnTo>
                  <a:pt x="0" y="561853"/>
                </a:lnTo>
                <a:lnTo>
                  <a:pt x="10021" y="550850"/>
                </a:lnTo>
                <a:cubicBezTo>
                  <a:pt x="82346" y="472207"/>
                  <a:pt x="84605" y="474095"/>
                  <a:pt x="91332" y="436080"/>
                </a:cubicBezTo>
                <a:cubicBezTo>
                  <a:pt x="95787" y="410927"/>
                  <a:pt x="90583" y="379900"/>
                  <a:pt x="83289" y="340988"/>
                </a:cubicBezTo>
                <a:cubicBezTo>
                  <a:pt x="79741" y="322104"/>
                  <a:pt x="53524" y="331960"/>
                  <a:pt x="41815" y="305979"/>
                </a:cubicBezTo>
                <a:cubicBezTo>
                  <a:pt x="28844" y="277278"/>
                  <a:pt x="30933" y="251889"/>
                  <a:pt x="52972" y="227840"/>
                </a:cubicBezTo>
                <a:cubicBezTo>
                  <a:pt x="72842" y="206156"/>
                  <a:pt x="96654" y="204540"/>
                  <a:pt x="120506" y="220152"/>
                </a:cubicBezTo>
                <a:cubicBezTo>
                  <a:pt x="153426" y="241638"/>
                  <a:pt x="159221" y="290643"/>
                  <a:pt x="137892" y="308936"/>
                </a:cubicBezTo>
                <a:cubicBezTo>
                  <a:pt x="106826" y="335548"/>
                  <a:pt x="125750" y="382029"/>
                  <a:pt x="133083" y="425593"/>
                </a:cubicBezTo>
                <a:cubicBezTo>
                  <a:pt x="178106" y="385262"/>
                  <a:pt x="212366" y="339687"/>
                  <a:pt x="243511" y="291905"/>
                </a:cubicBezTo>
                <a:cubicBezTo>
                  <a:pt x="259360" y="267619"/>
                  <a:pt x="248794" y="166258"/>
                  <a:pt x="210355" y="161094"/>
                </a:cubicBezTo>
                <a:cubicBezTo>
                  <a:pt x="179840" y="156993"/>
                  <a:pt x="158985" y="120250"/>
                  <a:pt x="174557" y="89025"/>
                </a:cubicBezTo>
                <a:cubicBezTo>
                  <a:pt x="188159" y="61744"/>
                  <a:pt x="213943" y="51414"/>
                  <a:pt x="241816" y="62374"/>
                </a:cubicBezTo>
                <a:cubicBezTo>
                  <a:pt x="271266" y="74005"/>
                  <a:pt x="288692" y="101957"/>
                  <a:pt x="269492" y="137439"/>
                </a:cubicBezTo>
                <a:cubicBezTo>
                  <a:pt x="253209" y="167480"/>
                  <a:pt x="276155" y="186247"/>
                  <a:pt x="280570" y="231309"/>
                </a:cubicBezTo>
                <a:cubicBezTo>
                  <a:pt x="327643" y="160147"/>
                  <a:pt x="376687" y="102666"/>
                  <a:pt x="353742" y="79012"/>
                </a:cubicBezTo>
                <a:cubicBezTo>
                  <a:pt x="337696" y="62453"/>
                  <a:pt x="346173" y="11201"/>
                  <a:pt x="380354" y="2961"/>
                </a:cubicBezTo>
                <a:cubicBezTo>
                  <a:pt x="392044" y="143"/>
                  <a:pt x="403289" y="-1070"/>
                  <a:pt x="413382" y="114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자유형: 도형 384">
            <a:extLst>
              <a:ext uri="{FF2B5EF4-FFF2-40B4-BE49-F238E27FC236}">
                <a16:creationId xmlns:a16="http://schemas.microsoft.com/office/drawing/2014/main" id="{6EC8C751-1254-4BBE-AFF4-41142183C69F}"/>
              </a:ext>
            </a:extLst>
          </p:cNvPr>
          <p:cNvSpPr/>
          <p:nvPr userDrawn="1"/>
        </p:nvSpPr>
        <p:spPr>
          <a:xfrm>
            <a:off x="5747594" y="2018677"/>
            <a:ext cx="217274" cy="344059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자유형: 도형 385">
            <a:extLst>
              <a:ext uri="{FF2B5EF4-FFF2-40B4-BE49-F238E27FC236}">
                <a16:creationId xmlns:a16="http://schemas.microsoft.com/office/drawing/2014/main" id="{3849D45C-639F-48B5-9014-1D159452E3EA}"/>
              </a:ext>
            </a:extLst>
          </p:cNvPr>
          <p:cNvSpPr/>
          <p:nvPr userDrawn="1"/>
        </p:nvSpPr>
        <p:spPr>
          <a:xfrm>
            <a:off x="4359043" y="1730744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87" name="Freeform: Shape 42">
            <a:extLst>
              <a:ext uri="{FF2B5EF4-FFF2-40B4-BE49-F238E27FC236}">
                <a16:creationId xmlns:a16="http://schemas.microsoft.com/office/drawing/2014/main" id="{7E087C9D-E5EF-4C73-AD7B-CDF7D898B8CC}"/>
              </a:ext>
            </a:extLst>
          </p:cNvPr>
          <p:cNvSpPr/>
          <p:nvPr userDrawn="1"/>
        </p:nvSpPr>
        <p:spPr>
          <a:xfrm>
            <a:off x="5692941" y="2570283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88" name="자유형: 도형 387">
            <a:extLst>
              <a:ext uri="{FF2B5EF4-FFF2-40B4-BE49-F238E27FC236}">
                <a16:creationId xmlns:a16="http://schemas.microsoft.com/office/drawing/2014/main" id="{C0C261AE-A562-497F-9C09-2A57958E42F5}"/>
              </a:ext>
            </a:extLst>
          </p:cNvPr>
          <p:cNvSpPr>
            <a:spLocks/>
          </p:cNvSpPr>
          <p:nvPr userDrawn="1"/>
        </p:nvSpPr>
        <p:spPr bwMode="auto">
          <a:xfrm>
            <a:off x="5883309" y="3080012"/>
            <a:ext cx="350689" cy="351006"/>
          </a:xfrm>
          <a:custGeom>
            <a:avLst/>
            <a:gdLst>
              <a:gd name="connsiteX0" fmla="*/ 154602 w 311075"/>
              <a:gd name="connsiteY0" fmla="*/ 116784 h 311356"/>
              <a:gd name="connsiteX1" fmla="*/ 116502 w 311075"/>
              <a:gd name="connsiteY1" fmla="*/ 155678 h 311356"/>
              <a:gd name="connsiteX2" fmla="*/ 154602 w 311075"/>
              <a:gd name="connsiteY2" fmla="*/ 194572 h 311356"/>
              <a:gd name="connsiteX3" fmla="*/ 192702 w 311075"/>
              <a:gd name="connsiteY3" fmla="*/ 155678 h 311356"/>
              <a:gd name="connsiteX4" fmla="*/ 154602 w 311075"/>
              <a:gd name="connsiteY4" fmla="*/ 116784 h 311356"/>
              <a:gd name="connsiteX5" fmla="*/ 164978 w 311075"/>
              <a:gd name="connsiteY5" fmla="*/ 17 h 311356"/>
              <a:gd name="connsiteX6" fmla="*/ 183937 w 311075"/>
              <a:gd name="connsiteY6" fmla="*/ 37355 h 311356"/>
              <a:gd name="connsiteX7" fmla="*/ 182920 w 311075"/>
              <a:gd name="connsiteY7" fmla="*/ 62256 h 311356"/>
              <a:gd name="connsiteX8" fmla="*/ 196144 w 311075"/>
              <a:gd name="connsiteY8" fmla="*/ 40221 h 311356"/>
              <a:gd name="connsiteX9" fmla="*/ 235580 w 311075"/>
              <a:gd name="connsiteY9" fmla="*/ 53149 h 311356"/>
              <a:gd name="connsiteX10" fmla="*/ 212182 w 311075"/>
              <a:gd name="connsiteY10" fmla="*/ 98826 h 311356"/>
              <a:gd name="connsiteX11" fmla="*/ 250377 w 311075"/>
              <a:gd name="connsiteY11" fmla="*/ 79603 h 311356"/>
              <a:gd name="connsiteX12" fmla="*/ 270585 w 311075"/>
              <a:gd name="connsiteY12" fmla="*/ 117172 h 311356"/>
              <a:gd name="connsiteX13" fmla="*/ 232713 w 311075"/>
              <a:gd name="connsiteY13" fmla="*/ 138378 h 311356"/>
              <a:gd name="connsiteX14" fmla="*/ 284613 w 311075"/>
              <a:gd name="connsiteY14" fmla="*/ 143993 h 311356"/>
              <a:gd name="connsiteX15" fmla="*/ 273720 w 311075"/>
              <a:gd name="connsiteY15" fmla="*/ 184218 h 311356"/>
              <a:gd name="connsiteX16" fmla="*/ 248355 w 311075"/>
              <a:gd name="connsiteY16" fmla="*/ 183182 h 311356"/>
              <a:gd name="connsiteX17" fmla="*/ 269266 w 311075"/>
              <a:gd name="connsiteY17" fmla="*/ 195773 h 311356"/>
              <a:gd name="connsiteX18" fmla="*/ 256338 w 311075"/>
              <a:gd name="connsiteY18" fmla="*/ 235433 h 311356"/>
              <a:gd name="connsiteX19" fmla="*/ 210297 w 311075"/>
              <a:gd name="connsiteY19" fmla="*/ 211740 h 311356"/>
              <a:gd name="connsiteX20" fmla="*/ 229885 w 311075"/>
              <a:gd name="connsiteY20" fmla="*/ 250648 h 311356"/>
              <a:gd name="connsiteX21" fmla="*/ 192315 w 311075"/>
              <a:gd name="connsiteY21" fmla="*/ 270547 h 311356"/>
              <a:gd name="connsiteX22" fmla="*/ 172484 w 311075"/>
              <a:gd name="connsiteY22" fmla="*/ 234961 h 311356"/>
              <a:gd name="connsiteX23" fmla="*/ 167082 w 311075"/>
              <a:gd name="connsiteY23" fmla="*/ 284895 h 311356"/>
              <a:gd name="connsiteX24" fmla="*/ 126857 w 311075"/>
              <a:gd name="connsiteY24" fmla="*/ 274001 h 311356"/>
              <a:gd name="connsiteX25" fmla="*/ 128028 w 311075"/>
              <a:gd name="connsiteY25" fmla="*/ 245332 h 311356"/>
              <a:gd name="connsiteX26" fmla="*/ 113715 w 311075"/>
              <a:gd name="connsiteY26" fmla="*/ 269215 h 311356"/>
              <a:gd name="connsiteX27" fmla="*/ 74054 w 311075"/>
              <a:gd name="connsiteY27" fmla="*/ 256320 h 311356"/>
              <a:gd name="connsiteX28" fmla="*/ 97746 w 311075"/>
              <a:gd name="connsiteY28" fmla="*/ 210078 h 311356"/>
              <a:gd name="connsiteX29" fmla="*/ 58840 w 311075"/>
              <a:gd name="connsiteY29" fmla="*/ 229846 h 311356"/>
              <a:gd name="connsiteX30" fmla="*/ 38940 w 311075"/>
              <a:gd name="connsiteY30" fmla="*/ 192585 h 311356"/>
              <a:gd name="connsiteX31" fmla="*/ 74788 w 311075"/>
              <a:gd name="connsiteY31" fmla="*/ 172617 h 311356"/>
              <a:gd name="connsiteX32" fmla="*/ 26310 w 311075"/>
              <a:gd name="connsiteY32" fmla="*/ 167363 h 311356"/>
              <a:gd name="connsiteX33" fmla="*/ 37394 w 311075"/>
              <a:gd name="connsiteY33" fmla="*/ 127138 h 311356"/>
              <a:gd name="connsiteX34" fmla="*/ 65274 w 311075"/>
              <a:gd name="connsiteY34" fmla="*/ 128279 h 311356"/>
              <a:gd name="connsiteX35" fmla="*/ 40272 w 311075"/>
              <a:gd name="connsiteY35" fmla="*/ 113344 h 311356"/>
              <a:gd name="connsiteX36" fmla="*/ 53167 w 311075"/>
              <a:gd name="connsiteY36" fmla="*/ 73908 h 311356"/>
              <a:gd name="connsiteX37" fmla="*/ 99089 w 311075"/>
              <a:gd name="connsiteY37" fmla="*/ 97327 h 311356"/>
              <a:gd name="connsiteX38" fmla="*/ 79747 w 311075"/>
              <a:gd name="connsiteY38" fmla="*/ 59110 h 311356"/>
              <a:gd name="connsiteX39" fmla="*/ 117222 w 311075"/>
              <a:gd name="connsiteY39" fmla="*/ 38902 h 311356"/>
              <a:gd name="connsiteX40" fmla="*/ 138128 w 311075"/>
              <a:gd name="connsiteY40" fmla="*/ 76430 h 311356"/>
              <a:gd name="connsiteX41" fmla="*/ 139917 w 311075"/>
              <a:gd name="connsiteY41" fmla="*/ 44329 h 311356"/>
              <a:gd name="connsiteX42" fmla="*/ 164978 w 311075"/>
              <a:gd name="connsiteY42" fmla="*/ 17 h 3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075" h="311356">
                <a:moveTo>
                  <a:pt x="154602" y="116784"/>
                </a:moveTo>
                <a:cubicBezTo>
                  <a:pt x="133560" y="116784"/>
                  <a:pt x="116502" y="134197"/>
                  <a:pt x="116502" y="155678"/>
                </a:cubicBezTo>
                <a:cubicBezTo>
                  <a:pt x="116502" y="177159"/>
                  <a:pt x="133560" y="194572"/>
                  <a:pt x="154602" y="194572"/>
                </a:cubicBezTo>
                <a:cubicBezTo>
                  <a:pt x="175644" y="194572"/>
                  <a:pt x="192702" y="177159"/>
                  <a:pt x="192702" y="155678"/>
                </a:cubicBezTo>
                <a:cubicBezTo>
                  <a:pt x="192702" y="134197"/>
                  <a:pt x="175644" y="116784"/>
                  <a:pt x="154602" y="116784"/>
                </a:cubicBezTo>
                <a:close/>
                <a:moveTo>
                  <a:pt x="164978" y="17"/>
                </a:moveTo>
                <a:cubicBezTo>
                  <a:pt x="173752" y="539"/>
                  <a:pt x="181791" y="13083"/>
                  <a:pt x="183937" y="37355"/>
                </a:cubicBezTo>
                <a:lnTo>
                  <a:pt x="182920" y="62256"/>
                </a:lnTo>
                <a:lnTo>
                  <a:pt x="196144" y="40221"/>
                </a:lnTo>
                <a:cubicBezTo>
                  <a:pt x="224418" y="4477"/>
                  <a:pt x="247358" y="14414"/>
                  <a:pt x="235580" y="53149"/>
                </a:cubicBezTo>
                <a:lnTo>
                  <a:pt x="212182" y="98826"/>
                </a:lnTo>
                <a:lnTo>
                  <a:pt x="250377" y="79603"/>
                </a:lnTo>
                <a:cubicBezTo>
                  <a:pt x="296391" y="63474"/>
                  <a:pt x="309578" y="88141"/>
                  <a:pt x="270585" y="117172"/>
                </a:cubicBezTo>
                <a:lnTo>
                  <a:pt x="232713" y="138378"/>
                </a:lnTo>
                <a:lnTo>
                  <a:pt x="284613" y="143993"/>
                </a:lnTo>
                <a:cubicBezTo>
                  <a:pt x="323512" y="155453"/>
                  <a:pt x="319230" y="180194"/>
                  <a:pt x="273720" y="184218"/>
                </a:cubicBezTo>
                <a:lnTo>
                  <a:pt x="248355" y="183182"/>
                </a:lnTo>
                <a:lnTo>
                  <a:pt x="269266" y="195773"/>
                </a:lnTo>
                <a:cubicBezTo>
                  <a:pt x="305010" y="224158"/>
                  <a:pt x="295074" y="247251"/>
                  <a:pt x="256338" y="235433"/>
                </a:cubicBezTo>
                <a:lnTo>
                  <a:pt x="210297" y="211740"/>
                </a:lnTo>
                <a:lnTo>
                  <a:pt x="229885" y="250648"/>
                </a:lnTo>
                <a:cubicBezTo>
                  <a:pt x="246013" y="296637"/>
                  <a:pt x="221346" y="309754"/>
                  <a:pt x="192315" y="270547"/>
                </a:cubicBezTo>
                <a:lnTo>
                  <a:pt x="172484" y="234961"/>
                </a:lnTo>
                <a:lnTo>
                  <a:pt x="167082" y="284895"/>
                </a:lnTo>
                <a:cubicBezTo>
                  <a:pt x="155623" y="323793"/>
                  <a:pt x="130881" y="319511"/>
                  <a:pt x="126857" y="274001"/>
                </a:cubicBezTo>
                <a:lnTo>
                  <a:pt x="128028" y="245332"/>
                </a:lnTo>
                <a:lnTo>
                  <a:pt x="113715" y="269215"/>
                </a:lnTo>
                <a:cubicBezTo>
                  <a:pt x="85329" y="305137"/>
                  <a:pt x="62236" y="295212"/>
                  <a:pt x="74054" y="256320"/>
                </a:cubicBezTo>
                <a:lnTo>
                  <a:pt x="97746" y="210078"/>
                </a:lnTo>
                <a:lnTo>
                  <a:pt x="58840" y="229846"/>
                </a:lnTo>
                <a:cubicBezTo>
                  <a:pt x="12850" y="246188"/>
                  <a:pt x="-266" y="221592"/>
                  <a:pt x="38940" y="192585"/>
                </a:cubicBezTo>
                <a:lnTo>
                  <a:pt x="74788" y="172617"/>
                </a:lnTo>
                <a:lnTo>
                  <a:pt x="26310" y="167363"/>
                </a:lnTo>
                <a:cubicBezTo>
                  <a:pt x="-12473" y="155904"/>
                  <a:pt x="-8048" y="131162"/>
                  <a:pt x="37394" y="127138"/>
                </a:cubicBezTo>
                <a:lnTo>
                  <a:pt x="65274" y="128279"/>
                </a:lnTo>
                <a:lnTo>
                  <a:pt x="40272" y="113344"/>
                </a:lnTo>
                <a:cubicBezTo>
                  <a:pt x="4351" y="85069"/>
                  <a:pt x="14276" y="62129"/>
                  <a:pt x="53167" y="73908"/>
                </a:cubicBezTo>
                <a:lnTo>
                  <a:pt x="99089" y="97327"/>
                </a:lnTo>
                <a:lnTo>
                  <a:pt x="79747" y="59110"/>
                </a:lnTo>
                <a:cubicBezTo>
                  <a:pt x="63524" y="13096"/>
                  <a:pt x="88286" y="-91"/>
                  <a:pt x="117222" y="38902"/>
                </a:cubicBezTo>
                <a:lnTo>
                  <a:pt x="138128" y="76430"/>
                </a:lnTo>
                <a:lnTo>
                  <a:pt x="139917" y="44329"/>
                </a:lnTo>
                <a:cubicBezTo>
                  <a:pt x="144305" y="14060"/>
                  <a:pt x="155107" y="-570"/>
                  <a:pt x="164978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89" name="자유형: 도형 388">
            <a:extLst>
              <a:ext uri="{FF2B5EF4-FFF2-40B4-BE49-F238E27FC236}">
                <a16:creationId xmlns:a16="http://schemas.microsoft.com/office/drawing/2014/main" id="{CB281C52-E65E-45F7-BA5B-11E85C6B0E95}"/>
              </a:ext>
            </a:extLst>
          </p:cNvPr>
          <p:cNvSpPr/>
          <p:nvPr userDrawn="1"/>
        </p:nvSpPr>
        <p:spPr>
          <a:xfrm>
            <a:off x="5465988" y="3714772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90" name="Freeform: Shape 42">
            <a:extLst>
              <a:ext uri="{FF2B5EF4-FFF2-40B4-BE49-F238E27FC236}">
                <a16:creationId xmlns:a16="http://schemas.microsoft.com/office/drawing/2014/main" id="{DDD6A5D5-DDFA-4409-BCCB-DD027DAF2CCE}"/>
              </a:ext>
            </a:extLst>
          </p:cNvPr>
          <p:cNvSpPr/>
          <p:nvPr userDrawn="1"/>
        </p:nvSpPr>
        <p:spPr>
          <a:xfrm>
            <a:off x="5138328" y="5529848"/>
            <a:ext cx="371739" cy="326594"/>
          </a:xfrm>
          <a:custGeom>
            <a:avLst/>
            <a:gdLst>
              <a:gd name="connsiteX0" fmla="*/ 632870 w 794022"/>
              <a:gd name="connsiteY0" fmla="*/ 229791 h 697594"/>
              <a:gd name="connsiteX1" fmla="*/ 740539 w 794022"/>
              <a:gd name="connsiteY1" fmla="*/ 169432 h 697594"/>
              <a:gd name="connsiteX2" fmla="*/ 788913 w 794022"/>
              <a:gd name="connsiteY2" fmla="*/ 102411 h 697594"/>
              <a:gd name="connsiteX3" fmla="*/ 707738 w 794022"/>
              <a:gd name="connsiteY3" fmla="*/ 118851 h 697594"/>
              <a:gd name="connsiteX4" fmla="*/ 578188 w 794022"/>
              <a:gd name="connsiteY4" fmla="*/ 197266 h 697594"/>
              <a:gd name="connsiteX5" fmla="*/ 484594 w 794022"/>
              <a:gd name="connsiteY5" fmla="*/ 1168 h 697594"/>
              <a:gd name="connsiteX6" fmla="*/ 337698 w 794022"/>
              <a:gd name="connsiteY6" fmla="*/ 185439 h 697594"/>
              <a:gd name="connsiteX7" fmla="*/ 275170 w 794022"/>
              <a:gd name="connsiteY7" fmla="*/ 97088 h 697594"/>
              <a:gd name="connsiteX8" fmla="*/ 224273 w 794022"/>
              <a:gd name="connsiteY8" fmla="*/ 78519 h 697594"/>
              <a:gd name="connsiteX9" fmla="*/ 226994 w 794022"/>
              <a:gd name="connsiteY9" fmla="*/ 133911 h 697594"/>
              <a:gd name="connsiteX10" fmla="*/ 297761 w 794022"/>
              <a:gd name="connsiteY10" fmla="*/ 233970 h 697594"/>
              <a:gd name="connsiteX11" fmla="*/ 110888 w 794022"/>
              <a:gd name="connsiteY11" fmla="*/ 194191 h 697594"/>
              <a:gd name="connsiteX12" fmla="*/ 11420 w 794022"/>
              <a:gd name="connsiteY12" fmla="*/ 354216 h 697594"/>
              <a:gd name="connsiteX13" fmla="*/ 157015 w 794022"/>
              <a:gd name="connsiteY13" fmla="*/ 447613 h 697594"/>
              <a:gd name="connsiteX14" fmla="*/ 202117 w 794022"/>
              <a:gd name="connsiteY14" fmla="*/ 454748 h 697594"/>
              <a:gd name="connsiteX15" fmla="*/ 61213 w 794022"/>
              <a:gd name="connsiteY15" fmla="*/ 586151 h 697594"/>
              <a:gd name="connsiteX16" fmla="*/ 104777 w 794022"/>
              <a:gd name="connsiteY16" fmla="*/ 588871 h 697594"/>
              <a:gd name="connsiteX17" fmla="*/ 245010 w 794022"/>
              <a:gd name="connsiteY17" fmla="*/ 488101 h 697594"/>
              <a:gd name="connsiteX18" fmla="*/ 352443 w 794022"/>
              <a:gd name="connsiteY18" fmla="*/ 696540 h 697594"/>
              <a:gd name="connsiteX19" fmla="*/ 488773 w 794022"/>
              <a:gd name="connsiteY19" fmla="*/ 639019 h 697594"/>
              <a:gd name="connsiteX20" fmla="*/ 520471 w 794022"/>
              <a:gd name="connsiteY20" fmla="*/ 476787 h 697594"/>
              <a:gd name="connsiteX21" fmla="*/ 577439 w 794022"/>
              <a:gd name="connsiteY21" fmla="*/ 533598 h 697594"/>
              <a:gd name="connsiteX22" fmla="*/ 636418 w 794022"/>
              <a:gd name="connsiteY22" fmla="*/ 556503 h 697594"/>
              <a:gd name="connsiteX23" fmla="*/ 600779 w 794022"/>
              <a:gd name="connsiteY23" fmla="*/ 481715 h 697594"/>
              <a:gd name="connsiteX24" fmla="*/ 627114 w 794022"/>
              <a:gd name="connsiteY24" fmla="*/ 487904 h 697594"/>
              <a:gd name="connsiteX25" fmla="*/ 786705 w 794022"/>
              <a:gd name="connsiteY25" fmla="*/ 351416 h 697594"/>
              <a:gd name="connsiteX26" fmla="*/ 765810 w 794022"/>
              <a:gd name="connsiteY26" fmla="*/ 276037 h 697594"/>
              <a:gd name="connsiteX27" fmla="*/ 632870 w 794022"/>
              <a:gd name="connsiteY27" fmla="*/ 229791 h 697594"/>
              <a:gd name="connsiteX28" fmla="*/ 397623 w 794022"/>
              <a:gd name="connsiteY28" fmla="*/ 103081 h 697594"/>
              <a:gd name="connsiteX29" fmla="*/ 484357 w 794022"/>
              <a:gd name="connsiteY29" fmla="*/ 47768 h 697594"/>
              <a:gd name="connsiteX30" fmla="*/ 550236 w 794022"/>
              <a:gd name="connsiteY30" fmla="*/ 149641 h 697594"/>
              <a:gd name="connsiteX31" fmla="*/ 432238 w 794022"/>
              <a:gd name="connsiteY31" fmla="*/ 309271 h 697594"/>
              <a:gd name="connsiteX32" fmla="*/ 404365 w 794022"/>
              <a:gd name="connsiteY32" fmla="*/ 295709 h 697594"/>
              <a:gd name="connsiteX33" fmla="*/ 377320 w 794022"/>
              <a:gd name="connsiteY33" fmla="*/ 191471 h 697594"/>
              <a:gd name="connsiteX34" fmla="*/ 397623 w 794022"/>
              <a:gd name="connsiteY34" fmla="*/ 103081 h 697594"/>
              <a:gd name="connsiteX35" fmla="*/ 129063 w 794022"/>
              <a:gd name="connsiteY35" fmla="*/ 391275 h 697594"/>
              <a:gd name="connsiteX36" fmla="*/ 69571 w 794022"/>
              <a:gd name="connsiteY36" fmla="*/ 358907 h 697594"/>
              <a:gd name="connsiteX37" fmla="*/ 53131 w 794022"/>
              <a:gd name="connsiteY37" fmla="*/ 282463 h 697594"/>
              <a:gd name="connsiteX38" fmla="*/ 120862 w 794022"/>
              <a:gd name="connsiteY38" fmla="*/ 241303 h 697594"/>
              <a:gd name="connsiteX39" fmla="*/ 382642 w 794022"/>
              <a:gd name="connsiteY39" fmla="*/ 346055 h 697594"/>
              <a:gd name="connsiteX40" fmla="*/ 129063 w 794022"/>
              <a:gd name="connsiteY40" fmla="*/ 391275 h 697594"/>
              <a:gd name="connsiteX41" fmla="*/ 460269 w 794022"/>
              <a:gd name="connsiteY41" fmla="*/ 598648 h 697594"/>
              <a:gd name="connsiteX42" fmla="*/ 334504 w 794022"/>
              <a:gd name="connsiteY42" fmla="*/ 644381 h 697594"/>
              <a:gd name="connsiteX43" fmla="*/ 285539 w 794022"/>
              <a:gd name="connsiteY43" fmla="*/ 526028 h 697594"/>
              <a:gd name="connsiteX44" fmla="*/ 387964 w 794022"/>
              <a:gd name="connsiteY44" fmla="*/ 401289 h 697594"/>
              <a:gd name="connsiteX45" fmla="*/ 438231 w 794022"/>
              <a:gd name="connsiteY45" fmla="*/ 414102 h 697594"/>
              <a:gd name="connsiteX46" fmla="*/ 481125 w 794022"/>
              <a:gd name="connsiteY46" fmla="*/ 510692 h 697594"/>
              <a:gd name="connsiteX47" fmla="*/ 460269 w 794022"/>
              <a:gd name="connsiteY47" fmla="*/ 598648 h 697594"/>
              <a:gd name="connsiteX48" fmla="*/ 728988 w 794022"/>
              <a:gd name="connsiteY48" fmla="*/ 370853 h 697594"/>
              <a:gd name="connsiteX49" fmla="*/ 646511 w 794022"/>
              <a:gd name="connsiteY49" fmla="*/ 430384 h 697594"/>
              <a:gd name="connsiteX50" fmla="*/ 475723 w 794022"/>
              <a:gd name="connsiteY50" fmla="*/ 356502 h 697594"/>
              <a:gd name="connsiteX51" fmla="*/ 602828 w 794022"/>
              <a:gd name="connsiteY51" fmla="*/ 274026 h 697594"/>
              <a:gd name="connsiteX52" fmla="*/ 719722 w 794022"/>
              <a:gd name="connsiteY52" fmla="*/ 300243 h 697594"/>
              <a:gd name="connsiteX53" fmla="*/ 728988 w 794022"/>
              <a:gd name="connsiteY53" fmla="*/ 370853 h 69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022" h="697594">
                <a:moveTo>
                  <a:pt x="632870" y="229791"/>
                </a:moveTo>
                <a:cubicBezTo>
                  <a:pt x="665040" y="207832"/>
                  <a:pt x="709827" y="188080"/>
                  <a:pt x="740539" y="169432"/>
                </a:cubicBezTo>
                <a:cubicBezTo>
                  <a:pt x="765495" y="154293"/>
                  <a:pt x="808901" y="133398"/>
                  <a:pt x="788913" y="102411"/>
                </a:cubicBezTo>
                <a:cubicBezTo>
                  <a:pt x="767900" y="69925"/>
                  <a:pt x="732535" y="103475"/>
                  <a:pt x="707738" y="118851"/>
                </a:cubicBezTo>
                <a:cubicBezTo>
                  <a:pt x="665671" y="144910"/>
                  <a:pt x="621910" y="175109"/>
                  <a:pt x="578188" y="197266"/>
                </a:cubicBezTo>
                <a:cubicBezTo>
                  <a:pt x="616627" y="83408"/>
                  <a:pt x="556702" y="14020"/>
                  <a:pt x="484594" y="1168"/>
                </a:cubicBezTo>
                <a:cubicBezTo>
                  <a:pt x="422343" y="-9910"/>
                  <a:pt x="323387" y="58294"/>
                  <a:pt x="337698" y="185439"/>
                </a:cubicBezTo>
                <a:cubicBezTo>
                  <a:pt x="319523" y="164701"/>
                  <a:pt x="293069" y="115578"/>
                  <a:pt x="275170" y="97088"/>
                </a:cubicBezTo>
                <a:cubicBezTo>
                  <a:pt x="261372" y="82935"/>
                  <a:pt x="245089" y="61606"/>
                  <a:pt x="224273" y="78519"/>
                </a:cubicBezTo>
                <a:cubicBezTo>
                  <a:pt x="205980" y="93461"/>
                  <a:pt x="215166" y="116327"/>
                  <a:pt x="226994" y="133911"/>
                </a:cubicBezTo>
                <a:cubicBezTo>
                  <a:pt x="247534" y="164307"/>
                  <a:pt x="269375" y="193994"/>
                  <a:pt x="297761" y="233970"/>
                </a:cubicBezTo>
                <a:cubicBezTo>
                  <a:pt x="229596" y="209369"/>
                  <a:pt x="172785" y="189026"/>
                  <a:pt x="110888" y="194191"/>
                </a:cubicBezTo>
                <a:cubicBezTo>
                  <a:pt x="24548" y="201406"/>
                  <a:pt x="-23353" y="276707"/>
                  <a:pt x="11420" y="354216"/>
                </a:cubicBezTo>
                <a:cubicBezTo>
                  <a:pt x="39372" y="416625"/>
                  <a:pt x="92161" y="441778"/>
                  <a:pt x="157015" y="447613"/>
                </a:cubicBezTo>
                <a:cubicBezTo>
                  <a:pt x="171089" y="448914"/>
                  <a:pt x="184927" y="451634"/>
                  <a:pt x="202117" y="454748"/>
                </a:cubicBezTo>
                <a:cubicBezTo>
                  <a:pt x="149524" y="493424"/>
                  <a:pt x="51869" y="563482"/>
                  <a:pt x="61213" y="586151"/>
                </a:cubicBezTo>
                <a:cubicBezTo>
                  <a:pt x="69610" y="602906"/>
                  <a:pt x="86484" y="597032"/>
                  <a:pt x="104777" y="588871"/>
                </a:cubicBezTo>
                <a:cubicBezTo>
                  <a:pt x="151180" y="566912"/>
                  <a:pt x="201446" y="517552"/>
                  <a:pt x="245010" y="488101"/>
                </a:cubicBezTo>
                <a:cubicBezTo>
                  <a:pt x="212485" y="626088"/>
                  <a:pt x="267128" y="686762"/>
                  <a:pt x="352443" y="696540"/>
                </a:cubicBezTo>
                <a:cubicBezTo>
                  <a:pt x="406809" y="702729"/>
                  <a:pt x="453212" y="681440"/>
                  <a:pt x="488773" y="639019"/>
                </a:cubicBezTo>
                <a:cubicBezTo>
                  <a:pt x="524413" y="596598"/>
                  <a:pt x="533796" y="544794"/>
                  <a:pt x="520471" y="476787"/>
                </a:cubicBezTo>
                <a:cubicBezTo>
                  <a:pt x="541208" y="498825"/>
                  <a:pt x="563562" y="519050"/>
                  <a:pt x="577439" y="533598"/>
                </a:cubicBezTo>
                <a:cubicBezTo>
                  <a:pt x="593761" y="550590"/>
                  <a:pt x="614695" y="576689"/>
                  <a:pt x="636418" y="556503"/>
                </a:cubicBezTo>
                <a:cubicBezTo>
                  <a:pt x="656959" y="537382"/>
                  <a:pt x="625419" y="502886"/>
                  <a:pt x="600779" y="481715"/>
                </a:cubicBezTo>
                <a:cubicBezTo>
                  <a:pt x="598886" y="480098"/>
                  <a:pt x="611147" y="488614"/>
                  <a:pt x="627114" y="487904"/>
                </a:cubicBezTo>
                <a:cubicBezTo>
                  <a:pt x="727450" y="471188"/>
                  <a:pt x="781265" y="425101"/>
                  <a:pt x="786705" y="351416"/>
                </a:cubicBezTo>
                <a:cubicBezTo>
                  <a:pt x="788755" y="323740"/>
                  <a:pt x="780436" y="298587"/>
                  <a:pt x="765810" y="276037"/>
                </a:cubicBezTo>
                <a:cubicBezTo>
                  <a:pt x="744087" y="242565"/>
                  <a:pt x="696935" y="225849"/>
                  <a:pt x="632870" y="229791"/>
                </a:cubicBezTo>
                <a:close/>
                <a:moveTo>
                  <a:pt x="397623" y="103081"/>
                </a:moveTo>
                <a:cubicBezTo>
                  <a:pt x="415680" y="68742"/>
                  <a:pt x="439729" y="39016"/>
                  <a:pt x="484357" y="47768"/>
                </a:cubicBezTo>
                <a:cubicBezTo>
                  <a:pt x="521693" y="55022"/>
                  <a:pt x="555479" y="107693"/>
                  <a:pt x="550236" y="149641"/>
                </a:cubicBezTo>
                <a:cubicBezTo>
                  <a:pt x="540893" y="224627"/>
                  <a:pt x="488103" y="268625"/>
                  <a:pt x="432238" y="309271"/>
                </a:cubicBezTo>
                <a:cubicBezTo>
                  <a:pt x="417454" y="319995"/>
                  <a:pt x="409135" y="307024"/>
                  <a:pt x="404365" y="295709"/>
                </a:cubicBezTo>
                <a:cubicBezTo>
                  <a:pt x="390921" y="263815"/>
                  <a:pt x="379133" y="226756"/>
                  <a:pt x="377320" y="191471"/>
                </a:cubicBezTo>
                <a:cubicBezTo>
                  <a:pt x="375822" y="157920"/>
                  <a:pt x="383864" y="129298"/>
                  <a:pt x="397623" y="103081"/>
                </a:cubicBezTo>
                <a:close/>
                <a:moveTo>
                  <a:pt x="129063" y="391275"/>
                </a:moveTo>
                <a:cubicBezTo>
                  <a:pt x="105093" y="385637"/>
                  <a:pt x="84631" y="377516"/>
                  <a:pt x="69571" y="358907"/>
                </a:cubicBezTo>
                <a:cubicBezTo>
                  <a:pt x="52461" y="337697"/>
                  <a:pt x="40160" y="310139"/>
                  <a:pt x="53131" y="282463"/>
                </a:cubicBezTo>
                <a:cubicBezTo>
                  <a:pt x="66102" y="254708"/>
                  <a:pt x="90072" y="240712"/>
                  <a:pt x="120862" y="241303"/>
                </a:cubicBezTo>
                <a:cubicBezTo>
                  <a:pt x="216783" y="242920"/>
                  <a:pt x="296578" y="285656"/>
                  <a:pt x="382642" y="346055"/>
                </a:cubicBezTo>
                <a:cubicBezTo>
                  <a:pt x="292833" y="376096"/>
                  <a:pt x="216467" y="411894"/>
                  <a:pt x="129063" y="391275"/>
                </a:cubicBezTo>
                <a:close/>
                <a:moveTo>
                  <a:pt x="460269" y="598648"/>
                </a:moveTo>
                <a:cubicBezTo>
                  <a:pt x="433027" y="642883"/>
                  <a:pt x="378976" y="662240"/>
                  <a:pt x="334504" y="644381"/>
                </a:cubicBezTo>
                <a:cubicBezTo>
                  <a:pt x="290980" y="626798"/>
                  <a:pt x="270479" y="580119"/>
                  <a:pt x="285539" y="526028"/>
                </a:cubicBezTo>
                <a:cubicBezTo>
                  <a:pt x="300875" y="470715"/>
                  <a:pt x="339551" y="431409"/>
                  <a:pt x="387964" y="401289"/>
                </a:cubicBezTo>
                <a:cubicBezTo>
                  <a:pt x="415680" y="383981"/>
                  <a:pt x="418518" y="383548"/>
                  <a:pt x="438231" y="414102"/>
                </a:cubicBezTo>
                <a:cubicBezTo>
                  <a:pt x="458692" y="445799"/>
                  <a:pt x="475723" y="472253"/>
                  <a:pt x="481125" y="510692"/>
                </a:cubicBezTo>
                <a:cubicBezTo>
                  <a:pt x="484279" y="538289"/>
                  <a:pt x="474462" y="575506"/>
                  <a:pt x="460269" y="598648"/>
                </a:cubicBezTo>
                <a:close/>
                <a:moveTo>
                  <a:pt x="728988" y="370853"/>
                </a:moveTo>
                <a:cubicBezTo>
                  <a:pt x="714834" y="406295"/>
                  <a:pt x="686488" y="425062"/>
                  <a:pt x="646511" y="430384"/>
                </a:cubicBezTo>
                <a:cubicBezTo>
                  <a:pt x="574443" y="440122"/>
                  <a:pt x="526108" y="400303"/>
                  <a:pt x="475723" y="356502"/>
                </a:cubicBezTo>
                <a:cubicBezTo>
                  <a:pt x="516094" y="319325"/>
                  <a:pt x="550197" y="290348"/>
                  <a:pt x="602828" y="274026"/>
                </a:cubicBezTo>
                <a:cubicBezTo>
                  <a:pt x="637088" y="263342"/>
                  <a:pt x="692125" y="271069"/>
                  <a:pt x="719722" y="300243"/>
                </a:cubicBezTo>
                <a:cubicBezTo>
                  <a:pt x="739317" y="321099"/>
                  <a:pt x="738094" y="348065"/>
                  <a:pt x="728988" y="370853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391" name="Graphic 5">
            <a:extLst>
              <a:ext uri="{FF2B5EF4-FFF2-40B4-BE49-F238E27FC236}">
                <a16:creationId xmlns:a16="http://schemas.microsoft.com/office/drawing/2014/main" id="{5C22F93E-574A-4069-9C9E-3B7275509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1484" y="5781594"/>
            <a:ext cx="396670" cy="396670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2" name="Freeform: Shape 264">
            <a:extLst>
              <a:ext uri="{FF2B5EF4-FFF2-40B4-BE49-F238E27FC236}">
                <a16:creationId xmlns:a16="http://schemas.microsoft.com/office/drawing/2014/main" id="{3847196A-DEEB-442C-904D-FC95997C2697}"/>
              </a:ext>
            </a:extLst>
          </p:cNvPr>
          <p:cNvSpPr/>
          <p:nvPr userDrawn="1"/>
        </p:nvSpPr>
        <p:spPr>
          <a:xfrm>
            <a:off x="5201339" y="6284369"/>
            <a:ext cx="211217" cy="340455"/>
          </a:xfrm>
          <a:custGeom>
            <a:avLst/>
            <a:gdLst>
              <a:gd name="connsiteX0" fmla="*/ 934992 w 2085975"/>
              <a:gd name="connsiteY0" fmla="*/ 822960 h 3362325"/>
              <a:gd name="connsiteX1" fmla="*/ 1095965 w 2085975"/>
              <a:gd name="connsiteY1" fmla="*/ 3340418 h 3362325"/>
              <a:gd name="connsiteX2" fmla="*/ 1072152 w 2085975"/>
              <a:gd name="connsiteY2" fmla="*/ 3334703 h 3362325"/>
              <a:gd name="connsiteX3" fmla="*/ 748302 w 2085975"/>
              <a:gd name="connsiteY3" fmla="*/ 3155633 h 3362325"/>
              <a:gd name="connsiteX4" fmla="*/ 506367 w 2085975"/>
              <a:gd name="connsiteY4" fmla="*/ 2975610 h 3362325"/>
              <a:gd name="connsiteX5" fmla="*/ 196805 w 2085975"/>
              <a:gd name="connsiteY5" fmla="*/ 2623185 h 3362325"/>
              <a:gd name="connsiteX6" fmla="*/ 1542 w 2085975"/>
              <a:gd name="connsiteY6" fmla="*/ 1878330 h 3362325"/>
              <a:gd name="connsiteX7" fmla="*/ 125367 w 2085975"/>
              <a:gd name="connsiteY7" fmla="*/ 1338263 h 3362325"/>
              <a:gd name="connsiteX8" fmla="*/ 290150 w 2085975"/>
              <a:gd name="connsiteY8" fmla="*/ 1003935 h 3362325"/>
              <a:gd name="connsiteX9" fmla="*/ 533990 w 2085975"/>
              <a:gd name="connsiteY9" fmla="*/ 645795 h 3362325"/>
              <a:gd name="connsiteX10" fmla="*/ 869270 w 2085975"/>
              <a:gd name="connsiteY10" fmla="*/ 260985 h 3362325"/>
              <a:gd name="connsiteX11" fmla="*/ 1139780 w 2085975"/>
              <a:gd name="connsiteY11" fmla="*/ 0 h 3362325"/>
              <a:gd name="connsiteX12" fmla="*/ 1145495 w 2085975"/>
              <a:gd name="connsiteY12" fmla="*/ 16193 h 3362325"/>
              <a:gd name="connsiteX13" fmla="*/ 1287417 w 2085975"/>
              <a:gd name="connsiteY13" fmla="*/ 554355 h 3362325"/>
              <a:gd name="connsiteX14" fmla="*/ 1752237 w 2085975"/>
              <a:gd name="connsiteY14" fmla="*/ 1176338 h 3362325"/>
              <a:gd name="connsiteX15" fmla="*/ 2081802 w 2085975"/>
              <a:gd name="connsiteY15" fmla="*/ 1904048 h 3362325"/>
              <a:gd name="connsiteX16" fmla="*/ 1946547 w 2085975"/>
              <a:gd name="connsiteY16" fmla="*/ 2621280 h 3362325"/>
              <a:gd name="connsiteX17" fmla="*/ 1444580 w 2085975"/>
              <a:gd name="connsiteY17" fmla="*/ 3253740 h 3362325"/>
              <a:gd name="connsiteX18" fmla="*/ 1323612 w 2085975"/>
              <a:gd name="connsiteY18" fmla="*/ 3355658 h 3362325"/>
              <a:gd name="connsiteX19" fmla="*/ 1275035 w 2085975"/>
              <a:gd name="connsiteY19" fmla="*/ 3358515 h 3362325"/>
              <a:gd name="connsiteX20" fmla="*/ 1215980 w 2085975"/>
              <a:gd name="connsiteY20" fmla="*/ 3300413 h 3362325"/>
              <a:gd name="connsiteX21" fmla="*/ 1103585 w 2085975"/>
              <a:gd name="connsiteY21" fmla="*/ 3075623 h 3362325"/>
              <a:gd name="connsiteX22" fmla="*/ 1004525 w 2085975"/>
              <a:gd name="connsiteY22" fmla="*/ 2750820 h 3362325"/>
              <a:gd name="connsiteX23" fmla="*/ 971187 w 2085975"/>
              <a:gd name="connsiteY23" fmla="*/ 2626043 h 3362325"/>
              <a:gd name="connsiteX24" fmla="*/ 921657 w 2085975"/>
              <a:gd name="connsiteY24" fmla="*/ 2357438 h 3362325"/>
              <a:gd name="connsiteX25" fmla="*/ 865460 w 2085975"/>
              <a:gd name="connsiteY25" fmla="*/ 1453515 h 3362325"/>
              <a:gd name="connsiteX26" fmla="*/ 934992 w 2085975"/>
              <a:gd name="connsiteY26" fmla="*/ 838200 h 3362325"/>
              <a:gd name="connsiteX27" fmla="*/ 934992 w 2085975"/>
              <a:gd name="connsiteY27" fmla="*/ 822960 h 3362325"/>
              <a:gd name="connsiteX28" fmla="*/ 938802 w 2085975"/>
              <a:gd name="connsiteY28" fmla="*/ 803910 h 3362325"/>
              <a:gd name="connsiteX29" fmla="*/ 938802 w 2085975"/>
              <a:gd name="connsiteY29" fmla="*/ 805815 h 3362325"/>
              <a:gd name="connsiteX30" fmla="*/ 937850 w 2085975"/>
              <a:gd name="connsiteY30" fmla="*/ 805815 h 3362325"/>
              <a:gd name="connsiteX31" fmla="*/ 938802 w 2085975"/>
              <a:gd name="connsiteY31" fmla="*/ 80391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5975" h="3362325">
                <a:moveTo>
                  <a:pt x="934992" y="822960"/>
                </a:moveTo>
                <a:cubicBezTo>
                  <a:pt x="685437" y="1681163"/>
                  <a:pt x="733062" y="2520315"/>
                  <a:pt x="1095965" y="3340418"/>
                </a:cubicBezTo>
                <a:cubicBezTo>
                  <a:pt x="1084535" y="3343275"/>
                  <a:pt x="1077867" y="3337560"/>
                  <a:pt x="1072152" y="3334703"/>
                </a:cubicBezTo>
                <a:cubicBezTo>
                  <a:pt x="959757" y="3282315"/>
                  <a:pt x="852125" y="3222308"/>
                  <a:pt x="748302" y="3155633"/>
                </a:cubicBezTo>
                <a:cubicBezTo>
                  <a:pt x="663530" y="3101340"/>
                  <a:pt x="583520" y="3041333"/>
                  <a:pt x="506367" y="2975610"/>
                </a:cubicBezTo>
                <a:cubicBezTo>
                  <a:pt x="386352" y="2872740"/>
                  <a:pt x="281577" y="2756535"/>
                  <a:pt x="196805" y="2623185"/>
                </a:cubicBezTo>
                <a:cubicBezTo>
                  <a:pt x="51072" y="2395538"/>
                  <a:pt x="-10840" y="2146935"/>
                  <a:pt x="1542" y="1878330"/>
                </a:cubicBezTo>
                <a:cubicBezTo>
                  <a:pt x="10115" y="1690688"/>
                  <a:pt x="56787" y="1511618"/>
                  <a:pt x="125367" y="1338263"/>
                </a:cubicBezTo>
                <a:cubicBezTo>
                  <a:pt x="171087" y="1222058"/>
                  <a:pt x="228237" y="1111568"/>
                  <a:pt x="290150" y="1003935"/>
                </a:cubicBezTo>
                <a:cubicBezTo>
                  <a:pt x="362540" y="879158"/>
                  <a:pt x="445407" y="761048"/>
                  <a:pt x="533990" y="645795"/>
                </a:cubicBezTo>
                <a:cubicBezTo>
                  <a:pt x="636860" y="510540"/>
                  <a:pt x="751160" y="383858"/>
                  <a:pt x="869270" y="260985"/>
                </a:cubicBezTo>
                <a:cubicBezTo>
                  <a:pt x="955947" y="170498"/>
                  <a:pt x="1048340" y="84773"/>
                  <a:pt x="1139780" y="0"/>
                </a:cubicBezTo>
                <a:cubicBezTo>
                  <a:pt x="1149305" y="3810"/>
                  <a:pt x="1145495" y="10478"/>
                  <a:pt x="1145495" y="16193"/>
                </a:cubicBezTo>
                <a:cubicBezTo>
                  <a:pt x="1138827" y="209550"/>
                  <a:pt x="1197882" y="386715"/>
                  <a:pt x="1287417" y="554355"/>
                </a:cubicBezTo>
                <a:cubicBezTo>
                  <a:pt x="1410290" y="785813"/>
                  <a:pt x="1578882" y="982980"/>
                  <a:pt x="1752237" y="1176338"/>
                </a:cubicBezTo>
                <a:cubicBezTo>
                  <a:pt x="1937975" y="1383983"/>
                  <a:pt x="2052275" y="1625918"/>
                  <a:pt x="2081802" y="1904048"/>
                </a:cubicBezTo>
                <a:cubicBezTo>
                  <a:pt x="2108472" y="2156460"/>
                  <a:pt x="2057037" y="2394585"/>
                  <a:pt x="1946547" y="2621280"/>
                </a:cubicBezTo>
                <a:cubicBezTo>
                  <a:pt x="1825580" y="2868930"/>
                  <a:pt x="1649367" y="3072765"/>
                  <a:pt x="1444580" y="3253740"/>
                </a:cubicBezTo>
                <a:cubicBezTo>
                  <a:pt x="1404575" y="3288983"/>
                  <a:pt x="1362665" y="3320415"/>
                  <a:pt x="1323612" y="3355658"/>
                </a:cubicBezTo>
                <a:cubicBezTo>
                  <a:pt x="1306467" y="3370898"/>
                  <a:pt x="1292180" y="3368993"/>
                  <a:pt x="1275035" y="3358515"/>
                </a:cubicBezTo>
                <a:cubicBezTo>
                  <a:pt x="1251222" y="3343275"/>
                  <a:pt x="1232172" y="3323273"/>
                  <a:pt x="1215980" y="3300413"/>
                </a:cubicBezTo>
                <a:cubicBezTo>
                  <a:pt x="1166450" y="3231833"/>
                  <a:pt x="1133112" y="3154680"/>
                  <a:pt x="1103585" y="3075623"/>
                </a:cubicBezTo>
                <a:cubicBezTo>
                  <a:pt x="1063580" y="2969895"/>
                  <a:pt x="1036910" y="2859405"/>
                  <a:pt x="1004525" y="2750820"/>
                </a:cubicBezTo>
                <a:cubicBezTo>
                  <a:pt x="992142" y="2708910"/>
                  <a:pt x="976902" y="2667953"/>
                  <a:pt x="971187" y="2626043"/>
                </a:cubicBezTo>
                <a:cubicBezTo>
                  <a:pt x="957852" y="2535555"/>
                  <a:pt x="935945" y="2447925"/>
                  <a:pt x="921657" y="2357438"/>
                </a:cubicBezTo>
                <a:cubicBezTo>
                  <a:pt x="872127" y="2058353"/>
                  <a:pt x="852125" y="1757363"/>
                  <a:pt x="865460" y="1453515"/>
                </a:cubicBezTo>
                <a:cubicBezTo>
                  <a:pt x="874032" y="1246823"/>
                  <a:pt x="897845" y="1041083"/>
                  <a:pt x="934992" y="838200"/>
                </a:cubicBezTo>
                <a:cubicBezTo>
                  <a:pt x="934040" y="832485"/>
                  <a:pt x="934040" y="827723"/>
                  <a:pt x="934992" y="822960"/>
                </a:cubicBezTo>
                <a:close/>
                <a:moveTo>
                  <a:pt x="938802" y="803910"/>
                </a:moveTo>
                <a:lnTo>
                  <a:pt x="938802" y="805815"/>
                </a:lnTo>
                <a:lnTo>
                  <a:pt x="937850" y="805815"/>
                </a:lnTo>
                <a:lnTo>
                  <a:pt x="938802" y="80391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93" name="자유형: 도형 392">
            <a:extLst>
              <a:ext uri="{FF2B5EF4-FFF2-40B4-BE49-F238E27FC236}">
                <a16:creationId xmlns:a16="http://schemas.microsoft.com/office/drawing/2014/main" id="{1A1BB80C-81E0-48CC-912C-4CBCEA3690F0}"/>
              </a:ext>
            </a:extLst>
          </p:cNvPr>
          <p:cNvSpPr/>
          <p:nvPr userDrawn="1"/>
        </p:nvSpPr>
        <p:spPr>
          <a:xfrm>
            <a:off x="5979582" y="6218218"/>
            <a:ext cx="393803" cy="348864"/>
          </a:xfrm>
          <a:custGeom>
            <a:avLst/>
            <a:gdLst>
              <a:gd name="connsiteX0" fmla="*/ 234260 w 470174"/>
              <a:gd name="connsiteY0" fmla="*/ 279097 h 415386"/>
              <a:gd name="connsiteX1" fmla="*/ 172166 w 470174"/>
              <a:gd name="connsiteY1" fmla="*/ 332635 h 415386"/>
              <a:gd name="connsiteX2" fmla="*/ 215336 w 470174"/>
              <a:gd name="connsiteY2" fmla="*/ 370916 h 415386"/>
              <a:gd name="connsiteX3" fmla="*/ 271674 w 470174"/>
              <a:gd name="connsiteY3" fmla="*/ 316077 h 415386"/>
              <a:gd name="connsiteX4" fmla="*/ 234260 w 470174"/>
              <a:gd name="connsiteY4" fmla="*/ 279097 h 415386"/>
              <a:gd name="connsiteX5" fmla="*/ 93869 w 470174"/>
              <a:gd name="connsiteY5" fmla="*/ 211996 h 415386"/>
              <a:gd name="connsiteX6" fmla="*/ 42223 w 470174"/>
              <a:gd name="connsiteY6" fmla="*/ 256782 h 415386"/>
              <a:gd name="connsiteX7" fmla="*/ 84210 w 470174"/>
              <a:gd name="connsiteY7" fmla="*/ 303146 h 415386"/>
              <a:gd name="connsiteX8" fmla="*/ 146540 w 470174"/>
              <a:gd name="connsiteY8" fmla="*/ 257255 h 415386"/>
              <a:gd name="connsiteX9" fmla="*/ 93869 w 470174"/>
              <a:gd name="connsiteY9" fmla="*/ 211996 h 415386"/>
              <a:gd name="connsiteX10" fmla="*/ 364361 w 470174"/>
              <a:gd name="connsiteY10" fmla="*/ 201588 h 415386"/>
              <a:gd name="connsiteX11" fmla="*/ 314844 w 470174"/>
              <a:gd name="connsiteY11" fmla="*/ 256782 h 415386"/>
              <a:gd name="connsiteX12" fmla="*/ 380368 w 470174"/>
              <a:gd name="connsiteY12" fmla="*/ 303619 h 415386"/>
              <a:gd name="connsiteX13" fmla="*/ 427677 w 470174"/>
              <a:gd name="connsiteY13" fmla="*/ 256664 h 415386"/>
              <a:gd name="connsiteX14" fmla="*/ 364361 w 470174"/>
              <a:gd name="connsiteY14" fmla="*/ 201588 h 415386"/>
              <a:gd name="connsiteX15" fmla="*/ 229963 w 470174"/>
              <a:gd name="connsiteY15" fmla="*/ 155619 h 415386"/>
              <a:gd name="connsiteX16" fmla="*/ 183915 w 470174"/>
              <a:gd name="connsiteY16" fmla="*/ 223153 h 415386"/>
              <a:gd name="connsiteX17" fmla="*/ 207175 w 470174"/>
              <a:gd name="connsiteY17" fmla="*/ 247557 h 415386"/>
              <a:gd name="connsiteX18" fmla="*/ 255944 w 470174"/>
              <a:gd name="connsiteY18" fmla="*/ 247557 h 415386"/>
              <a:gd name="connsiteX19" fmla="*/ 277627 w 470174"/>
              <a:gd name="connsiteY19" fmla="*/ 188459 h 415386"/>
              <a:gd name="connsiteX20" fmla="*/ 229963 w 470174"/>
              <a:gd name="connsiteY20" fmla="*/ 155619 h 415386"/>
              <a:gd name="connsiteX21" fmla="*/ 104356 w 470174"/>
              <a:gd name="connsiteY21" fmla="*/ 51104 h 415386"/>
              <a:gd name="connsiteX22" fmla="*/ 60871 w 470174"/>
              <a:gd name="connsiteY22" fmla="*/ 99478 h 415386"/>
              <a:gd name="connsiteX23" fmla="*/ 137433 w 470174"/>
              <a:gd name="connsiteY23" fmla="*/ 162676 h 415386"/>
              <a:gd name="connsiteX24" fmla="*/ 192549 w 470174"/>
              <a:gd name="connsiteY24" fmla="*/ 112330 h 415386"/>
              <a:gd name="connsiteX25" fmla="*/ 104356 w 470174"/>
              <a:gd name="connsiteY25" fmla="*/ 51104 h 415386"/>
              <a:gd name="connsiteX26" fmla="*/ 335936 w 470174"/>
              <a:gd name="connsiteY26" fmla="*/ 44835 h 415386"/>
              <a:gd name="connsiteX27" fmla="*/ 273330 w 470174"/>
              <a:gd name="connsiteY27" fmla="*/ 102947 h 415386"/>
              <a:gd name="connsiteX28" fmla="*/ 343703 w 470174"/>
              <a:gd name="connsiteY28" fmla="*/ 169141 h 415386"/>
              <a:gd name="connsiteX29" fmla="*/ 393654 w 470174"/>
              <a:gd name="connsiteY29" fmla="*/ 97704 h 415386"/>
              <a:gd name="connsiteX30" fmla="*/ 335936 w 470174"/>
              <a:gd name="connsiteY30" fmla="*/ 44835 h 415386"/>
              <a:gd name="connsiteX31" fmla="*/ 342234 w 470174"/>
              <a:gd name="connsiteY31" fmla="*/ 207 h 415386"/>
              <a:gd name="connsiteX32" fmla="*/ 371300 w 470174"/>
              <a:gd name="connsiteY32" fmla="*/ 2848 h 415386"/>
              <a:gd name="connsiteX33" fmla="*/ 428742 w 470174"/>
              <a:gd name="connsiteY33" fmla="*/ 139967 h 415386"/>
              <a:gd name="connsiteX34" fmla="*/ 433709 w 470174"/>
              <a:gd name="connsiteY34" fmla="*/ 186803 h 415386"/>
              <a:gd name="connsiteX35" fmla="*/ 458744 w 470174"/>
              <a:gd name="connsiteY35" fmla="*/ 296838 h 415386"/>
              <a:gd name="connsiteX36" fmla="*/ 351351 w 470174"/>
              <a:gd name="connsiteY36" fmla="*/ 339258 h 415386"/>
              <a:gd name="connsiteX37" fmla="*/ 302228 w 470174"/>
              <a:gd name="connsiteY37" fmla="*/ 359365 h 415386"/>
              <a:gd name="connsiteX38" fmla="*/ 197706 w 470174"/>
              <a:gd name="connsiteY38" fmla="*/ 414252 h 415386"/>
              <a:gd name="connsiteX39" fmla="*/ 163247 w 470174"/>
              <a:gd name="connsiteY39" fmla="*/ 400639 h 415386"/>
              <a:gd name="connsiteX40" fmla="*/ 132412 w 470174"/>
              <a:gd name="connsiteY40" fmla="*/ 332160 h 415386"/>
              <a:gd name="connsiteX41" fmla="*/ 83916 w 470174"/>
              <a:gd name="connsiteY41" fmla="*/ 349025 h 415386"/>
              <a:gd name="connsiteX42" fmla="*/ 83879 w 470174"/>
              <a:gd name="connsiteY42" fmla="*/ 348958 h 415386"/>
              <a:gd name="connsiteX43" fmla="*/ 60122 w 470174"/>
              <a:gd name="connsiteY43" fmla="*/ 339968 h 415386"/>
              <a:gd name="connsiteX44" fmla="*/ 31342 w 470174"/>
              <a:gd name="connsiteY44" fmla="*/ 194885 h 415386"/>
              <a:gd name="connsiteX45" fmla="*/ 45298 w 470174"/>
              <a:gd name="connsiteY45" fmla="*/ 157235 h 415386"/>
              <a:gd name="connsiteX46" fmla="*/ 49319 w 470174"/>
              <a:gd name="connsiteY46" fmla="*/ 29341 h 415386"/>
              <a:gd name="connsiteX47" fmla="*/ 194599 w 470174"/>
              <a:gd name="connsiteY47" fmla="*/ 35728 h 415386"/>
              <a:gd name="connsiteX48" fmla="*/ 210921 w 470174"/>
              <a:gd name="connsiteY48" fmla="*/ 52444 h 415386"/>
              <a:gd name="connsiteX49" fmla="*/ 246363 w 470174"/>
              <a:gd name="connsiteY49" fmla="*/ 52641 h 415386"/>
              <a:gd name="connsiteX50" fmla="*/ 308970 w 470174"/>
              <a:gd name="connsiteY50" fmla="*/ 5135 h 415386"/>
              <a:gd name="connsiteX51" fmla="*/ 342234 w 470174"/>
              <a:gd name="connsiteY51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50371 w 457298"/>
              <a:gd name="connsiteY39" fmla="*/ 400639 h 415386"/>
              <a:gd name="connsiteX40" fmla="*/ 119536 w 457298"/>
              <a:gd name="connsiteY40" fmla="*/ 332160 h 415386"/>
              <a:gd name="connsiteX41" fmla="*/ 71040 w 457298"/>
              <a:gd name="connsiteY41" fmla="*/ 349025 h 415386"/>
              <a:gd name="connsiteX42" fmla="*/ 47246 w 457298"/>
              <a:gd name="connsiteY42" fmla="*/ 339968 h 415386"/>
              <a:gd name="connsiteX43" fmla="*/ 18466 w 457298"/>
              <a:gd name="connsiteY43" fmla="*/ 194885 h 415386"/>
              <a:gd name="connsiteX44" fmla="*/ 32422 w 457298"/>
              <a:gd name="connsiteY44" fmla="*/ 157235 h 415386"/>
              <a:gd name="connsiteX45" fmla="*/ 36443 w 457298"/>
              <a:gd name="connsiteY45" fmla="*/ 29341 h 415386"/>
              <a:gd name="connsiteX46" fmla="*/ 181723 w 457298"/>
              <a:gd name="connsiteY46" fmla="*/ 35728 h 415386"/>
              <a:gd name="connsiteX47" fmla="*/ 198045 w 457298"/>
              <a:gd name="connsiteY47" fmla="*/ 52444 h 415386"/>
              <a:gd name="connsiteX48" fmla="*/ 233487 w 457298"/>
              <a:gd name="connsiteY48" fmla="*/ 52641 h 415386"/>
              <a:gd name="connsiteX49" fmla="*/ 296094 w 457298"/>
              <a:gd name="connsiteY49" fmla="*/ 5135 h 415386"/>
              <a:gd name="connsiteX50" fmla="*/ 329358 w 457298"/>
              <a:gd name="connsiteY50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1384 w 457298"/>
              <a:gd name="connsiteY0" fmla="*/ 279097 h 415386"/>
              <a:gd name="connsiteX1" fmla="*/ 159290 w 457298"/>
              <a:gd name="connsiteY1" fmla="*/ 332635 h 415386"/>
              <a:gd name="connsiteX2" fmla="*/ 202460 w 457298"/>
              <a:gd name="connsiteY2" fmla="*/ 370916 h 415386"/>
              <a:gd name="connsiteX3" fmla="*/ 258798 w 457298"/>
              <a:gd name="connsiteY3" fmla="*/ 316077 h 415386"/>
              <a:gd name="connsiteX4" fmla="*/ 221384 w 457298"/>
              <a:gd name="connsiteY4" fmla="*/ 279097 h 415386"/>
              <a:gd name="connsiteX5" fmla="*/ 80993 w 457298"/>
              <a:gd name="connsiteY5" fmla="*/ 211996 h 415386"/>
              <a:gd name="connsiteX6" fmla="*/ 29347 w 457298"/>
              <a:gd name="connsiteY6" fmla="*/ 256782 h 415386"/>
              <a:gd name="connsiteX7" fmla="*/ 71334 w 457298"/>
              <a:gd name="connsiteY7" fmla="*/ 303146 h 415386"/>
              <a:gd name="connsiteX8" fmla="*/ 133664 w 457298"/>
              <a:gd name="connsiteY8" fmla="*/ 257255 h 415386"/>
              <a:gd name="connsiteX9" fmla="*/ 80993 w 457298"/>
              <a:gd name="connsiteY9" fmla="*/ 211996 h 415386"/>
              <a:gd name="connsiteX10" fmla="*/ 351485 w 457298"/>
              <a:gd name="connsiteY10" fmla="*/ 201588 h 415386"/>
              <a:gd name="connsiteX11" fmla="*/ 301968 w 457298"/>
              <a:gd name="connsiteY11" fmla="*/ 256782 h 415386"/>
              <a:gd name="connsiteX12" fmla="*/ 367492 w 457298"/>
              <a:gd name="connsiteY12" fmla="*/ 303619 h 415386"/>
              <a:gd name="connsiteX13" fmla="*/ 414801 w 457298"/>
              <a:gd name="connsiteY13" fmla="*/ 256664 h 415386"/>
              <a:gd name="connsiteX14" fmla="*/ 351485 w 457298"/>
              <a:gd name="connsiteY14" fmla="*/ 201588 h 415386"/>
              <a:gd name="connsiteX15" fmla="*/ 217087 w 457298"/>
              <a:gd name="connsiteY15" fmla="*/ 155619 h 415386"/>
              <a:gd name="connsiteX16" fmla="*/ 171039 w 457298"/>
              <a:gd name="connsiteY16" fmla="*/ 223153 h 415386"/>
              <a:gd name="connsiteX17" fmla="*/ 194299 w 457298"/>
              <a:gd name="connsiteY17" fmla="*/ 247557 h 415386"/>
              <a:gd name="connsiteX18" fmla="*/ 243068 w 457298"/>
              <a:gd name="connsiteY18" fmla="*/ 247557 h 415386"/>
              <a:gd name="connsiteX19" fmla="*/ 264751 w 457298"/>
              <a:gd name="connsiteY19" fmla="*/ 188459 h 415386"/>
              <a:gd name="connsiteX20" fmla="*/ 217087 w 457298"/>
              <a:gd name="connsiteY20" fmla="*/ 155619 h 415386"/>
              <a:gd name="connsiteX21" fmla="*/ 91480 w 457298"/>
              <a:gd name="connsiteY21" fmla="*/ 51104 h 415386"/>
              <a:gd name="connsiteX22" fmla="*/ 47995 w 457298"/>
              <a:gd name="connsiteY22" fmla="*/ 99478 h 415386"/>
              <a:gd name="connsiteX23" fmla="*/ 124557 w 457298"/>
              <a:gd name="connsiteY23" fmla="*/ 162676 h 415386"/>
              <a:gd name="connsiteX24" fmla="*/ 179673 w 457298"/>
              <a:gd name="connsiteY24" fmla="*/ 112330 h 415386"/>
              <a:gd name="connsiteX25" fmla="*/ 91480 w 457298"/>
              <a:gd name="connsiteY25" fmla="*/ 51104 h 415386"/>
              <a:gd name="connsiteX26" fmla="*/ 323060 w 457298"/>
              <a:gd name="connsiteY26" fmla="*/ 44835 h 415386"/>
              <a:gd name="connsiteX27" fmla="*/ 260454 w 457298"/>
              <a:gd name="connsiteY27" fmla="*/ 102947 h 415386"/>
              <a:gd name="connsiteX28" fmla="*/ 330827 w 457298"/>
              <a:gd name="connsiteY28" fmla="*/ 169141 h 415386"/>
              <a:gd name="connsiteX29" fmla="*/ 380778 w 457298"/>
              <a:gd name="connsiteY29" fmla="*/ 97704 h 415386"/>
              <a:gd name="connsiteX30" fmla="*/ 323060 w 457298"/>
              <a:gd name="connsiteY30" fmla="*/ 44835 h 415386"/>
              <a:gd name="connsiteX31" fmla="*/ 329358 w 457298"/>
              <a:gd name="connsiteY31" fmla="*/ 207 h 415386"/>
              <a:gd name="connsiteX32" fmla="*/ 358424 w 457298"/>
              <a:gd name="connsiteY32" fmla="*/ 2848 h 415386"/>
              <a:gd name="connsiteX33" fmla="*/ 415866 w 457298"/>
              <a:gd name="connsiteY33" fmla="*/ 139967 h 415386"/>
              <a:gd name="connsiteX34" fmla="*/ 420833 w 457298"/>
              <a:gd name="connsiteY34" fmla="*/ 186803 h 415386"/>
              <a:gd name="connsiteX35" fmla="*/ 445868 w 457298"/>
              <a:gd name="connsiteY35" fmla="*/ 296838 h 415386"/>
              <a:gd name="connsiteX36" fmla="*/ 338475 w 457298"/>
              <a:gd name="connsiteY36" fmla="*/ 339258 h 415386"/>
              <a:gd name="connsiteX37" fmla="*/ 289352 w 457298"/>
              <a:gd name="connsiteY37" fmla="*/ 359365 h 415386"/>
              <a:gd name="connsiteX38" fmla="*/ 184830 w 457298"/>
              <a:gd name="connsiteY38" fmla="*/ 414252 h 415386"/>
              <a:gd name="connsiteX39" fmla="*/ 119536 w 457298"/>
              <a:gd name="connsiteY39" fmla="*/ 332160 h 415386"/>
              <a:gd name="connsiteX40" fmla="*/ 71040 w 457298"/>
              <a:gd name="connsiteY40" fmla="*/ 349025 h 415386"/>
              <a:gd name="connsiteX41" fmla="*/ 47246 w 457298"/>
              <a:gd name="connsiteY41" fmla="*/ 339968 h 415386"/>
              <a:gd name="connsiteX42" fmla="*/ 18466 w 457298"/>
              <a:gd name="connsiteY42" fmla="*/ 194885 h 415386"/>
              <a:gd name="connsiteX43" fmla="*/ 32422 w 457298"/>
              <a:gd name="connsiteY43" fmla="*/ 157235 h 415386"/>
              <a:gd name="connsiteX44" fmla="*/ 36443 w 457298"/>
              <a:gd name="connsiteY44" fmla="*/ 29341 h 415386"/>
              <a:gd name="connsiteX45" fmla="*/ 181723 w 457298"/>
              <a:gd name="connsiteY45" fmla="*/ 35728 h 415386"/>
              <a:gd name="connsiteX46" fmla="*/ 198045 w 457298"/>
              <a:gd name="connsiteY46" fmla="*/ 52444 h 415386"/>
              <a:gd name="connsiteX47" fmla="*/ 233487 w 457298"/>
              <a:gd name="connsiteY47" fmla="*/ 52641 h 415386"/>
              <a:gd name="connsiteX48" fmla="*/ 296094 w 457298"/>
              <a:gd name="connsiteY48" fmla="*/ 5135 h 415386"/>
              <a:gd name="connsiteX49" fmla="*/ 329358 w 457298"/>
              <a:gd name="connsiteY49" fmla="*/ 207 h 415386"/>
              <a:gd name="connsiteX0" fmla="*/ 224772 w 460686"/>
              <a:gd name="connsiteY0" fmla="*/ 279097 h 415386"/>
              <a:gd name="connsiteX1" fmla="*/ 162678 w 460686"/>
              <a:gd name="connsiteY1" fmla="*/ 332635 h 415386"/>
              <a:gd name="connsiteX2" fmla="*/ 205848 w 460686"/>
              <a:gd name="connsiteY2" fmla="*/ 370916 h 415386"/>
              <a:gd name="connsiteX3" fmla="*/ 262186 w 460686"/>
              <a:gd name="connsiteY3" fmla="*/ 316077 h 415386"/>
              <a:gd name="connsiteX4" fmla="*/ 224772 w 460686"/>
              <a:gd name="connsiteY4" fmla="*/ 279097 h 415386"/>
              <a:gd name="connsiteX5" fmla="*/ 84381 w 460686"/>
              <a:gd name="connsiteY5" fmla="*/ 211996 h 415386"/>
              <a:gd name="connsiteX6" fmla="*/ 32735 w 460686"/>
              <a:gd name="connsiteY6" fmla="*/ 256782 h 415386"/>
              <a:gd name="connsiteX7" fmla="*/ 74722 w 460686"/>
              <a:gd name="connsiteY7" fmla="*/ 303146 h 415386"/>
              <a:gd name="connsiteX8" fmla="*/ 137052 w 460686"/>
              <a:gd name="connsiteY8" fmla="*/ 257255 h 415386"/>
              <a:gd name="connsiteX9" fmla="*/ 84381 w 460686"/>
              <a:gd name="connsiteY9" fmla="*/ 211996 h 415386"/>
              <a:gd name="connsiteX10" fmla="*/ 354873 w 460686"/>
              <a:gd name="connsiteY10" fmla="*/ 201588 h 415386"/>
              <a:gd name="connsiteX11" fmla="*/ 305356 w 460686"/>
              <a:gd name="connsiteY11" fmla="*/ 256782 h 415386"/>
              <a:gd name="connsiteX12" fmla="*/ 370880 w 460686"/>
              <a:gd name="connsiteY12" fmla="*/ 303619 h 415386"/>
              <a:gd name="connsiteX13" fmla="*/ 418189 w 460686"/>
              <a:gd name="connsiteY13" fmla="*/ 256664 h 415386"/>
              <a:gd name="connsiteX14" fmla="*/ 354873 w 460686"/>
              <a:gd name="connsiteY14" fmla="*/ 201588 h 415386"/>
              <a:gd name="connsiteX15" fmla="*/ 220475 w 460686"/>
              <a:gd name="connsiteY15" fmla="*/ 155619 h 415386"/>
              <a:gd name="connsiteX16" fmla="*/ 174427 w 460686"/>
              <a:gd name="connsiteY16" fmla="*/ 223153 h 415386"/>
              <a:gd name="connsiteX17" fmla="*/ 197687 w 460686"/>
              <a:gd name="connsiteY17" fmla="*/ 247557 h 415386"/>
              <a:gd name="connsiteX18" fmla="*/ 246456 w 460686"/>
              <a:gd name="connsiteY18" fmla="*/ 247557 h 415386"/>
              <a:gd name="connsiteX19" fmla="*/ 268139 w 460686"/>
              <a:gd name="connsiteY19" fmla="*/ 188459 h 415386"/>
              <a:gd name="connsiteX20" fmla="*/ 220475 w 460686"/>
              <a:gd name="connsiteY20" fmla="*/ 155619 h 415386"/>
              <a:gd name="connsiteX21" fmla="*/ 94868 w 460686"/>
              <a:gd name="connsiteY21" fmla="*/ 51104 h 415386"/>
              <a:gd name="connsiteX22" fmla="*/ 51383 w 460686"/>
              <a:gd name="connsiteY22" fmla="*/ 99478 h 415386"/>
              <a:gd name="connsiteX23" fmla="*/ 127945 w 460686"/>
              <a:gd name="connsiteY23" fmla="*/ 162676 h 415386"/>
              <a:gd name="connsiteX24" fmla="*/ 183061 w 460686"/>
              <a:gd name="connsiteY24" fmla="*/ 112330 h 415386"/>
              <a:gd name="connsiteX25" fmla="*/ 94868 w 460686"/>
              <a:gd name="connsiteY25" fmla="*/ 51104 h 415386"/>
              <a:gd name="connsiteX26" fmla="*/ 326448 w 460686"/>
              <a:gd name="connsiteY26" fmla="*/ 44835 h 415386"/>
              <a:gd name="connsiteX27" fmla="*/ 263842 w 460686"/>
              <a:gd name="connsiteY27" fmla="*/ 102947 h 415386"/>
              <a:gd name="connsiteX28" fmla="*/ 334215 w 460686"/>
              <a:gd name="connsiteY28" fmla="*/ 169141 h 415386"/>
              <a:gd name="connsiteX29" fmla="*/ 384166 w 460686"/>
              <a:gd name="connsiteY29" fmla="*/ 97704 h 415386"/>
              <a:gd name="connsiteX30" fmla="*/ 326448 w 460686"/>
              <a:gd name="connsiteY30" fmla="*/ 44835 h 415386"/>
              <a:gd name="connsiteX31" fmla="*/ 332746 w 460686"/>
              <a:gd name="connsiteY31" fmla="*/ 207 h 415386"/>
              <a:gd name="connsiteX32" fmla="*/ 361812 w 460686"/>
              <a:gd name="connsiteY32" fmla="*/ 2848 h 415386"/>
              <a:gd name="connsiteX33" fmla="*/ 419254 w 460686"/>
              <a:gd name="connsiteY33" fmla="*/ 139967 h 415386"/>
              <a:gd name="connsiteX34" fmla="*/ 424221 w 460686"/>
              <a:gd name="connsiteY34" fmla="*/ 186803 h 415386"/>
              <a:gd name="connsiteX35" fmla="*/ 449256 w 460686"/>
              <a:gd name="connsiteY35" fmla="*/ 296838 h 415386"/>
              <a:gd name="connsiteX36" fmla="*/ 341863 w 460686"/>
              <a:gd name="connsiteY36" fmla="*/ 339258 h 415386"/>
              <a:gd name="connsiteX37" fmla="*/ 292740 w 460686"/>
              <a:gd name="connsiteY37" fmla="*/ 359365 h 415386"/>
              <a:gd name="connsiteX38" fmla="*/ 188218 w 460686"/>
              <a:gd name="connsiteY38" fmla="*/ 414252 h 415386"/>
              <a:gd name="connsiteX39" fmla="*/ 122924 w 460686"/>
              <a:gd name="connsiteY39" fmla="*/ 332160 h 415386"/>
              <a:gd name="connsiteX40" fmla="*/ 74428 w 460686"/>
              <a:gd name="connsiteY40" fmla="*/ 349025 h 415386"/>
              <a:gd name="connsiteX41" fmla="*/ 50634 w 460686"/>
              <a:gd name="connsiteY41" fmla="*/ 339968 h 415386"/>
              <a:gd name="connsiteX42" fmla="*/ 21854 w 460686"/>
              <a:gd name="connsiteY42" fmla="*/ 194885 h 415386"/>
              <a:gd name="connsiteX43" fmla="*/ 35810 w 460686"/>
              <a:gd name="connsiteY43" fmla="*/ 157235 h 415386"/>
              <a:gd name="connsiteX44" fmla="*/ 39831 w 460686"/>
              <a:gd name="connsiteY44" fmla="*/ 29341 h 415386"/>
              <a:gd name="connsiteX45" fmla="*/ 185111 w 460686"/>
              <a:gd name="connsiteY45" fmla="*/ 35728 h 415386"/>
              <a:gd name="connsiteX46" fmla="*/ 201433 w 460686"/>
              <a:gd name="connsiteY46" fmla="*/ 52444 h 415386"/>
              <a:gd name="connsiteX47" fmla="*/ 236875 w 460686"/>
              <a:gd name="connsiteY47" fmla="*/ 52641 h 415386"/>
              <a:gd name="connsiteX48" fmla="*/ 299482 w 460686"/>
              <a:gd name="connsiteY48" fmla="*/ 5135 h 415386"/>
              <a:gd name="connsiteX49" fmla="*/ 332746 w 460686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75943 w 462201"/>
              <a:gd name="connsiteY40" fmla="*/ 349025 h 415386"/>
              <a:gd name="connsiteX41" fmla="*/ 52149 w 462201"/>
              <a:gd name="connsiteY41" fmla="*/ 339968 h 415386"/>
              <a:gd name="connsiteX42" fmla="*/ 23369 w 462201"/>
              <a:gd name="connsiteY42" fmla="*/ 194885 h 415386"/>
              <a:gd name="connsiteX43" fmla="*/ 37325 w 462201"/>
              <a:gd name="connsiteY43" fmla="*/ 157235 h 415386"/>
              <a:gd name="connsiteX44" fmla="*/ 41346 w 462201"/>
              <a:gd name="connsiteY44" fmla="*/ 29341 h 415386"/>
              <a:gd name="connsiteX45" fmla="*/ 186626 w 462201"/>
              <a:gd name="connsiteY45" fmla="*/ 35728 h 415386"/>
              <a:gd name="connsiteX46" fmla="*/ 202948 w 462201"/>
              <a:gd name="connsiteY46" fmla="*/ 52444 h 415386"/>
              <a:gd name="connsiteX47" fmla="*/ 238390 w 462201"/>
              <a:gd name="connsiteY47" fmla="*/ 52641 h 415386"/>
              <a:gd name="connsiteX48" fmla="*/ 300997 w 462201"/>
              <a:gd name="connsiteY48" fmla="*/ 5135 h 415386"/>
              <a:gd name="connsiteX49" fmla="*/ 334261 w 462201"/>
              <a:gd name="connsiteY49" fmla="*/ 207 h 415386"/>
              <a:gd name="connsiteX0" fmla="*/ 226287 w 462201"/>
              <a:gd name="connsiteY0" fmla="*/ 279097 h 415386"/>
              <a:gd name="connsiteX1" fmla="*/ 164193 w 462201"/>
              <a:gd name="connsiteY1" fmla="*/ 332635 h 415386"/>
              <a:gd name="connsiteX2" fmla="*/ 207363 w 462201"/>
              <a:gd name="connsiteY2" fmla="*/ 370916 h 415386"/>
              <a:gd name="connsiteX3" fmla="*/ 263701 w 462201"/>
              <a:gd name="connsiteY3" fmla="*/ 316077 h 415386"/>
              <a:gd name="connsiteX4" fmla="*/ 226287 w 462201"/>
              <a:gd name="connsiteY4" fmla="*/ 279097 h 415386"/>
              <a:gd name="connsiteX5" fmla="*/ 85896 w 462201"/>
              <a:gd name="connsiteY5" fmla="*/ 211996 h 415386"/>
              <a:gd name="connsiteX6" fmla="*/ 34250 w 462201"/>
              <a:gd name="connsiteY6" fmla="*/ 256782 h 415386"/>
              <a:gd name="connsiteX7" fmla="*/ 76237 w 462201"/>
              <a:gd name="connsiteY7" fmla="*/ 303146 h 415386"/>
              <a:gd name="connsiteX8" fmla="*/ 138567 w 462201"/>
              <a:gd name="connsiteY8" fmla="*/ 257255 h 415386"/>
              <a:gd name="connsiteX9" fmla="*/ 85896 w 462201"/>
              <a:gd name="connsiteY9" fmla="*/ 211996 h 415386"/>
              <a:gd name="connsiteX10" fmla="*/ 356388 w 462201"/>
              <a:gd name="connsiteY10" fmla="*/ 201588 h 415386"/>
              <a:gd name="connsiteX11" fmla="*/ 306871 w 462201"/>
              <a:gd name="connsiteY11" fmla="*/ 256782 h 415386"/>
              <a:gd name="connsiteX12" fmla="*/ 372395 w 462201"/>
              <a:gd name="connsiteY12" fmla="*/ 303619 h 415386"/>
              <a:gd name="connsiteX13" fmla="*/ 419704 w 462201"/>
              <a:gd name="connsiteY13" fmla="*/ 256664 h 415386"/>
              <a:gd name="connsiteX14" fmla="*/ 356388 w 462201"/>
              <a:gd name="connsiteY14" fmla="*/ 201588 h 415386"/>
              <a:gd name="connsiteX15" fmla="*/ 221990 w 462201"/>
              <a:gd name="connsiteY15" fmla="*/ 155619 h 415386"/>
              <a:gd name="connsiteX16" fmla="*/ 175942 w 462201"/>
              <a:gd name="connsiteY16" fmla="*/ 223153 h 415386"/>
              <a:gd name="connsiteX17" fmla="*/ 199202 w 462201"/>
              <a:gd name="connsiteY17" fmla="*/ 247557 h 415386"/>
              <a:gd name="connsiteX18" fmla="*/ 247971 w 462201"/>
              <a:gd name="connsiteY18" fmla="*/ 247557 h 415386"/>
              <a:gd name="connsiteX19" fmla="*/ 269654 w 462201"/>
              <a:gd name="connsiteY19" fmla="*/ 188459 h 415386"/>
              <a:gd name="connsiteX20" fmla="*/ 221990 w 462201"/>
              <a:gd name="connsiteY20" fmla="*/ 155619 h 415386"/>
              <a:gd name="connsiteX21" fmla="*/ 96383 w 462201"/>
              <a:gd name="connsiteY21" fmla="*/ 51104 h 415386"/>
              <a:gd name="connsiteX22" fmla="*/ 52898 w 462201"/>
              <a:gd name="connsiteY22" fmla="*/ 99478 h 415386"/>
              <a:gd name="connsiteX23" fmla="*/ 129460 w 462201"/>
              <a:gd name="connsiteY23" fmla="*/ 162676 h 415386"/>
              <a:gd name="connsiteX24" fmla="*/ 184576 w 462201"/>
              <a:gd name="connsiteY24" fmla="*/ 112330 h 415386"/>
              <a:gd name="connsiteX25" fmla="*/ 96383 w 462201"/>
              <a:gd name="connsiteY25" fmla="*/ 51104 h 415386"/>
              <a:gd name="connsiteX26" fmla="*/ 327963 w 462201"/>
              <a:gd name="connsiteY26" fmla="*/ 44835 h 415386"/>
              <a:gd name="connsiteX27" fmla="*/ 265357 w 462201"/>
              <a:gd name="connsiteY27" fmla="*/ 102947 h 415386"/>
              <a:gd name="connsiteX28" fmla="*/ 335730 w 462201"/>
              <a:gd name="connsiteY28" fmla="*/ 169141 h 415386"/>
              <a:gd name="connsiteX29" fmla="*/ 385681 w 462201"/>
              <a:gd name="connsiteY29" fmla="*/ 97704 h 415386"/>
              <a:gd name="connsiteX30" fmla="*/ 327963 w 462201"/>
              <a:gd name="connsiteY30" fmla="*/ 44835 h 415386"/>
              <a:gd name="connsiteX31" fmla="*/ 334261 w 462201"/>
              <a:gd name="connsiteY31" fmla="*/ 207 h 415386"/>
              <a:gd name="connsiteX32" fmla="*/ 363327 w 462201"/>
              <a:gd name="connsiteY32" fmla="*/ 2848 h 415386"/>
              <a:gd name="connsiteX33" fmla="*/ 420769 w 462201"/>
              <a:gd name="connsiteY33" fmla="*/ 139967 h 415386"/>
              <a:gd name="connsiteX34" fmla="*/ 425736 w 462201"/>
              <a:gd name="connsiteY34" fmla="*/ 186803 h 415386"/>
              <a:gd name="connsiteX35" fmla="*/ 450771 w 462201"/>
              <a:gd name="connsiteY35" fmla="*/ 296838 h 415386"/>
              <a:gd name="connsiteX36" fmla="*/ 343378 w 462201"/>
              <a:gd name="connsiteY36" fmla="*/ 339258 h 415386"/>
              <a:gd name="connsiteX37" fmla="*/ 294255 w 462201"/>
              <a:gd name="connsiteY37" fmla="*/ 359365 h 415386"/>
              <a:gd name="connsiteX38" fmla="*/ 189733 w 462201"/>
              <a:gd name="connsiteY38" fmla="*/ 414252 h 415386"/>
              <a:gd name="connsiteX39" fmla="*/ 124439 w 462201"/>
              <a:gd name="connsiteY39" fmla="*/ 332160 h 415386"/>
              <a:gd name="connsiteX40" fmla="*/ 52149 w 462201"/>
              <a:gd name="connsiteY40" fmla="*/ 339968 h 415386"/>
              <a:gd name="connsiteX41" fmla="*/ 23369 w 462201"/>
              <a:gd name="connsiteY41" fmla="*/ 194885 h 415386"/>
              <a:gd name="connsiteX42" fmla="*/ 37325 w 462201"/>
              <a:gd name="connsiteY42" fmla="*/ 157235 h 415386"/>
              <a:gd name="connsiteX43" fmla="*/ 41346 w 462201"/>
              <a:gd name="connsiteY43" fmla="*/ 29341 h 415386"/>
              <a:gd name="connsiteX44" fmla="*/ 186626 w 462201"/>
              <a:gd name="connsiteY44" fmla="*/ 35728 h 415386"/>
              <a:gd name="connsiteX45" fmla="*/ 202948 w 462201"/>
              <a:gd name="connsiteY45" fmla="*/ 52444 h 415386"/>
              <a:gd name="connsiteX46" fmla="*/ 238390 w 462201"/>
              <a:gd name="connsiteY46" fmla="*/ 52641 h 415386"/>
              <a:gd name="connsiteX47" fmla="*/ 300997 w 462201"/>
              <a:gd name="connsiteY47" fmla="*/ 5135 h 415386"/>
              <a:gd name="connsiteX48" fmla="*/ 334261 w 462201"/>
              <a:gd name="connsiteY48" fmla="*/ 207 h 415386"/>
              <a:gd name="connsiteX0" fmla="*/ 226190 w 462104"/>
              <a:gd name="connsiteY0" fmla="*/ 279097 h 415386"/>
              <a:gd name="connsiteX1" fmla="*/ 164096 w 462104"/>
              <a:gd name="connsiteY1" fmla="*/ 332635 h 415386"/>
              <a:gd name="connsiteX2" fmla="*/ 207266 w 462104"/>
              <a:gd name="connsiteY2" fmla="*/ 370916 h 415386"/>
              <a:gd name="connsiteX3" fmla="*/ 263604 w 462104"/>
              <a:gd name="connsiteY3" fmla="*/ 316077 h 415386"/>
              <a:gd name="connsiteX4" fmla="*/ 226190 w 462104"/>
              <a:gd name="connsiteY4" fmla="*/ 279097 h 415386"/>
              <a:gd name="connsiteX5" fmla="*/ 85799 w 462104"/>
              <a:gd name="connsiteY5" fmla="*/ 211996 h 415386"/>
              <a:gd name="connsiteX6" fmla="*/ 34153 w 462104"/>
              <a:gd name="connsiteY6" fmla="*/ 256782 h 415386"/>
              <a:gd name="connsiteX7" fmla="*/ 76140 w 462104"/>
              <a:gd name="connsiteY7" fmla="*/ 303146 h 415386"/>
              <a:gd name="connsiteX8" fmla="*/ 138470 w 462104"/>
              <a:gd name="connsiteY8" fmla="*/ 257255 h 415386"/>
              <a:gd name="connsiteX9" fmla="*/ 85799 w 462104"/>
              <a:gd name="connsiteY9" fmla="*/ 211996 h 415386"/>
              <a:gd name="connsiteX10" fmla="*/ 356291 w 462104"/>
              <a:gd name="connsiteY10" fmla="*/ 201588 h 415386"/>
              <a:gd name="connsiteX11" fmla="*/ 306774 w 462104"/>
              <a:gd name="connsiteY11" fmla="*/ 256782 h 415386"/>
              <a:gd name="connsiteX12" fmla="*/ 372298 w 462104"/>
              <a:gd name="connsiteY12" fmla="*/ 303619 h 415386"/>
              <a:gd name="connsiteX13" fmla="*/ 419607 w 462104"/>
              <a:gd name="connsiteY13" fmla="*/ 256664 h 415386"/>
              <a:gd name="connsiteX14" fmla="*/ 356291 w 462104"/>
              <a:gd name="connsiteY14" fmla="*/ 201588 h 415386"/>
              <a:gd name="connsiteX15" fmla="*/ 221893 w 462104"/>
              <a:gd name="connsiteY15" fmla="*/ 155619 h 415386"/>
              <a:gd name="connsiteX16" fmla="*/ 175845 w 462104"/>
              <a:gd name="connsiteY16" fmla="*/ 223153 h 415386"/>
              <a:gd name="connsiteX17" fmla="*/ 199105 w 462104"/>
              <a:gd name="connsiteY17" fmla="*/ 247557 h 415386"/>
              <a:gd name="connsiteX18" fmla="*/ 247874 w 462104"/>
              <a:gd name="connsiteY18" fmla="*/ 247557 h 415386"/>
              <a:gd name="connsiteX19" fmla="*/ 269557 w 462104"/>
              <a:gd name="connsiteY19" fmla="*/ 188459 h 415386"/>
              <a:gd name="connsiteX20" fmla="*/ 221893 w 462104"/>
              <a:gd name="connsiteY20" fmla="*/ 155619 h 415386"/>
              <a:gd name="connsiteX21" fmla="*/ 96286 w 462104"/>
              <a:gd name="connsiteY21" fmla="*/ 51104 h 415386"/>
              <a:gd name="connsiteX22" fmla="*/ 52801 w 462104"/>
              <a:gd name="connsiteY22" fmla="*/ 99478 h 415386"/>
              <a:gd name="connsiteX23" fmla="*/ 129363 w 462104"/>
              <a:gd name="connsiteY23" fmla="*/ 162676 h 415386"/>
              <a:gd name="connsiteX24" fmla="*/ 184479 w 462104"/>
              <a:gd name="connsiteY24" fmla="*/ 112330 h 415386"/>
              <a:gd name="connsiteX25" fmla="*/ 96286 w 462104"/>
              <a:gd name="connsiteY25" fmla="*/ 51104 h 415386"/>
              <a:gd name="connsiteX26" fmla="*/ 327866 w 462104"/>
              <a:gd name="connsiteY26" fmla="*/ 44835 h 415386"/>
              <a:gd name="connsiteX27" fmla="*/ 265260 w 462104"/>
              <a:gd name="connsiteY27" fmla="*/ 102947 h 415386"/>
              <a:gd name="connsiteX28" fmla="*/ 335633 w 462104"/>
              <a:gd name="connsiteY28" fmla="*/ 169141 h 415386"/>
              <a:gd name="connsiteX29" fmla="*/ 385584 w 462104"/>
              <a:gd name="connsiteY29" fmla="*/ 97704 h 415386"/>
              <a:gd name="connsiteX30" fmla="*/ 327866 w 462104"/>
              <a:gd name="connsiteY30" fmla="*/ 44835 h 415386"/>
              <a:gd name="connsiteX31" fmla="*/ 334164 w 462104"/>
              <a:gd name="connsiteY31" fmla="*/ 207 h 415386"/>
              <a:gd name="connsiteX32" fmla="*/ 363230 w 462104"/>
              <a:gd name="connsiteY32" fmla="*/ 2848 h 415386"/>
              <a:gd name="connsiteX33" fmla="*/ 420672 w 462104"/>
              <a:gd name="connsiteY33" fmla="*/ 139967 h 415386"/>
              <a:gd name="connsiteX34" fmla="*/ 425639 w 462104"/>
              <a:gd name="connsiteY34" fmla="*/ 186803 h 415386"/>
              <a:gd name="connsiteX35" fmla="*/ 450674 w 462104"/>
              <a:gd name="connsiteY35" fmla="*/ 296838 h 415386"/>
              <a:gd name="connsiteX36" fmla="*/ 343281 w 462104"/>
              <a:gd name="connsiteY36" fmla="*/ 339258 h 415386"/>
              <a:gd name="connsiteX37" fmla="*/ 294158 w 462104"/>
              <a:gd name="connsiteY37" fmla="*/ 359365 h 415386"/>
              <a:gd name="connsiteX38" fmla="*/ 189636 w 462104"/>
              <a:gd name="connsiteY38" fmla="*/ 414252 h 415386"/>
              <a:gd name="connsiteX39" fmla="*/ 124342 w 462104"/>
              <a:gd name="connsiteY39" fmla="*/ 332160 h 415386"/>
              <a:gd name="connsiteX40" fmla="*/ 52052 w 462104"/>
              <a:gd name="connsiteY40" fmla="*/ 339968 h 415386"/>
              <a:gd name="connsiteX41" fmla="*/ 23272 w 462104"/>
              <a:gd name="connsiteY41" fmla="*/ 194885 h 415386"/>
              <a:gd name="connsiteX42" fmla="*/ 37228 w 462104"/>
              <a:gd name="connsiteY42" fmla="*/ 157235 h 415386"/>
              <a:gd name="connsiteX43" fmla="*/ 41249 w 462104"/>
              <a:gd name="connsiteY43" fmla="*/ 29341 h 415386"/>
              <a:gd name="connsiteX44" fmla="*/ 186529 w 462104"/>
              <a:gd name="connsiteY44" fmla="*/ 35728 h 415386"/>
              <a:gd name="connsiteX45" fmla="*/ 202851 w 462104"/>
              <a:gd name="connsiteY45" fmla="*/ 52444 h 415386"/>
              <a:gd name="connsiteX46" fmla="*/ 238293 w 462104"/>
              <a:gd name="connsiteY46" fmla="*/ 52641 h 415386"/>
              <a:gd name="connsiteX47" fmla="*/ 300900 w 462104"/>
              <a:gd name="connsiteY47" fmla="*/ 5135 h 415386"/>
              <a:gd name="connsiteX48" fmla="*/ 334164 w 462104"/>
              <a:gd name="connsiteY48" fmla="*/ 207 h 415386"/>
              <a:gd name="connsiteX0" fmla="*/ 232980 w 468894"/>
              <a:gd name="connsiteY0" fmla="*/ 279097 h 415386"/>
              <a:gd name="connsiteX1" fmla="*/ 170886 w 468894"/>
              <a:gd name="connsiteY1" fmla="*/ 332635 h 415386"/>
              <a:gd name="connsiteX2" fmla="*/ 214056 w 468894"/>
              <a:gd name="connsiteY2" fmla="*/ 370916 h 415386"/>
              <a:gd name="connsiteX3" fmla="*/ 270394 w 468894"/>
              <a:gd name="connsiteY3" fmla="*/ 316077 h 415386"/>
              <a:gd name="connsiteX4" fmla="*/ 232980 w 468894"/>
              <a:gd name="connsiteY4" fmla="*/ 279097 h 415386"/>
              <a:gd name="connsiteX5" fmla="*/ 92589 w 468894"/>
              <a:gd name="connsiteY5" fmla="*/ 211996 h 415386"/>
              <a:gd name="connsiteX6" fmla="*/ 40943 w 468894"/>
              <a:gd name="connsiteY6" fmla="*/ 256782 h 415386"/>
              <a:gd name="connsiteX7" fmla="*/ 82930 w 468894"/>
              <a:gd name="connsiteY7" fmla="*/ 303146 h 415386"/>
              <a:gd name="connsiteX8" fmla="*/ 145260 w 468894"/>
              <a:gd name="connsiteY8" fmla="*/ 257255 h 415386"/>
              <a:gd name="connsiteX9" fmla="*/ 92589 w 468894"/>
              <a:gd name="connsiteY9" fmla="*/ 211996 h 415386"/>
              <a:gd name="connsiteX10" fmla="*/ 363081 w 468894"/>
              <a:gd name="connsiteY10" fmla="*/ 201588 h 415386"/>
              <a:gd name="connsiteX11" fmla="*/ 313564 w 468894"/>
              <a:gd name="connsiteY11" fmla="*/ 256782 h 415386"/>
              <a:gd name="connsiteX12" fmla="*/ 379088 w 468894"/>
              <a:gd name="connsiteY12" fmla="*/ 303619 h 415386"/>
              <a:gd name="connsiteX13" fmla="*/ 426397 w 468894"/>
              <a:gd name="connsiteY13" fmla="*/ 256664 h 415386"/>
              <a:gd name="connsiteX14" fmla="*/ 363081 w 468894"/>
              <a:gd name="connsiteY14" fmla="*/ 201588 h 415386"/>
              <a:gd name="connsiteX15" fmla="*/ 228683 w 468894"/>
              <a:gd name="connsiteY15" fmla="*/ 155619 h 415386"/>
              <a:gd name="connsiteX16" fmla="*/ 182635 w 468894"/>
              <a:gd name="connsiteY16" fmla="*/ 223153 h 415386"/>
              <a:gd name="connsiteX17" fmla="*/ 205895 w 468894"/>
              <a:gd name="connsiteY17" fmla="*/ 247557 h 415386"/>
              <a:gd name="connsiteX18" fmla="*/ 254664 w 468894"/>
              <a:gd name="connsiteY18" fmla="*/ 247557 h 415386"/>
              <a:gd name="connsiteX19" fmla="*/ 276347 w 468894"/>
              <a:gd name="connsiteY19" fmla="*/ 188459 h 415386"/>
              <a:gd name="connsiteX20" fmla="*/ 228683 w 468894"/>
              <a:gd name="connsiteY20" fmla="*/ 155619 h 415386"/>
              <a:gd name="connsiteX21" fmla="*/ 103076 w 468894"/>
              <a:gd name="connsiteY21" fmla="*/ 51104 h 415386"/>
              <a:gd name="connsiteX22" fmla="*/ 59591 w 468894"/>
              <a:gd name="connsiteY22" fmla="*/ 99478 h 415386"/>
              <a:gd name="connsiteX23" fmla="*/ 136153 w 468894"/>
              <a:gd name="connsiteY23" fmla="*/ 162676 h 415386"/>
              <a:gd name="connsiteX24" fmla="*/ 191269 w 468894"/>
              <a:gd name="connsiteY24" fmla="*/ 112330 h 415386"/>
              <a:gd name="connsiteX25" fmla="*/ 103076 w 468894"/>
              <a:gd name="connsiteY25" fmla="*/ 51104 h 415386"/>
              <a:gd name="connsiteX26" fmla="*/ 334656 w 468894"/>
              <a:gd name="connsiteY26" fmla="*/ 44835 h 415386"/>
              <a:gd name="connsiteX27" fmla="*/ 272050 w 468894"/>
              <a:gd name="connsiteY27" fmla="*/ 102947 h 415386"/>
              <a:gd name="connsiteX28" fmla="*/ 342423 w 468894"/>
              <a:gd name="connsiteY28" fmla="*/ 169141 h 415386"/>
              <a:gd name="connsiteX29" fmla="*/ 392374 w 468894"/>
              <a:gd name="connsiteY29" fmla="*/ 97704 h 415386"/>
              <a:gd name="connsiteX30" fmla="*/ 334656 w 468894"/>
              <a:gd name="connsiteY30" fmla="*/ 44835 h 415386"/>
              <a:gd name="connsiteX31" fmla="*/ 340954 w 468894"/>
              <a:gd name="connsiteY31" fmla="*/ 207 h 415386"/>
              <a:gd name="connsiteX32" fmla="*/ 370020 w 468894"/>
              <a:gd name="connsiteY32" fmla="*/ 2848 h 415386"/>
              <a:gd name="connsiteX33" fmla="*/ 427462 w 468894"/>
              <a:gd name="connsiteY33" fmla="*/ 139967 h 415386"/>
              <a:gd name="connsiteX34" fmla="*/ 432429 w 468894"/>
              <a:gd name="connsiteY34" fmla="*/ 186803 h 415386"/>
              <a:gd name="connsiteX35" fmla="*/ 457464 w 468894"/>
              <a:gd name="connsiteY35" fmla="*/ 296838 h 415386"/>
              <a:gd name="connsiteX36" fmla="*/ 350071 w 468894"/>
              <a:gd name="connsiteY36" fmla="*/ 339258 h 415386"/>
              <a:gd name="connsiteX37" fmla="*/ 300948 w 468894"/>
              <a:gd name="connsiteY37" fmla="*/ 359365 h 415386"/>
              <a:gd name="connsiteX38" fmla="*/ 196426 w 468894"/>
              <a:gd name="connsiteY38" fmla="*/ 414252 h 415386"/>
              <a:gd name="connsiteX39" fmla="*/ 131132 w 468894"/>
              <a:gd name="connsiteY39" fmla="*/ 332160 h 415386"/>
              <a:gd name="connsiteX40" fmla="*/ 58842 w 468894"/>
              <a:gd name="connsiteY40" fmla="*/ 339968 h 415386"/>
              <a:gd name="connsiteX41" fmla="*/ 30062 w 468894"/>
              <a:gd name="connsiteY41" fmla="*/ 194885 h 415386"/>
              <a:gd name="connsiteX42" fmla="*/ 44018 w 468894"/>
              <a:gd name="connsiteY42" fmla="*/ 157235 h 415386"/>
              <a:gd name="connsiteX43" fmla="*/ 48039 w 468894"/>
              <a:gd name="connsiteY43" fmla="*/ 29341 h 415386"/>
              <a:gd name="connsiteX44" fmla="*/ 193319 w 468894"/>
              <a:gd name="connsiteY44" fmla="*/ 35728 h 415386"/>
              <a:gd name="connsiteX45" fmla="*/ 209641 w 468894"/>
              <a:gd name="connsiteY45" fmla="*/ 52444 h 415386"/>
              <a:gd name="connsiteX46" fmla="*/ 245083 w 468894"/>
              <a:gd name="connsiteY46" fmla="*/ 52641 h 415386"/>
              <a:gd name="connsiteX47" fmla="*/ 307690 w 468894"/>
              <a:gd name="connsiteY47" fmla="*/ 5135 h 415386"/>
              <a:gd name="connsiteX48" fmla="*/ 340954 w 468894"/>
              <a:gd name="connsiteY48" fmla="*/ 207 h 4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8894" h="415386">
                <a:moveTo>
                  <a:pt x="232980" y="279097"/>
                </a:moveTo>
                <a:cubicBezTo>
                  <a:pt x="196512" y="276100"/>
                  <a:pt x="175026" y="299952"/>
                  <a:pt x="170886" y="332635"/>
                </a:cubicBezTo>
                <a:cubicBezTo>
                  <a:pt x="168284" y="353215"/>
                  <a:pt x="191308" y="370916"/>
                  <a:pt x="214056" y="370916"/>
                </a:cubicBezTo>
                <a:cubicBezTo>
                  <a:pt x="249065" y="370877"/>
                  <a:pt x="267477" y="351007"/>
                  <a:pt x="270394" y="316077"/>
                </a:cubicBezTo>
                <a:cubicBezTo>
                  <a:pt x="272444" y="291121"/>
                  <a:pt x="255571" y="280989"/>
                  <a:pt x="232980" y="279097"/>
                </a:cubicBezTo>
                <a:close/>
                <a:moveTo>
                  <a:pt x="92589" y="211996"/>
                </a:moveTo>
                <a:cubicBezTo>
                  <a:pt x="62035" y="212824"/>
                  <a:pt x="42914" y="229067"/>
                  <a:pt x="40943" y="256782"/>
                </a:cubicBezTo>
                <a:cubicBezTo>
                  <a:pt x="39169" y="282566"/>
                  <a:pt x="55491" y="302751"/>
                  <a:pt x="82930" y="303146"/>
                </a:cubicBezTo>
                <a:cubicBezTo>
                  <a:pt x="113405" y="303500"/>
                  <a:pt x="141042" y="286035"/>
                  <a:pt x="145260" y="257255"/>
                </a:cubicBezTo>
                <a:cubicBezTo>
                  <a:pt x="150307" y="223350"/>
                  <a:pt x="117348" y="218304"/>
                  <a:pt x="92589" y="211996"/>
                </a:cubicBezTo>
                <a:close/>
                <a:moveTo>
                  <a:pt x="363081" y="201588"/>
                </a:moveTo>
                <a:cubicBezTo>
                  <a:pt x="332015" y="202061"/>
                  <a:pt x="313170" y="233600"/>
                  <a:pt x="313564" y="256782"/>
                </a:cubicBezTo>
                <a:cubicBezTo>
                  <a:pt x="314037" y="291239"/>
                  <a:pt x="349953" y="300701"/>
                  <a:pt x="379088" y="303619"/>
                </a:cubicBezTo>
                <a:cubicBezTo>
                  <a:pt x="409445" y="306615"/>
                  <a:pt x="426476" y="282014"/>
                  <a:pt x="426397" y="256664"/>
                </a:cubicBezTo>
                <a:cubicBezTo>
                  <a:pt x="426319" y="222404"/>
                  <a:pt x="399155" y="201036"/>
                  <a:pt x="363081" y="201588"/>
                </a:cubicBezTo>
                <a:close/>
                <a:moveTo>
                  <a:pt x="228683" y="155619"/>
                </a:moveTo>
                <a:cubicBezTo>
                  <a:pt x="198326" y="156762"/>
                  <a:pt x="172542" y="194136"/>
                  <a:pt x="182635" y="223153"/>
                </a:cubicBezTo>
                <a:cubicBezTo>
                  <a:pt x="186301" y="233482"/>
                  <a:pt x="193082" y="238844"/>
                  <a:pt x="205895" y="247557"/>
                </a:cubicBezTo>
                <a:cubicBezTo>
                  <a:pt x="220601" y="257571"/>
                  <a:pt x="237908" y="257571"/>
                  <a:pt x="254664" y="247557"/>
                </a:cubicBezTo>
                <a:cubicBezTo>
                  <a:pt x="271853" y="237267"/>
                  <a:pt x="283996" y="221261"/>
                  <a:pt x="276347" y="188459"/>
                </a:cubicBezTo>
                <a:cubicBezTo>
                  <a:pt x="270552" y="163543"/>
                  <a:pt x="240668" y="155145"/>
                  <a:pt x="228683" y="155619"/>
                </a:cubicBezTo>
                <a:close/>
                <a:moveTo>
                  <a:pt x="103076" y="51104"/>
                </a:moveTo>
                <a:cubicBezTo>
                  <a:pt x="83876" y="51695"/>
                  <a:pt x="61680" y="65770"/>
                  <a:pt x="59591" y="99478"/>
                </a:cubicBezTo>
                <a:cubicBezTo>
                  <a:pt x="57974" y="124828"/>
                  <a:pt x="109266" y="156801"/>
                  <a:pt x="136153" y="162676"/>
                </a:cubicBezTo>
                <a:cubicBezTo>
                  <a:pt x="168915" y="169811"/>
                  <a:pt x="192215" y="131294"/>
                  <a:pt x="191269" y="112330"/>
                </a:cubicBezTo>
                <a:cubicBezTo>
                  <a:pt x="189968" y="86034"/>
                  <a:pt x="150859" y="50552"/>
                  <a:pt x="103076" y="51104"/>
                </a:cubicBezTo>
                <a:close/>
                <a:moveTo>
                  <a:pt x="334656" y="44835"/>
                </a:moveTo>
                <a:cubicBezTo>
                  <a:pt x="306074" y="42864"/>
                  <a:pt x="276860" y="79292"/>
                  <a:pt x="272050" y="102947"/>
                </a:cubicBezTo>
                <a:cubicBezTo>
                  <a:pt x="263495" y="145092"/>
                  <a:pt x="301934" y="174661"/>
                  <a:pt x="342423" y="169141"/>
                </a:cubicBezTo>
                <a:cubicBezTo>
                  <a:pt x="376880" y="164450"/>
                  <a:pt x="390955" y="133107"/>
                  <a:pt x="392374" y="97704"/>
                </a:cubicBezTo>
                <a:cubicBezTo>
                  <a:pt x="390245" y="62103"/>
                  <a:pt x="366709" y="47083"/>
                  <a:pt x="334656" y="44835"/>
                </a:cubicBezTo>
                <a:close/>
                <a:moveTo>
                  <a:pt x="340954" y="207"/>
                </a:moveTo>
                <a:cubicBezTo>
                  <a:pt x="351106" y="-394"/>
                  <a:pt x="360558" y="266"/>
                  <a:pt x="370020" y="2848"/>
                </a:cubicBezTo>
                <a:cubicBezTo>
                  <a:pt x="425412" y="17948"/>
                  <a:pt x="447687" y="80436"/>
                  <a:pt x="427462" y="139967"/>
                </a:cubicBezTo>
                <a:cubicBezTo>
                  <a:pt x="422021" y="156092"/>
                  <a:pt x="407513" y="169417"/>
                  <a:pt x="432429" y="186803"/>
                </a:cubicBezTo>
                <a:cubicBezTo>
                  <a:pt x="470947" y="213652"/>
                  <a:pt x="478359" y="259463"/>
                  <a:pt x="457464" y="296838"/>
                </a:cubicBezTo>
                <a:cubicBezTo>
                  <a:pt x="436096" y="335040"/>
                  <a:pt x="393005" y="354752"/>
                  <a:pt x="350071" y="339258"/>
                </a:cubicBezTo>
                <a:cubicBezTo>
                  <a:pt x="323342" y="329678"/>
                  <a:pt x="314274" y="328850"/>
                  <a:pt x="300948" y="359365"/>
                </a:cubicBezTo>
                <a:cubicBezTo>
                  <a:pt x="282734" y="401057"/>
                  <a:pt x="236999" y="420461"/>
                  <a:pt x="196426" y="414252"/>
                </a:cubicBezTo>
                <a:cubicBezTo>
                  <a:pt x="152539" y="401636"/>
                  <a:pt x="152897" y="359524"/>
                  <a:pt x="131132" y="332160"/>
                </a:cubicBezTo>
                <a:cubicBezTo>
                  <a:pt x="107035" y="334763"/>
                  <a:pt x="100346" y="348754"/>
                  <a:pt x="58842" y="339968"/>
                </a:cubicBezTo>
                <a:cubicBezTo>
                  <a:pt x="-3542" y="326762"/>
                  <a:pt x="-21387" y="242786"/>
                  <a:pt x="30062" y="194885"/>
                </a:cubicBezTo>
                <a:cubicBezTo>
                  <a:pt x="40548" y="185108"/>
                  <a:pt x="62942" y="183058"/>
                  <a:pt x="44018" y="157235"/>
                </a:cubicBezTo>
                <a:cubicBezTo>
                  <a:pt x="5697" y="104919"/>
                  <a:pt x="9245" y="60881"/>
                  <a:pt x="48039" y="29341"/>
                </a:cubicBezTo>
                <a:cubicBezTo>
                  <a:pt x="90618" y="-5313"/>
                  <a:pt x="151332" y="-2671"/>
                  <a:pt x="193319" y="35728"/>
                </a:cubicBezTo>
                <a:cubicBezTo>
                  <a:pt x="199036" y="40972"/>
                  <a:pt x="205146" y="46136"/>
                  <a:pt x="209641" y="52444"/>
                </a:cubicBezTo>
                <a:cubicBezTo>
                  <a:pt x="221744" y="69279"/>
                  <a:pt x="231955" y="69909"/>
                  <a:pt x="245083" y="52641"/>
                </a:cubicBezTo>
                <a:cubicBezTo>
                  <a:pt x="261287" y="31234"/>
                  <a:pt x="282852" y="15661"/>
                  <a:pt x="307690" y="5135"/>
                </a:cubicBezTo>
                <a:cubicBezTo>
                  <a:pt x="319951" y="2671"/>
                  <a:pt x="330803" y="809"/>
                  <a:pt x="340954" y="207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4" name="자유형: 도형 393">
            <a:extLst>
              <a:ext uri="{FF2B5EF4-FFF2-40B4-BE49-F238E27FC236}">
                <a16:creationId xmlns:a16="http://schemas.microsoft.com/office/drawing/2014/main" id="{24B1AC8A-9BDE-4DE2-A58E-D02497938AAC}"/>
              </a:ext>
            </a:extLst>
          </p:cNvPr>
          <p:cNvSpPr/>
          <p:nvPr userDrawn="1"/>
        </p:nvSpPr>
        <p:spPr>
          <a:xfrm>
            <a:off x="5581946" y="6561841"/>
            <a:ext cx="265333" cy="309728"/>
          </a:xfrm>
          <a:custGeom>
            <a:avLst/>
            <a:gdLst>
              <a:gd name="connsiteX0" fmla="*/ 262987 w 265333"/>
              <a:gd name="connsiteY0" fmla="*/ 0 h 309728"/>
              <a:gd name="connsiteX1" fmla="*/ 171639 w 265333"/>
              <a:gd name="connsiteY1" fmla="*/ 262190 h 309728"/>
              <a:gd name="connsiteX2" fmla="*/ 34268 w 265333"/>
              <a:gd name="connsiteY2" fmla="*/ 287991 h 309728"/>
              <a:gd name="connsiteX3" fmla="*/ 17533 w 265333"/>
              <a:gd name="connsiteY3" fmla="*/ 297056 h 309728"/>
              <a:gd name="connsiteX4" fmla="*/ 13004 w 265333"/>
              <a:gd name="connsiteY4" fmla="*/ 309728 h 309728"/>
              <a:gd name="connsiteX5" fmla="*/ 0 w 265333"/>
              <a:gd name="connsiteY5" fmla="*/ 309728 h 309728"/>
              <a:gd name="connsiteX6" fmla="*/ 12652 w 265333"/>
              <a:gd name="connsiteY6" fmla="*/ 281018 h 309728"/>
              <a:gd name="connsiteX7" fmla="*/ 13348 w 265333"/>
              <a:gd name="connsiteY7" fmla="*/ 253822 h 309728"/>
              <a:gd name="connsiteX8" fmla="*/ 23112 w 265333"/>
              <a:gd name="connsiteY8" fmla="*/ 182696 h 309728"/>
              <a:gd name="connsiteX9" fmla="*/ 104696 w 265333"/>
              <a:gd name="connsiteY9" fmla="*/ 110176 h 309728"/>
              <a:gd name="connsiteX10" fmla="*/ 204413 w 265333"/>
              <a:gd name="connsiteY10" fmla="*/ 63456 h 309728"/>
              <a:gd name="connsiteX11" fmla="*/ 262987 w 265333"/>
              <a:gd name="connsiteY11" fmla="*/ 0 h 3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3" h="309728">
                <a:moveTo>
                  <a:pt x="262987" y="0"/>
                </a:moveTo>
                <a:cubicBezTo>
                  <a:pt x="274842" y="83678"/>
                  <a:pt x="241370" y="218957"/>
                  <a:pt x="171639" y="262190"/>
                </a:cubicBezTo>
                <a:cubicBezTo>
                  <a:pt x="129103" y="288689"/>
                  <a:pt x="83778" y="299845"/>
                  <a:pt x="34268" y="287991"/>
                </a:cubicBezTo>
                <a:cubicBezTo>
                  <a:pt x="23808" y="285202"/>
                  <a:pt x="20322" y="288689"/>
                  <a:pt x="17533" y="297056"/>
                </a:cubicBezTo>
                <a:lnTo>
                  <a:pt x="13004" y="309728"/>
                </a:lnTo>
                <a:lnTo>
                  <a:pt x="0" y="309728"/>
                </a:lnTo>
                <a:lnTo>
                  <a:pt x="12652" y="281018"/>
                </a:lnTo>
                <a:cubicBezTo>
                  <a:pt x="16835" y="271953"/>
                  <a:pt x="21019" y="267072"/>
                  <a:pt x="13348" y="253822"/>
                </a:cubicBezTo>
                <a:cubicBezTo>
                  <a:pt x="99" y="231509"/>
                  <a:pt x="10559" y="205011"/>
                  <a:pt x="23112" y="182696"/>
                </a:cubicBezTo>
                <a:cubicBezTo>
                  <a:pt x="41939" y="149225"/>
                  <a:pt x="71226" y="126911"/>
                  <a:pt x="104696" y="110176"/>
                </a:cubicBezTo>
                <a:cubicBezTo>
                  <a:pt x="137471" y="94138"/>
                  <a:pt x="171639" y="80192"/>
                  <a:pt x="204413" y="63456"/>
                </a:cubicBezTo>
                <a:cubicBezTo>
                  <a:pt x="230911" y="50207"/>
                  <a:pt x="251133" y="29288"/>
                  <a:pt x="262987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5" name="직사각형 394">
            <a:extLst>
              <a:ext uri="{FF2B5EF4-FFF2-40B4-BE49-F238E27FC236}">
                <a16:creationId xmlns:a16="http://schemas.microsoft.com/office/drawing/2014/main" id="{500F63C3-E6F8-4BC2-B01E-15F3EE7CF298}"/>
              </a:ext>
            </a:extLst>
          </p:cNvPr>
          <p:cNvSpPr/>
          <p:nvPr userDrawn="1"/>
        </p:nvSpPr>
        <p:spPr>
          <a:xfrm>
            <a:off x="272081" y="262348"/>
            <a:ext cx="11647838" cy="63333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9B9E8FF-EC0E-48FB-A520-7FA2821DB57C}"/>
              </a:ext>
            </a:extLst>
          </p:cNvPr>
          <p:cNvGrpSpPr/>
          <p:nvPr userDrawn="1"/>
        </p:nvGrpSpPr>
        <p:grpSpPr>
          <a:xfrm>
            <a:off x="2689867" y="-18310"/>
            <a:ext cx="3402906" cy="6888625"/>
            <a:chOff x="2689867" y="-18310"/>
            <a:chExt cx="3402906" cy="6888625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9044D51-B5FD-456A-ABC6-F54045144EE2}"/>
                </a:ext>
              </a:extLst>
            </p:cNvPr>
            <p:cNvSpPr/>
            <p:nvPr/>
          </p:nvSpPr>
          <p:spPr>
            <a:xfrm flipH="1">
              <a:off x="3084762" y="1884004"/>
              <a:ext cx="3008011" cy="4986311"/>
            </a:xfrm>
            <a:custGeom>
              <a:avLst/>
              <a:gdLst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216493 w 2774807"/>
                <a:gd name="connsiteY12" fmla="*/ 199325 h 4599735"/>
                <a:gd name="connsiteX13" fmla="*/ 1188401 w 2774807"/>
                <a:gd name="connsiteY13" fmla="*/ 177095 h 4599735"/>
                <a:gd name="connsiteX14" fmla="*/ 1186538 w 2774807"/>
                <a:gd name="connsiteY14" fmla="*/ 183534 h 4599735"/>
                <a:gd name="connsiteX15" fmla="*/ 1161395 w 2774807"/>
                <a:gd name="connsiteY15" fmla="*/ 177919 h 4599735"/>
                <a:gd name="connsiteX16" fmla="*/ 1142212 w 2774807"/>
                <a:gd name="connsiteY16" fmla="*/ 181536 h 4599735"/>
                <a:gd name="connsiteX17" fmla="*/ 1122867 w 2774807"/>
                <a:gd name="connsiteY17" fmla="*/ 190858 h 4599735"/>
                <a:gd name="connsiteX18" fmla="*/ 1018522 w 2774807"/>
                <a:gd name="connsiteY18" fmla="*/ 276932 h 4599735"/>
                <a:gd name="connsiteX19" fmla="*/ 1002402 w 2774807"/>
                <a:gd name="connsiteY19" fmla="*/ 292965 h 4599735"/>
                <a:gd name="connsiteX20" fmla="*/ 477902 w 2774807"/>
                <a:gd name="connsiteY20" fmla="*/ 833491 h 4599735"/>
                <a:gd name="connsiteX21" fmla="*/ 324110 w 2774807"/>
                <a:gd name="connsiteY21" fmla="*/ 1077312 h 4599735"/>
                <a:gd name="connsiteX22" fmla="*/ 329086 w 2774807"/>
                <a:gd name="connsiteY22" fmla="*/ 1388254 h 4599735"/>
                <a:gd name="connsiteX23" fmla="*/ 419906 w 2774807"/>
                <a:gd name="connsiteY23" fmla="*/ 1645867 h 4599735"/>
                <a:gd name="connsiteX24" fmla="*/ 132985 w 2774807"/>
                <a:gd name="connsiteY24" fmla="*/ 2146711 h 4599735"/>
                <a:gd name="connsiteX25" fmla="*/ 1 w 2774807"/>
                <a:gd name="connsiteY25" fmla="*/ 2771575 h 4599735"/>
                <a:gd name="connsiteX26" fmla="*/ 134675 w 2774807"/>
                <a:gd name="connsiteY26" fmla="*/ 3284218 h 4599735"/>
                <a:gd name="connsiteX27" fmla="*/ 539697 w 2774807"/>
                <a:gd name="connsiteY27" fmla="*/ 3784708 h 4599735"/>
                <a:gd name="connsiteX28" fmla="*/ 576959 w 2774807"/>
                <a:gd name="connsiteY28" fmla="*/ 3822318 h 4599735"/>
                <a:gd name="connsiteX29" fmla="*/ 638753 w 2774807"/>
                <a:gd name="connsiteY29" fmla="*/ 3886659 h 4599735"/>
                <a:gd name="connsiteX30" fmla="*/ 713162 w 2774807"/>
                <a:gd name="connsiteY30" fmla="*/ 3943478 h 4599735"/>
                <a:gd name="connsiteX31" fmla="*/ 752159 w 2774807"/>
                <a:gd name="connsiteY31" fmla="*/ 3976806 h 4599735"/>
                <a:gd name="connsiteX32" fmla="*/ 821245 w 2774807"/>
                <a:gd name="connsiteY32" fmla="*/ 3974143 h 4599735"/>
                <a:gd name="connsiteX33" fmla="*/ 885007 w 2774807"/>
                <a:gd name="connsiteY33" fmla="*/ 4052024 h 4599735"/>
                <a:gd name="connsiteX34" fmla="*/ 952240 w 2774807"/>
                <a:gd name="connsiteY34" fmla="*/ 4104097 h 4599735"/>
                <a:gd name="connsiteX35" fmla="*/ 959994 w 2774807"/>
                <a:gd name="connsiteY35" fmla="*/ 4159759 h 4599735"/>
                <a:gd name="connsiteX36" fmla="*/ 819508 w 2774807"/>
                <a:gd name="connsiteY36" fmla="*/ 4339704 h 4599735"/>
                <a:gd name="connsiteX37" fmla="*/ 633717 w 2774807"/>
                <a:gd name="connsiteY37" fmla="*/ 4551954 h 4599735"/>
                <a:gd name="connsiteX38" fmla="*/ 599428 w 2774807"/>
                <a:gd name="connsiteY38" fmla="*/ 4599735 h 4599735"/>
                <a:gd name="connsiteX39" fmla="*/ 2381438 w 2774807"/>
                <a:gd name="connsiteY39" fmla="*/ 4599735 h 4599735"/>
                <a:gd name="connsiteX40" fmla="*/ 2379535 w 2774807"/>
                <a:gd name="connsiteY40" fmla="*/ 4573574 h 4599735"/>
                <a:gd name="connsiteX41" fmla="*/ 2429990 w 2774807"/>
                <a:gd name="connsiteY41" fmla="*/ 4435636 h 4599735"/>
                <a:gd name="connsiteX42" fmla="*/ 2651363 w 2774807"/>
                <a:gd name="connsiteY42" fmla="*/ 4024366 h 4599735"/>
                <a:gd name="connsiteX43" fmla="*/ 2649975 w 2774807"/>
                <a:gd name="connsiteY43" fmla="*/ 3416370 h 4599735"/>
                <a:gd name="connsiteX44" fmla="*/ 2286725 w 2774807"/>
                <a:gd name="connsiteY44" fmla="*/ 2942117 h 4599735"/>
                <a:gd name="connsiteX45" fmla="*/ 2654719 w 2774807"/>
                <a:gd name="connsiteY45" fmla="*/ 2663840 h 4599735"/>
                <a:gd name="connsiteX46" fmla="*/ 2774805 w 2774807"/>
                <a:gd name="connsiteY46" fmla="*/ 2329005 h 4599735"/>
                <a:gd name="connsiteX47" fmla="*/ 2652489 w 2774807"/>
                <a:gd name="connsiteY47" fmla="*/ 1320936 h 4599735"/>
                <a:gd name="connsiteX48" fmla="*/ 2597639 w 2774807"/>
                <a:gd name="connsiteY48" fmla="*/ 976959 h 4599735"/>
                <a:gd name="connsiteX49" fmla="*/ 2558525 w 2774807"/>
                <a:gd name="connsiteY49" fmla="*/ 723182 h 4599735"/>
                <a:gd name="connsiteX50" fmla="*/ 2294642 w 2774807"/>
                <a:gd name="connsiteY50" fmla="*/ 52984 h 4599735"/>
                <a:gd name="connsiteX51" fmla="*/ 2256842 w 2774807"/>
                <a:gd name="connsiteY51" fmla="*/ 32671 h 4599735"/>
                <a:gd name="connsiteX52" fmla="*/ 2053655 w 2774807"/>
                <a:gd name="connsiteY52" fmla="*/ 74930 h 4599735"/>
                <a:gd name="connsiteX53" fmla="*/ 1715637 w 2774807"/>
                <a:gd name="connsiteY53" fmla="*/ 87730 h 4599735"/>
                <a:gd name="connsiteX54" fmla="*/ 1568987 w 2774807"/>
                <a:gd name="connsiteY54" fmla="*/ 40604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188401 w 2774807"/>
                <a:gd name="connsiteY12" fmla="*/ 177095 h 4599735"/>
                <a:gd name="connsiteX13" fmla="*/ 1186538 w 2774807"/>
                <a:gd name="connsiteY13" fmla="*/ 183534 h 4599735"/>
                <a:gd name="connsiteX14" fmla="*/ 1161395 w 2774807"/>
                <a:gd name="connsiteY14" fmla="*/ 177919 h 4599735"/>
                <a:gd name="connsiteX15" fmla="*/ 1142212 w 2774807"/>
                <a:gd name="connsiteY15" fmla="*/ 181536 h 4599735"/>
                <a:gd name="connsiteX16" fmla="*/ 1122867 w 2774807"/>
                <a:gd name="connsiteY16" fmla="*/ 190858 h 4599735"/>
                <a:gd name="connsiteX17" fmla="*/ 1018522 w 2774807"/>
                <a:gd name="connsiteY17" fmla="*/ 276932 h 4599735"/>
                <a:gd name="connsiteX18" fmla="*/ 1002402 w 2774807"/>
                <a:gd name="connsiteY18" fmla="*/ 292965 h 4599735"/>
                <a:gd name="connsiteX19" fmla="*/ 477902 w 2774807"/>
                <a:gd name="connsiteY19" fmla="*/ 833491 h 4599735"/>
                <a:gd name="connsiteX20" fmla="*/ 324110 w 2774807"/>
                <a:gd name="connsiteY20" fmla="*/ 1077312 h 4599735"/>
                <a:gd name="connsiteX21" fmla="*/ 329086 w 2774807"/>
                <a:gd name="connsiteY21" fmla="*/ 1388254 h 4599735"/>
                <a:gd name="connsiteX22" fmla="*/ 419906 w 2774807"/>
                <a:gd name="connsiteY22" fmla="*/ 1645867 h 4599735"/>
                <a:gd name="connsiteX23" fmla="*/ 132985 w 2774807"/>
                <a:gd name="connsiteY23" fmla="*/ 2146711 h 4599735"/>
                <a:gd name="connsiteX24" fmla="*/ 1 w 2774807"/>
                <a:gd name="connsiteY24" fmla="*/ 2771575 h 4599735"/>
                <a:gd name="connsiteX25" fmla="*/ 134675 w 2774807"/>
                <a:gd name="connsiteY25" fmla="*/ 3284218 h 4599735"/>
                <a:gd name="connsiteX26" fmla="*/ 539697 w 2774807"/>
                <a:gd name="connsiteY26" fmla="*/ 3784708 h 4599735"/>
                <a:gd name="connsiteX27" fmla="*/ 576959 w 2774807"/>
                <a:gd name="connsiteY27" fmla="*/ 3822318 h 4599735"/>
                <a:gd name="connsiteX28" fmla="*/ 638753 w 2774807"/>
                <a:gd name="connsiteY28" fmla="*/ 3886659 h 4599735"/>
                <a:gd name="connsiteX29" fmla="*/ 713162 w 2774807"/>
                <a:gd name="connsiteY29" fmla="*/ 3943478 h 4599735"/>
                <a:gd name="connsiteX30" fmla="*/ 752159 w 2774807"/>
                <a:gd name="connsiteY30" fmla="*/ 3976806 h 4599735"/>
                <a:gd name="connsiteX31" fmla="*/ 821245 w 2774807"/>
                <a:gd name="connsiteY31" fmla="*/ 3974143 h 4599735"/>
                <a:gd name="connsiteX32" fmla="*/ 885007 w 2774807"/>
                <a:gd name="connsiteY32" fmla="*/ 4052024 h 4599735"/>
                <a:gd name="connsiteX33" fmla="*/ 952240 w 2774807"/>
                <a:gd name="connsiteY33" fmla="*/ 4104097 h 4599735"/>
                <a:gd name="connsiteX34" fmla="*/ 959994 w 2774807"/>
                <a:gd name="connsiteY34" fmla="*/ 4159759 h 4599735"/>
                <a:gd name="connsiteX35" fmla="*/ 819508 w 2774807"/>
                <a:gd name="connsiteY35" fmla="*/ 4339704 h 4599735"/>
                <a:gd name="connsiteX36" fmla="*/ 633717 w 2774807"/>
                <a:gd name="connsiteY36" fmla="*/ 4551954 h 4599735"/>
                <a:gd name="connsiteX37" fmla="*/ 599428 w 2774807"/>
                <a:gd name="connsiteY37" fmla="*/ 4599735 h 4599735"/>
                <a:gd name="connsiteX38" fmla="*/ 2381438 w 2774807"/>
                <a:gd name="connsiteY38" fmla="*/ 4599735 h 4599735"/>
                <a:gd name="connsiteX39" fmla="*/ 2379535 w 2774807"/>
                <a:gd name="connsiteY39" fmla="*/ 4573574 h 4599735"/>
                <a:gd name="connsiteX40" fmla="*/ 2429990 w 2774807"/>
                <a:gd name="connsiteY40" fmla="*/ 4435636 h 4599735"/>
                <a:gd name="connsiteX41" fmla="*/ 2651363 w 2774807"/>
                <a:gd name="connsiteY41" fmla="*/ 4024366 h 4599735"/>
                <a:gd name="connsiteX42" fmla="*/ 2649975 w 2774807"/>
                <a:gd name="connsiteY42" fmla="*/ 3416370 h 4599735"/>
                <a:gd name="connsiteX43" fmla="*/ 2286725 w 2774807"/>
                <a:gd name="connsiteY43" fmla="*/ 2942117 h 4599735"/>
                <a:gd name="connsiteX44" fmla="*/ 2654719 w 2774807"/>
                <a:gd name="connsiteY44" fmla="*/ 2663840 h 4599735"/>
                <a:gd name="connsiteX45" fmla="*/ 2774805 w 2774807"/>
                <a:gd name="connsiteY45" fmla="*/ 2329005 h 4599735"/>
                <a:gd name="connsiteX46" fmla="*/ 2652489 w 2774807"/>
                <a:gd name="connsiteY46" fmla="*/ 1320936 h 4599735"/>
                <a:gd name="connsiteX47" fmla="*/ 2597639 w 2774807"/>
                <a:gd name="connsiteY47" fmla="*/ 976959 h 4599735"/>
                <a:gd name="connsiteX48" fmla="*/ 2558525 w 2774807"/>
                <a:gd name="connsiteY48" fmla="*/ 723182 h 4599735"/>
                <a:gd name="connsiteX49" fmla="*/ 2294642 w 2774807"/>
                <a:gd name="connsiteY49" fmla="*/ 52984 h 4599735"/>
                <a:gd name="connsiteX50" fmla="*/ 2256842 w 2774807"/>
                <a:gd name="connsiteY50" fmla="*/ 32671 h 4599735"/>
                <a:gd name="connsiteX51" fmla="*/ 2053655 w 2774807"/>
                <a:gd name="connsiteY51" fmla="*/ 74930 h 4599735"/>
                <a:gd name="connsiteX52" fmla="*/ 1715637 w 2774807"/>
                <a:gd name="connsiteY52" fmla="*/ 87730 h 4599735"/>
                <a:gd name="connsiteX53" fmla="*/ 1568987 w 2774807"/>
                <a:gd name="connsiteY53" fmla="*/ 40604 h 4599735"/>
                <a:gd name="connsiteX54" fmla="*/ 1510126 w 2774807"/>
                <a:gd name="connsiteY54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188401 w 2774807"/>
                <a:gd name="connsiteY11" fmla="*/ 177095 h 4599735"/>
                <a:gd name="connsiteX12" fmla="*/ 1186538 w 2774807"/>
                <a:gd name="connsiteY12" fmla="*/ 183534 h 4599735"/>
                <a:gd name="connsiteX13" fmla="*/ 1161395 w 2774807"/>
                <a:gd name="connsiteY13" fmla="*/ 177919 h 4599735"/>
                <a:gd name="connsiteX14" fmla="*/ 1142212 w 2774807"/>
                <a:gd name="connsiteY14" fmla="*/ 181536 h 4599735"/>
                <a:gd name="connsiteX15" fmla="*/ 1122867 w 2774807"/>
                <a:gd name="connsiteY15" fmla="*/ 190858 h 4599735"/>
                <a:gd name="connsiteX16" fmla="*/ 1018522 w 2774807"/>
                <a:gd name="connsiteY16" fmla="*/ 276932 h 4599735"/>
                <a:gd name="connsiteX17" fmla="*/ 1002402 w 2774807"/>
                <a:gd name="connsiteY17" fmla="*/ 292965 h 4599735"/>
                <a:gd name="connsiteX18" fmla="*/ 477902 w 2774807"/>
                <a:gd name="connsiteY18" fmla="*/ 833491 h 4599735"/>
                <a:gd name="connsiteX19" fmla="*/ 324110 w 2774807"/>
                <a:gd name="connsiteY19" fmla="*/ 1077312 h 4599735"/>
                <a:gd name="connsiteX20" fmla="*/ 329086 w 2774807"/>
                <a:gd name="connsiteY20" fmla="*/ 1388254 h 4599735"/>
                <a:gd name="connsiteX21" fmla="*/ 419906 w 2774807"/>
                <a:gd name="connsiteY21" fmla="*/ 1645867 h 4599735"/>
                <a:gd name="connsiteX22" fmla="*/ 132985 w 2774807"/>
                <a:gd name="connsiteY22" fmla="*/ 2146711 h 4599735"/>
                <a:gd name="connsiteX23" fmla="*/ 1 w 2774807"/>
                <a:gd name="connsiteY23" fmla="*/ 2771575 h 4599735"/>
                <a:gd name="connsiteX24" fmla="*/ 134675 w 2774807"/>
                <a:gd name="connsiteY24" fmla="*/ 3284218 h 4599735"/>
                <a:gd name="connsiteX25" fmla="*/ 539697 w 2774807"/>
                <a:gd name="connsiteY25" fmla="*/ 3784708 h 4599735"/>
                <a:gd name="connsiteX26" fmla="*/ 576959 w 2774807"/>
                <a:gd name="connsiteY26" fmla="*/ 3822318 h 4599735"/>
                <a:gd name="connsiteX27" fmla="*/ 638753 w 2774807"/>
                <a:gd name="connsiteY27" fmla="*/ 3886659 h 4599735"/>
                <a:gd name="connsiteX28" fmla="*/ 713162 w 2774807"/>
                <a:gd name="connsiteY28" fmla="*/ 3943478 h 4599735"/>
                <a:gd name="connsiteX29" fmla="*/ 752159 w 2774807"/>
                <a:gd name="connsiteY29" fmla="*/ 3976806 h 4599735"/>
                <a:gd name="connsiteX30" fmla="*/ 821245 w 2774807"/>
                <a:gd name="connsiteY30" fmla="*/ 3974143 h 4599735"/>
                <a:gd name="connsiteX31" fmla="*/ 885007 w 2774807"/>
                <a:gd name="connsiteY31" fmla="*/ 4052024 h 4599735"/>
                <a:gd name="connsiteX32" fmla="*/ 952240 w 2774807"/>
                <a:gd name="connsiteY32" fmla="*/ 4104097 h 4599735"/>
                <a:gd name="connsiteX33" fmla="*/ 959994 w 2774807"/>
                <a:gd name="connsiteY33" fmla="*/ 4159759 h 4599735"/>
                <a:gd name="connsiteX34" fmla="*/ 819508 w 2774807"/>
                <a:gd name="connsiteY34" fmla="*/ 4339704 h 4599735"/>
                <a:gd name="connsiteX35" fmla="*/ 633717 w 2774807"/>
                <a:gd name="connsiteY35" fmla="*/ 4551954 h 4599735"/>
                <a:gd name="connsiteX36" fmla="*/ 599428 w 2774807"/>
                <a:gd name="connsiteY36" fmla="*/ 4599735 h 4599735"/>
                <a:gd name="connsiteX37" fmla="*/ 2381438 w 2774807"/>
                <a:gd name="connsiteY37" fmla="*/ 4599735 h 4599735"/>
                <a:gd name="connsiteX38" fmla="*/ 2379535 w 2774807"/>
                <a:gd name="connsiteY38" fmla="*/ 4573574 h 4599735"/>
                <a:gd name="connsiteX39" fmla="*/ 2429990 w 2774807"/>
                <a:gd name="connsiteY39" fmla="*/ 4435636 h 4599735"/>
                <a:gd name="connsiteX40" fmla="*/ 2651363 w 2774807"/>
                <a:gd name="connsiteY40" fmla="*/ 4024366 h 4599735"/>
                <a:gd name="connsiteX41" fmla="*/ 2649975 w 2774807"/>
                <a:gd name="connsiteY41" fmla="*/ 3416370 h 4599735"/>
                <a:gd name="connsiteX42" fmla="*/ 2286725 w 2774807"/>
                <a:gd name="connsiteY42" fmla="*/ 2942117 h 4599735"/>
                <a:gd name="connsiteX43" fmla="*/ 2654719 w 2774807"/>
                <a:gd name="connsiteY43" fmla="*/ 2663840 h 4599735"/>
                <a:gd name="connsiteX44" fmla="*/ 2774805 w 2774807"/>
                <a:gd name="connsiteY44" fmla="*/ 2329005 h 4599735"/>
                <a:gd name="connsiteX45" fmla="*/ 2652489 w 2774807"/>
                <a:gd name="connsiteY45" fmla="*/ 1320936 h 4599735"/>
                <a:gd name="connsiteX46" fmla="*/ 2597639 w 2774807"/>
                <a:gd name="connsiteY46" fmla="*/ 976959 h 4599735"/>
                <a:gd name="connsiteX47" fmla="*/ 2558525 w 2774807"/>
                <a:gd name="connsiteY47" fmla="*/ 723182 h 4599735"/>
                <a:gd name="connsiteX48" fmla="*/ 2294642 w 2774807"/>
                <a:gd name="connsiteY48" fmla="*/ 52984 h 4599735"/>
                <a:gd name="connsiteX49" fmla="*/ 2256842 w 2774807"/>
                <a:gd name="connsiteY49" fmla="*/ 32671 h 4599735"/>
                <a:gd name="connsiteX50" fmla="*/ 2053655 w 2774807"/>
                <a:gd name="connsiteY50" fmla="*/ 74930 h 4599735"/>
                <a:gd name="connsiteX51" fmla="*/ 1715637 w 2774807"/>
                <a:gd name="connsiteY51" fmla="*/ 87730 h 4599735"/>
                <a:gd name="connsiteX52" fmla="*/ 1568987 w 2774807"/>
                <a:gd name="connsiteY52" fmla="*/ 40604 h 4599735"/>
                <a:gd name="connsiteX53" fmla="*/ 1510126 w 2774807"/>
                <a:gd name="connsiteY53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188401 w 2774807"/>
                <a:gd name="connsiteY10" fmla="*/ 177095 h 4599735"/>
                <a:gd name="connsiteX11" fmla="*/ 1186538 w 2774807"/>
                <a:gd name="connsiteY11" fmla="*/ 183534 h 4599735"/>
                <a:gd name="connsiteX12" fmla="*/ 1161395 w 2774807"/>
                <a:gd name="connsiteY12" fmla="*/ 177919 h 4599735"/>
                <a:gd name="connsiteX13" fmla="*/ 1142212 w 2774807"/>
                <a:gd name="connsiteY13" fmla="*/ 181536 h 4599735"/>
                <a:gd name="connsiteX14" fmla="*/ 1122867 w 2774807"/>
                <a:gd name="connsiteY14" fmla="*/ 190858 h 4599735"/>
                <a:gd name="connsiteX15" fmla="*/ 1018522 w 2774807"/>
                <a:gd name="connsiteY15" fmla="*/ 276932 h 4599735"/>
                <a:gd name="connsiteX16" fmla="*/ 1002402 w 2774807"/>
                <a:gd name="connsiteY16" fmla="*/ 292965 h 4599735"/>
                <a:gd name="connsiteX17" fmla="*/ 477902 w 2774807"/>
                <a:gd name="connsiteY17" fmla="*/ 833491 h 4599735"/>
                <a:gd name="connsiteX18" fmla="*/ 324110 w 2774807"/>
                <a:gd name="connsiteY18" fmla="*/ 1077312 h 4599735"/>
                <a:gd name="connsiteX19" fmla="*/ 329086 w 2774807"/>
                <a:gd name="connsiteY19" fmla="*/ 1388254 h 4599735"/>
                <a:gd name="connsiteX20" fmla="*/ 419906 w 2774807"/>
                <a:gd name="connsiteY20" fmla="*/ 1645867 h 4599735"/>
                <a:gd name="connsiteX21" fmla="*/ 132985 w 2774807"/>
                <a:gd name="connsiteY21" fmla="*/ 2146711 h 4599735"/>
                <a:gd name="connsiteX22" fmla="*/ 1 w 2774807"/>
                <a:gd name="connsiteY22" fmla="*/ 2771575 h 4599735"/>
                <a:gd name="connsiteX23" fmla="*/ 134675 w 2774807"/>
                <a:gd name="connsiteY23" fmla="*/ 3284218 h 4599735"/>
                <a:gd name="connsiteX24" fmla="*/ 539697 w 2774807"/>
                <a:gd name="connsiteY24" fmla="*/ 3784708 h 4599735"/>
                <a:gd name="connsiteX25" fmla="*/ 576959 w 2774807"/>
                <a:gd name="connsiteY25" fmla="*/ 3822318 h 4599735"/>
                <a:gd name="connsiteX26" fmla="*/ 638753 w 2774807"/>
                <a:gd name="connsiteY26" fmla="*/ 3886659 h 4599735"/>
                <a:gd name="connsiteX27" fmla="*/ 713162 w 2774807"/>
                <a:gd name="connsiteY27" fmla="*/ 3943478 h 4599735"/>
                <a:gd name="connsiteX28" fmla="*/ 752159 w 2774807"/>
                <a:gd name="connsiteY28" fmla="*/ 3976806 h 4599735"/>
                <a:gd name="connsiteX29" fmla="*/ 821245 w 2774807"/>
                <a:gd name="connsiteY29" fmla="*/ 3974143 h 4599735"/>
                <a:gd name="connsiteX30" fmla="*/ 885007 w 2774807"/>
                <a:gd name="connsiteY30" fmla="*/ 4052024 h 4599735"/>
                <a:gd name="connsiteX31" fmla="*/ 952240 w 2774807"/>
                <a:gd name="connsiteY31" fmla="*/ 4104097 h 4599735"/>
                <a:gd name="connsiteX32" fmla="*/ 959994 w 2774807"/>
                <a:gd name="connsiteY32" fmla="*/ 4159759 h 4599735"/>
                <a:gd name="connsiteX33" fmla="*/ 819508 w 2774807"/>
                <a:gd name="connsiteY33" fmla="*/ 4339704 h 4599735"/>
                <a:gd name="connsiteX34" fmla="*/ 633717 w 2774807"/>
                <a:gd name="connsiteY34" fmla="*/ 4551954 h 4599735"/>
                <a:gd name="connsiteX35" fmla="*/ 599428 w 2774807"/>
                <a:gd name="connsiteY35" fmla="*/ 4599735 h 4599735"/>
                <a:gd name="connsiteX36" fmla="*/ 2381438 w 2774807"/>
                <a:gd name="connsiteY36" fmla="*/ 4599735 h 4599735"/>
                <a:gd name="connsiteX37" fmla="*/ 2379535 w 2774807"/>
                <a:gd name="connsiteY37" fmla="*/ 4573574 h 4599735"/>
                <a:gd name="connsiteX38" fmla="*/ 2429990 w 2774807"/>
                <a:gd name="connsiteY38" fmla="*/ 4435636 h 4599735"/>
                <a:gd name="connsiteX39" fmla="*/ 2651363 w 2774807"/>
                <a:gd name="connsiteY39" fmla="*/ 4024366 h 4599735"/>
                <a:gd name="connsiteX40" fmla="*/ 2649975 w 2774807"/>
                <a:gd name="connsiteY40" fmla="*/ 3416370 h 4599735"/>
                <a:gd name="connsiteX41" fmla="*/ 2286725 w 2774807"/>
                <a:gd name="connsiteY41" fmla="*/ 2942117 h 4599735"/>
                <a:gd name="connsiteX42" fmla="*/ 2654719 w 2774807"/>
                <a:gd name="connsiteY42" fmla="*/ 2663840 h 4599735"/>
                <a:gd name="connsiteX43" fmla="*/ 2774805 w 2774807"/>
                <a:gd name="connsiteY43" fmla="*/ 2329005 h 4599735"/>
                <a:gd name="connsiteX44" fmla="*/ 2652489 w 2774807"/>
                <a:gd name="connsiteY44" fmla="*/ 1320936 h 4599735"/>
                <a:gd name="connsiteX45" fmla="*/ 2597639 w 2774807"/>
                <a:gd name="connsiteY45" fmla="*/ 976959 h 4599735"/>
                <a:gd name="connsiteX46" fmla="*/ 2558525 w 2774807"/>
                <a:gd name="connsiteY46" fmla="*/ 723182 h 4599735"/>
                <a:gd name="connsiteX47" fmla="*/ 2294642 w 2774807"/>
                <a:gd name="connsiteY47" fmla="*/ 52984 h 4599735"/>
                <a:gd name="connsiteX48" fmla="*/ 2256842 w 2774807"/>
                <a:gd name="connsiteY48" fmla="*/ 32671 h 4599735"/>
                <a:gd name="connsiteX49" fmla="*/ 2053655 w 2774807"/>
                <a:gd name="connsiteY49" fmla="*/ 74930 h 4599735"/>
                <a:gd name="connsiteX50" fmla="*/ 1715637 w 2774807"/>
                <a:gd name="connsiteY50" fmla="*/ 87730 h 4599735"/>
                <a:gd name="connsiteX51" fmla="*/ 1568987 w 2774807"/>
                <a:gd name="connsiteY51" fmla="*/ 40604 h 4599735"/>
                <a:gd name="connsiteX52" fmla="*/ 1510126 w 2774807"/>
                <a:gd name="connsiteY52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188401 w 2774807"/>
                <a:gd name="connsiteY9" fmla="*/ 177095 h 4599735"/>
                <a:gd name="connsiteX10" fmla="*/ 1186538 w 2774807"/>
                <a:gd name="connsiteY10" fmla="*/ 183534 h 4599735"/>
                <a:gd name="connsiteX11" fmla="*/ 1161395 w 2774807"/>
                <a:gd name="connsiteY11" fmla="*/ 177919 h 4599735"/>
                <a:gd name="connsiteX12" fmla="*/ 1142212 w 2774807"/>
                <a:gd name="connsiteY12" fmla="*/ 181536 h 4599735"/>
                <a:gd name="connsiteX13" fmla="*/ 1122867 w 2774807"/>
                <a:gd name="connsiteY13" fmla="*/ 190858 h 4599735"/>
                <a:gd name="connsiteX14" fmla="*/ 1018522 w 2774807"/>
                <a:gd name="connsiteY14" fmla="*/ 276932 h 4599735"/>
                <a:gd name="connsiteX15" fmla="*/ 1002402 w 2774807"/>
                <a:gd name="connsiteY15" fmla="*/ 292965 h 4599735"/>
                <a:gd name="connsiteX16" fmla="*/ 477902 w 2774807"/>
                <a:gd name="connsiteY16" fmla="*/ 833491 h 4599735"/>
                <a:gd name="connsiteX17" fmla="*/ 324110 w 2774807"/>
                <a:gd name="connsiteY17" fmla="*/ 1077312 h 4599735"/>
                <a:gd name="connsiteX18" fmla="*/ 329086 w 2774807"/>
                <a:gd name="connsiteY18" fmla="*/ 1388254 h 4599735"/>
                <a:gd name="connsiteX19" fmla="*/ 419906 w 2774807"/>
                <a:gd name="connsiteY19" fmla="*/ 1645867 h 4599735"/>
                <a:gd name="connsiteX20" fmla="*/ 132985 w 2774807"/>
                <a:gd name="connsiteY20" fmla="*/ 2146711 h 4599735"/>
                <a:gd name="connsiteX21" fmla="*/ 1 w 2774807"/>
                <a:gd name="connsiteY21" fmla="*/ 2771575 h 4599735"/>
                <a:gd name="connsiteX22" fmla="*/ 134675 w 2774807"/>
                <a:gd name="connsiteY22" fmla="*/ 3284218 h 4599735"/>
                <a:gd name="connsiteX23" fmla="*/ 539697 w 2774807"/>
                <a:gd name="connsiteY23" fmla="*/ 3784708 h 4599735"/>
                <a:gd name="connsiteX24" fmla="*/ 576959 w 2774807"/>
                <a:gd name="connsiteY24" fmla="*/ 3822318 h 4599735"/>
                <a:gd name="connsiteX25" fmla="*/ 638753 w 2774807"/>
                <a:gd name="connsiteY25" fmla="*/ 3886659 h 4599735"/>
                <a:gd name="connsiteX26" fmla="*/ 713162 w 2774807"/>
                <a:gd name="connsiteY26" fmla="*/ 3943478 h 4599735"/>
                <a:gd name="connsiteX27" fmla="*/ 752159 w 2774807"/>
                <a:gd name="connsiteY27" fmla="*/ 3976806 h 4599735"/>
                <a:gd name="connsiteX28" fmla="*/ 821245 w 2774807"/>
                <a:gd name="connsiteY28" fmla="*/ 3974143 h 4599735"/>
                <a:gd name="connsiteX29" fmla="*/ 885007 w 2774807"/>
                <a:gd name="connsiteY29" fmla="*/ 4052024 h 4599735"/>
                <a:gd name="connsiteX30" fmla="*/ 952240 w 2774807"/>
                <a:gd name="connsiteY30" fmla="*/ 4104097 h 4599735"/>
                <a:gd name="connsiteX31" fmla="*/ 959994 w 2774807"/>
                <a:gd name="connsiteY31" fmla="*/ 4159759 h 4599735"/>
                <a:gd name="connsiteX32" fmla="*/ 819508 w 2774807"/>
                <a:gd name="connsiteY32" fmla="*/ 4339704 h 4599735"/>
                <a:gd name="connsiteX33" fmla="*/ 633717 w 2774807"/>
                <a:gd name="connsiteY33" fmla="*/ 4551954 h 4599735"/>
                <a:gd name="connsiteX34" fmla="*/ 599428 w 2774807"/>
                <a:gd name="connsiteY34" fmla="*/ 4599735 h 4599735"/>
                <a:gd name="connsiteX35" fmla="*/ 2381438 w 2774807"/>
                <a:gd name="connsiteY35" fmla="*/ 4599735 h 4599735"/>
                <a:gd name="connsiteX36" fmla="*/ 2379535 w 2774807"/>
                <a:gd name="connsiteY36" fmla="*/ 4573574 h 4599735"/>
                <a:gd name="connsiteX37" fmla="*/ 2429990 w 2774807"/>
                <a:gd name="connsiteY37" fmla="*/ 4435636 h 4599735"/>
                <a:gd name="connsiteX38" fmla="*/ 2651363 w 2774807"/>
                <a:gd name="connsiteY38" fmla="*/ 4024366 h 4599735"/>
                <a:gd name="connsiteX39" fmla="*/ 2649975 w 2774807"/>
                <a:gd name="connsiteY39" fmla="*/ 3416370 h 4599735"/>
                <a:gd name="connsiteX40" fmla="*/ 2286725 w 2774807"/>
                <a:gd name="connsiteY40" fmla="*/ 2942117 h 4599735"/>
                <a:gd name="connsiteX41" fmla="*/ 2654719 w 2774807"/>
                <a:gd name="connsiteY41" fmla="*/ 2663840 h 4599735"/>
                <a:gd name="connsiteX42" fmla="*/ 2774805 w 2774807"/>
                <a:gd name="connsiteY42" fmla="*/ 2329005 h 4599735"/>
                <a:gd name="connsiteX43" fmla="*/ 2652489 w 2774807"/>
                <a:gd name="connsiteY43" fmla="*/ 1320936 h 4599735"/>
                <a:gd name="connsiteX44" fmla="*/ 2597639 w 2774807"/>
                <a:gd name="connsiteY44" fmla="*/ 976959 h 4599735"/>
                <a:gd name="connsiteX45" fmla="*/ 2558525 w 2774807"/>
                <a:gd name="connsiteY45" fmla="*/ 723182 h 4599735"/>
                <a:gd name="connsiteX46" fmla="*/ 2294642 w 2774807"/>
                <a:gd name="connsiteY46" fmla="*/ 52984 h 4599735"/>
                <a:gd name="connsiteX47" fmla="*/ 2256842 w 2774807"/>
                <a:gd name="connsiteY47" fmla="*/ 32671 h 4599735"/>
                <a:gd name="connsiteX48" fmla="*/ 2053655 w 2774807"/>
                <a:gd name="connsiteY48" fmla="*/ 74930 h 4599735"/>
                <a:gd name="connsiteX49" fmla="*/ 1715637 w 2774807"/>
                <a:gd name="connsiteY49" fmla="*/ 87730 h 4599735"/>
                <a:gd name="connsiteX50" fmla="*/ 1568987 w 2774807"/>
                <a:gd name="connsiteY50" fmla="*/ 40604 h 4599735"/>
                <a:gd name="connsiteX51" fmla="*/ 1510126 w 2774807"/>
                <a:gd name="connsiteY51" fmla="*/ 0 h 45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74807" h="4599735">
                  <a:moveTo>
                    <a:pt x="2162331" y="1904243"/>
                  </a:moveTo>
                  <a:cubicBezTo>
                    <a:pt x="2180613" y="1982587"/>
                    <a:pt x="2269807" y="2161931"/>
                    <a:pt x="2247011" y="2249418"/>
                  </a:cubicBezTo>
                  <a:cubicBezTo>
                    <a:pt x="2240298" y="2275571"/>
                    <a:pt x="2217656" y="2320674"/>
                    <a:pt x="2192823" y="2355853"/>
                  </a:cubicBezTo>
                  <a:cubicBezTo>
                    <a:pt x="2167991" y="2391033"/>
                    <a:pt x="2121409" y="2441965"/>
                    <a:pt x="2098018" y="2460494"/>
                  </a:cubicBezTo>
                  <a:cubicBezTo>
                    <a:pt x="2074627" y="2479023"/>
                    <a:pt x="2065640" y="2479043"/>
                    <a:pt x="2052481" y="2467031"/>
                  </a:cubicBezTo>
                  <a:cubicBezTo>
                    <a:pt x="2039323" y="2455020"/>
                    <a:pt x="2018834" y="2399998"/>
                    <a:pt x="2019067" y="2388425"/>
                  </a:cubicBezTo>
                  <a:cubicBezTo>
                    <a:pt x="2019992" y="2332301"/>
                    <a:pt x="2007688" y="2301560"/>
                    <a:pt x="2031565" y="2220863"/>
                  </a:cubicBezTo>
                  <a:cubicBezTo>
                    <a:pt x="2055442" y="2140166"/>
                    <a:pt x="2118742" y="2009784"/>
                    <a:pt x="2162331" y="1904243"/>
                  </a:cubicBezTo>
                  <a:close/>
                  <a:moveTo>
                    <a:pt x="1510126" y="0"/>
                  </a:moveTo>
                  <a:lnTo>
                    <a:pt x="1188401" y="177095"/>
                  </a:lnTo>
                  <a:lnTo>
                    <a:pt x="1186538" y="183534"/>
                  </a:lnTo>
                  <a:lnTo>
                    <a:pt x="1161395" y="177919"/>
                  </a:lnTo>
                  <a:lnTo>
                    <a:pt x="1142212" y="181536"/>
                  </a:lnTo>
                  <a:lnTo>
                    <a:pt x="1122867" y="190858"/>
                  </a:lnTo>
                  <a:lnTo>
                    <a:pt x="1018522" y="276932"/>
                  </a:lnTo>
                  <a:lnTo>
                    <a:pt x="1002402" y="292965"/>
                  </a:lnTo>
                  <a:cubicBezTo>
                    <a:pt x="895303" y="400941"/>
                    <a:pt x="590951" y="702766"/>
                    <a:pt x="477902" y="833491"/>
                  </a:cubicBezTo>
                  <a:cubicBezTo>
                    <a:pt x="364853" y="964216"/>
                    <a:pt x="356395" y="984389"/>
                    <a:pt x="324110" y="1077312"/>
                  </a:cubicBezTo>
                  <a:cubicBezTo>
                    <a:pt x="288005" y="1181230"/>
                    <a:pt x="313120" y="1293495"/>
                    <a:pt x="329086" y="1388254"/>
                  </a:cubicBezTo>
                  <a:cubicBezTo>
                    <a:pt x="345052" y="1483013"/>
                    <a:pt x="428122" y="1602935"/>
                    <a:pt x="419906" y="1645867"/>
                  </a:cubicBezTo>
                  <a:cubicBezTo>
                    <a:pt x="415180" y="1781955"/>
                    <a:pt x="217222" y="1943970"/>
                    <a:pt x="132985" y="2146711"/>
                  </a:cubicBezTo>
                  <a:cubicBezTo>
                    <a:pt x="46313" y="2334988"/>
                    <a:pt x="-281" y="2581990"/>
                    <a:pt x="1" y="2771575"/>
                  </a:cubicBezTo>
                  <a:cubicBezTo>
                    <a:pt x="282" y="2961159"/>
                    <a:pt x="44726" y="3115362"/>
                    <a:pt x="134675" y="3284218"/>
                  </a:cubicBezTo>
                  <a:cubicBezTo>
                    <a:pt x="224625" y="3453073"/>
                    <a:pt x="351419" y="3660887"/>
                    <a:pt x="539697" y="3784708"/>
                  </a:cubicBezTo>
                  <a:cubicBezTo>
                    <a:pt x="554509" y="3794429"/>
                    <a:pt x="574992" y="3808201"/>
                    <a:pt x="576959" y="3822318"/>
                  </a:cubicBezTo>
                  <a:cubicBezTo>
                    <a:pt x="582398" y="3861430"/>
                    <a:pt x="608319" y="3875086"/>
                    <a:pt x="638753" y="3886659"/>
                  </a:cubicBezTo>
                  <a:cubicBezTo>
                    <a:pt x="669072" y="3898114"/>
                    <a:pt x="707030" y="3897073"/>
                    <a:pt x="713162" y="3943478"/>
                  </a:cubicBezTo>
                  <a:cubicBezTo>
                    <a:pt x="714320" y="3952504"/>
                    <a:pt x="737694" y="3973219"/>
                    <a:pt x="752159" y="3976806"/>
                  </a:cubicBezTo>
                  <a:cubicBezTo>
                    <a:pt x="774609" y="3982360"/>
                    <a:pt x="798216" y="3971482"/>
                    <a:pt x="821245" y="3974143"/>
                  </a:cubicBezTo>
                  <a:cubicBezTo>
                    <a:pt x="818584" y="3977730"/>
                    <a:pt x="860242" y="4030613"/>
                    <a:pt x="885007" y="4052024"/>
                  </a:cubicBezTo>
                  <a:cubicBezTo>
                    <a:pt x="906415" y="4070537"/>
                    <a:pt x="929327" y="4087433"/>
                    <a:pt x="952240" y="4104097"/>
                  </a:cubicBezTo>
                  <a:cubicBezTo>
                    <a:pt x="974690" y="4120413"/>
                    <a:pt x="977352" y="4137772"/>
                    <a:pt x="959994" y="4159759"/>
                  </a:cubicBezTo>
                  <a:cubicBezTo>
                    <a:pt x="912896" y="4219586"/>
                    <a:pt x="867996" y="4281033"/>
                    <a:pt x="819508" y="4339704"/>
                  </a:cubicBezTo>
                  <a:cubicBezTo>
                    <a:pt x="759710" y="4412000"/>
                    <a:pt x="691840" y="4478894"/>
                    <a:pt x="633717" y="4551954"/>
                  </a:cubicBezTo>
                  <a:lnTo>
                    <a:pt x="599428" y="4599735"/>
                  </a:lnTo>
                  <a:lnTo>
                    <a:pt x="2381438" y="4599735"/>
                  </a:lnTo>
                  <a:lnTo>
                    <a:pt x="2379535" y="4573574"/>
                  </a:lnTo>
                  <a:cubicBezTo>
                    <a:pt x="2376179" y="4522080"/>
                    <a:pt x="2393653" y="4477873"/>
                    <a:pt x="2429990" y="4435636"/>
                  </a:cubicBezTo>
                  <a:cubicBezTo>
                    <a:pt x="2532055" y="4316907"/>
                    <a:pt x="2623589" y="4179315"/>
                    <a:pt x="2651363" y="4024366"/>
                  </a:cubicBezTo>
                  <a:cubicBezTo>
                    <a:pt x="2684689" y="3821393"/>
                    <a:pt x="2702858" y="3616336"/>
                    <a:pt x="2649975" y="3416370"/>
                  </a:cubicBezTo>
                  <a:cubicBezTo>
                    <a:pt x="2610629" y="3253669"/>
                    <a:pt x="2350453" y="3048184"/>
                    <a:pt x="2286725" y="2942117"/>
                  </a:cubicBezTo>
                  <a:cubicBezTo>
                    <a:pt x="2409232" y="2828154"/>
                    <a:pt x="2573372" y="2766025"/>
                    <a:pt x="2654719" y="2663840"/>
                  </a:cubicBezTo>
                  <a:cubicBezTo>
                    <a:pt x="2736065" y="2561655"/>
                    <a:pt x="2775177" y="2552822"/>
                    <a:pt x="2774805" y="2329005"/>
                  </a:cubicBezTo>
                  <a:cubicBezTo>
                    <a:pt x="2774434" y="2105187"/>
                    <a:pt x="2694265" y="1667518"/>
                    <a:pt x="2652489" y="1320936"/>
                  </a:cubicBezTo>
                  <a:cubicBezTo>
                    <a:pt x="2638025" y="1201513"/>
                    <a:pt x="2617427" y="1095688"/>
                    <a:pt x="2597639" y="976959"/>
                  </a:cubicBezTo>
                  <a:cubicBezTo>
                    <a:pt x="2586298" y="909262"/>
                    <a:pt x="2563617" y="791109"/>
                    <a:pt x="2558525" y="723182"/>
                  </a:cubicBezTo>
                  <a:cubicBezTo>
                    <a:pt x="2570840" y="267100"/>
                    <a:pt x="2426352" y="129818"/>
                    <a:pt x="2294642" y="52984"/>
                  </a:cubicBezTo>
                  <a:lnTo>
                    <a:pt x="2256842" y="32671"/>
                  </a:lnTo>
                  <a:lnTo>
                    <a:pt x="2053655" y="74930"/>
                  </a:lnTo>
                  <a:cubicBezTo>
                    <a:pt x="1953298" y="90237"/>
                    <a:pt x="1753641" y="94461"/>
                    <a:pt x="1715637" y="87730"/>
                  </a:cubicBezTo>
                  <a:cubicBezTo>
                    <a:pt x="1663347" y="78493"/>
                    <a:pt x="1614505" y="62905"/>
                    <a:pt x="1568987" y="40604"/>
                  </a:cubicBezTo>
                  <a:lnTo>
                    <a:pt x="1510126" y="0"/>
                  </a:lnTo>
                  <a:close/>
                </a:path>
              </a:pathLst>
            </a:custGeom>
            <a:solidFill>
              <a:schemeClr val="accent1"/>
            </a:solidFill>
            <a:ln w="6490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89D26AD-E556-43E4-AF08-DC98EB3C4B62}"/>
                </a:ext>
              </a:extLst>
            </p:cNvPr>
            <p:cNvSpPr/>
            <p:nvPr/>
          </p:nvSpPr>
          <p:spPr>
            <a:xfrm>
              <a:off x="2689867" y="-18310"/>
              <a:ext cx="3286711" cy="5517437"/>
            </a:xfrm>
            <a:custGeom>
              <a:avLst/>
              <a:gdLst>
                <a:gd name="connsiteX0" fmla="*/ 973719 w 3031900"/>
                <a:gd name="connsiteY0" fmla="*/ 3659076 h 5089684"/>
                <a:gd name="connsiteX1" fmla="*/ 1104486 w 3031900"/>
                <a:gd name="connsiteY1" fmla="*/ 3975696 h 5089684"/>
                <a:gd name="connsiteX2" fmla="*/ 1116983 w 3031900"/>
                <a:gd name="connsiteY2" fmla="*/ 4143258 h 5089684"/>
                <a:gd name="connsiteX3" fmla="*/ 1083569 w 3031900"/>
                <a:gd name="connsiteY3" fmla="*/ 4221864 h 5089684"/>
                <a:gd name="connsiteX4" fmla="*/ 1038033 w 3031900"/>
                <a:gd name="connsiteY4" fmla="*/ 4215327 h 5089684"/>
                <a:gd name="connsiteX5" fmla="*/ 943227 w 3031900"/>
                <a:gd name="connsiteY5" fmla="*/ 4110686 h 5089684"/>
                <a:gd name="connsiteX6" fmla="*/ 889039 w 3031900"/>
                <a:gd name="connsiteY6" fmla="*/ 4004251 h 5089684"/>
                <a:gd name="connsiteX7" fmla="*/ 973719 w 3031900"/>
                <a:gd name="connsiteY7" fmla="*/ 3659076 h 5089684"/>
                <a:gd name="connsiteX8" fmla="*/ 384235 w 3031900"/>
                <a:gd name="connsiteY8" fmla="*/ 2306837 h 5089684"/>
                <a:gd name="connsiteX9" fmla="*/ 84272 w 3031900"/>
                <a:gd name="connsiteY9" fmla="*/ 3053685 h 5089684"/>
                <a:gd name="connsiteX10" fmla="*/ 127553 w 3031900"/>
                <a:gd name="connsiteY10" fmla="*/ 3697733 h 5089684"/>
                <a:gd name="connsiteX11" fmla="*/ 384235 w 3031900"/>
                <a:gd name="connsiteY11" fmla="*/ 2306837 h 5089684"/>
                <a:gd name="connsiteX12" fmla="*/ 2267733 w 3031900"/>
                <a:gd name="connsiteY12" fmla="*/ 526 h 5089684"/>
                <a:gd name="connsiteX13" fmla="*/ 2426221 w 3031900"/>
                <a:gd name="connsiteY13" fmla="*/ 40897 h 5089684"/>
                <a:gd name="connsiteX14" fmla="*/ 2841831 w 3031900"/>
                <a:gd name="connsiteY14" fmla="*/ 349817 h 5089684"/>
                <a:gd name="connsiteX15" fmla="*/ 2957297 w 3031900"/>
                <a:gd name="connsiteY15" fmla="*/ 509029 h 5089684"/>
                <a:gd name="connsiteX16" fmla="*/ 3031480 w 3031900"/>
                <a:gd name="connsiteY16" fmla="*/ 769022 h 5089684"/>
                <a:gd name="connsiteX17" fmla="*/ 3031900 w 3031900"/>
                <a:gd name="connsiteY17" fmla="*/ 773260 h 5089684"/>
                <a:gd name="connsiteX18" fmla="*/ 2819057 w 3031900"/>
                <a:gd name="connsiteY18" fmla="*/ 887856 h 5089684"/>
                <a:gd name="connsiteX19" fmla="*/ 1908589 w 3031900"/>
                <a:gd name="connsiteY19" fmla="*/ 1887169 h 5089684"/>
                <a:gd name="connsiteX20" fmla="*/ 1811718 w 3031900"/>
                <a:gd name="connsiteY20" fmla="*/ 2077731 h 5089684"/>
                <a:gd name="connsiteX21" fmla="*/ 1787258 w 3031900"/>
                <a:gd name="connsiteY21" fmla="*/ 2073211 h 5089684"/>
                <a:gd name="connsiteX22" fmla="*/ 1338065 w 3031900"/>
                <a:gd name="connsiteY22" fmla="*/ 1867685 h 5089684"/>
                <a:gd name="connsiteX23" fmla="*/ 1316395 w 3031900"/>
                <a:gd name="connsiteY23" fmla="*/ 1844942 h 5089684"/>
                <a:gd name="connsiteX24" fmla="*/ 1274786 w 3031900"/>
                <a:gd name="connsiteY24" fmla="*/ 1844426 h 5089684"/>
                <a:gd name="connsiteX25" fmla="*/ 1082393 w 3031900"/>
                <a:gd name="connsiteY25" fmla="*/ 1829761 h 5089684"/>
                <a:gd name="connsiteX26" fmla="*/ 1082293 w 3031900"/>
                <a:gd name="connsiteY26" fmla="*/ 1829742 h 5089684"/>
                <a:gd name="connsiteX27" fmla="*/ 879208 w 3031900"/>
                <a:gd name="connsiteY27" fmla="*/ 1787505 h 5089684"/>
                <a:gd name="connsiteX28" fmla="*/ 841408 w 3031900"/>
                <a:gd name="connsiteY28" fmla="*/ 1807818 h 5089684"/>
                <a:gd name="connsiteX29" fmla="*/ 577525 w 3031900"/>
                <a:gd name="connsiteY29" fmla="*/ 2478015 h 5089684"/>
                <a:gd name="connsiteX30" fmla="*/ 538411 w 3031900"/>
                <a:gd name="connsiteY30" fmla="*/ 2731792 h 5089684"/>
                <a:gd name="connsiteX31" fmla="*/ 483562 w 3031900"/>
                <a:gd name="connsiteY31" fmla="*/ 3075769 h 5089684"/>
                <a:gd name="connsiteX32" fmla="*/ 361246 w 3031900"/>
                <a:gd name="connsiteY32" fmla="*/ 4083838 h 5089684"/>
                <a:gd name="connsiteX33" fmla="*/ 481331 w 3031900"/>
                <a:gd name="connsiteY33" fmla="*/ 4418673 h 5089684"/>
                <a:gd name="connsiteX34" fmla="*/ 849325 w 3031900"/>
                <a:gd name="connsiteY34" fmla="*/ 4696950 h 5089684"/>
                <a:gd name="connsiteX35" fmla="*/ 550471 w 3031900"/>
                <a:gd name="connsiteY35" fmla="*/ 5043377 h 5089684"/>
                <a:gd name="connsiteX36" fmla="*/ 521938 w 3031900"/>
                <a:gd name="connsiteY36" fmla="*/ 5089684 h 5089684"/>
                <a:gd name="connsiteX37" fmla="*/ 477559 w 3031900"/>
                <a:gd name="connsiteY37" fmla="*/ 4965878 h 5089684"/>
                <a:gd name="connsiteX38" fmla="*/ 6994 w 3031900"/>
                <a:gd name="connsiteY38" fmla="*/ 3462390 h 5089684"/>
                <a:gd name="connsiteX39" fmla="*/ 346041 w 3031900"/>
                <a:gd name="connsiteY39" fmla="*/ 2198668 h 5089684"/>
                <a:gd name="connsiteX40" fmla="*/ 1487503 w 3031900"/>
                <a:gd name="connsiteY40" fmla="*/ 846179 h 5089684"/>
                <a:gd name="connsiteX41" fmla="*/ 1575466 w 3031900"/>
                <a:gd name="connsiteY41" fmla="*/ 672133 h 5089684"/>
                <a:gd name="connsiteX42" fmla="*/ 1835232 w 3031900"/>
                <a:gd name="connsiteY42" fmla="*/ 290897 h 5089684"/>
                <a:gd name="connsiteX43" fmla="*/ 2089258 w 3031900"/>
                <a:gd name="connsiteY43" fmla="*/ 68345 h 5089684"/>
                <a:gd name="connsiteX44" fmla="*/ 2211388 w 3031900"/>
                <a:gd name="connsiteY44" fmla="*/ 11140 h 5089684"/>
                <a:gd name="connsiteX45" fmla="*/ 2267733 w 3031900"/>
                <a:gd name="connsiteY45" fmla="*/ 526 h 508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31900" h="5089684">
                  <a:moveTo>
                    <a:pt x="973719" y="3659076"/>
                  </a:moveTo>
                  <a:cubicBezTo>
                    <a:pt x="1017308" y="3764617"/>
                    <a:pt x="1080608" y="3894999"/>
                    <a:pt x="1104486" y="3975696"/>
                  </a:cubicBezTo>
                  <a:cubicBezTo>
                    <a:pt x="1128362" y="4056393"/>
                    <a:pt x="1116058" y="4087134"/>
                    <a:pt x="1116983" y="4143258"/>
                  </a:cubicBezTo>
                  <a:cubicBezTo>
                    <a:pt x="1117216" y="4154831"/>
                    <a:pt x="1096727" y="4209853"/>
                    <a:pt x="1083569" y="4221864"/>
                  </a:cubicBezTo>
                  <a:cubicBezTo>
                    <a:pt x="1070410" y="4233876"/>
                    <a:pt x="1061423" y="4233856"/>
                    <a:pt x="1038033" y="4215327"/>
                  </a:cubicBezTo>
                  <a:cubicBezTo>
                    <a:pt x="1014642" y="4196798"/>
                    <a:pt x="968059" y="4145866"/>
                    <a:pt x="943227" y="4110686"/>
                  </a:cubicBezTo>
                  <a:cubicBezTo>
                    <a:pt x="918395" y="4075507"/>
                    <a:pt x="895753" y="4030404"/>
                    <a:pt x="889039" y="4004251"/>
                  </a:cubicBezTo>
                  <a:cubicBezTo>
                    <a:pt x="866244" y="3916764"/>
                    <a:pt x="955437" y="3737420"/>
                    <a:pt x="973719" y="3659076"/>
                  </a:cubicBezTo>
                  <a:close/>
                  <a:moveTo>
                    <a:pt x="384235" y="2306837"/>
                  </a:moveTo>
                  <a:cubicBezTo>
                    <a:pt x="180017" y="2459452"/>
                    <a:pt x="94240" y="2863169"/>
                    <a:pt x="84272" y="3053685"/>
                  </a:cubicBezTo>
                  <a:cubicBezTo>
                    <a:pt x="73430" y="3391551"/>
                    <a:pt x="86279" y="3411983"/>
                    <a:pt x="127553" y="3697733"/>
                  </a:cubicBezTo>
                  <a:cubicBezTo>
                    <a:pt x="113621" y="3025637"/>
                    <a:pt x="118638" y="2751517"/>
                    <a:pt x="384235" y="2306837"/>
                  </a:cubicBezTo>
                  <a:close/>
                  <a:moveTo>
                    <a:pt x="2267733" y="526"/>
                  </a:moveTo>
                  <a:cubicBezTo>
                    <a:pt x="2323142" y="-3182"/>
                    <a:pt x="2375795" y="12938"/>
                    <a:pt x="2426221" y="40897"/>
                  </a:cubicBezTo>
                  <a:cubicBezTo>
                    <a:pt x="2578437" y="125286"/>
                    <a:pt x="2719504" y="225114"/>
                    <a:pt x="2841831" y="349817"/>
                  </a:cubicBezTo>
                  <a:cubicBezTo>
                    <a:pt x="2888215" y="397059"/>
                    <a:pt x="2928596" y="448590"/>
                    <a:pt x="2957297" y="509029"/>
                  </a:cubicBezTo>
                  <a:cubicBezTo>
                    <a:pt x="2996787" y="592214"/>
                    <a:pt x="3019316" y="679481"/>
                    <a:pt x="3031480" y="769022"/>
                  </a:cubicBezTo>
                  <a:lnTo>
                    <a:pt x="3031900" y="773260"/>
                  </a:lnTo>
                  <a:lnTo>
                    <a:pt x="2819057" y="887856"/>
                  </a:lnTo>
                  <a:cubicBezTo>
                    <a:pt x="2462997" y="1109395"/>
                    <a:pt x="2151196" y="1454725"/>
                    <a:pt x="1908589" y="1887169"/>
                  </a:cubicBezTo>
                  <a:lnTo>
                    <a:pt x="1811718" y="2077731"/>
                  </a:lnTo>
                  <a:lnTo>
                    <a:pt x="1787258" y="2073211"/>
                  </a:lnTo>
                  <a:cubicBezTo>
                    <a:pt x="1603494" y="2031934"/>
                    <a:pt x="1447142" y="1959654"/>
                    <a:pt x="1338065" y="1867685"/>
                  </a:cubicBezTo>
                  <a:lnTo>
                    <a:pt x="1316395" y="1844942"/>
                  </a:lnTo>
                  <a:lnTo>
                    <a:pt x="1274786" y="1844426"/>
                  </a:lnTo>
                  <a:cubicBezTo>
                    <a:pt x="1207576" y="1842297"/>
                    <a:pt x="1132573" y="1837415"/>
                    <a:pt x="1082393" y="1829761"/>
                  </a:cubicBezTo>
                  <a:lnTo>
                    <a:pt x="1082293" y="1829742"/>
                  </a:lnTo>
                  <a:lnTo>
                    <a:pt x="879208" y="1787505"/>
                  </a:lnTo>
                  <a:lnTo>
                    <a:pt x="841408" y="1807818"/>
                  </a:lnTo>
                  <a:cubicBezTo>
                    <a:pt x="709699" y="1884651"/>
                    <a:pt x="565210" y="2021933"/>
                    <a:pt x="577525" y="2478015"/>
                  </a:cubicBezTo>
                  <a:cubicBezTo>
                    <a:pt x="572433" y="2545942"/>
                    <a:pt x="549753" y="2664096"/>
                    <a:pt x="538411" y="2731792"/>
                  </a:cubicBezTo>
                  <a:cubicBezTo>
                    <a:pt x="518624" y="2850521"/>
                    <a:pt x="498025" y="2956346"/>
                    <a:pt x="483562" y="3075769"/>
                  </a:cubicBezTo>
                  <a:cubicBezTo>
                    <a:pt x="441785" y="3422351"/>
                    <a:pt x="361617" y="3860020"/>
                    <a:pt x="361246" y="4083838"/>
                  </a:cubicBezTo>
                  <a:cubicBezTo>
                    <a:pt x="360874" y="4307655"/>
                    <a:pt x="399985" y="4316488"/>
                    <a:pt x="481331" y="4418673"/>
                  </a:cubicBezTo>
                  <a:cubicBezTo>
                    <a:pt x="562679" y="4520858"/>
                    <a:pt x="726818" y="4582987"/>
                    <a:pt x="849325" y="4696950"/>
                  </a:cubicBezTo>
                  <a:cubicBezTo>
                    <a:pt x="801530" y="4776500"/>
                    <a:pt x="643231" y="4911973"/>
                    <a:pt x="550471" y="5043377"/>
                  </a:cubicBezTo>
                  <a:lnTo>
                    <a:pt x="521938" y="5089684"/>
                  </a:lnTo>
                  <a:lnTo>
                    <a:pt x="477559" y="4965878"/>
                  </a:lnTo>
                  <a:cubicBezTo>
                    <a:pt x="256463" y="4369994"/>
                    <a:pt x="39957" y="3904393"/>
                    <a:pt x="6994" y="3462390"/>
                  </a:cubicBezTo>
                  <a:cubicBezTo>
                    <a:pt x="-30679" y="2957244"/>
                    <a:pt x="84050" y="2455523"/>
                    <a:pt x="346041" y="2198668"/>
                  </a:cubicBezTo>
                  <a:lnTo>
                    <a:pt x="1487503" y="846179"/>
                  </a:lnTo>
                  <a:lnTo>
                    <a:pt x="1575466" y="672133"/>
                  </a:lnTo>
                  <a:cubicBezTo>
                    <a:pt x="1646132" y="534366"/>
                    <a:pt x="1729003" y="404582"/>
                    <a:pt x="1835232" y="290897"/>
                  </a:cubicBezTo>
                  <a:cubicBezTo>
                    <a:pt x="1912496" y="208223"/>
                    <a:pt x="1993058" y="129377"/>
                    <a:pt x="2089258" y="68345"/>
                  </a:cubicBezTo>
                  <a:cubicBezTo>
                    <a:pt x="2127525" y="44064"/>
                    <a:pt x="2167972" y="24666"/>
                    <a:pt x="2211388" y="11140"/>
                  </a:cubicBezTo>
                  <a:cubicBezTo>
                    <a:pt x="2230489" y="5201"/>
                    <a:pt x="2249264" y="1762"/>
                    <a:pt x="2267733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953D73E-D9C4-4C25-8538-DC68C12390C8}"/>
              </a:ext>
            </a:extLst>
          </p:cNvPr>
          <p:cNvSpPr/>
          <p:nvPr userDrawn="1"/>
        </p:nvSpPr>
        <p:spPr>
          <a:xfrm>
            <a:off x="1" y="0"/>
            <a:ext cx="5126636" cy="6858000"/>
          </a:xfrm>
          <a:custGeom>
            <a:avLst/>
            <a:gdLst>
              <a:gd name="connsiteX0" fmla="*/ 0 w 5154023"/>
              <a:gd name="connsiteY0" fmla="*/ 0 h 6858000"/>
              <a:gd name="connsiteX1" fmla="*/ 4803045 w 5154023"/>
              <a:gd name="connsiteY1" fmla="*/ 0 h 6858000"/>
              <a:gd name="connsiteX2" fmla="*/ 4816761 w 5154023"/>
              <a:gd name="connsiteY2" fmla="*/ 0 h 6858000"/>
              <a:gd name="connsiteX3" fmla="*/ 5154023 w 5154023"/>
              <a:gd name="connsiteY3" fmla="*/ 0 h 6858000"/>
              <a:gd name="connsiteX4" fmla="*/ 4816761 w 5154023"/>
              <a:gd name="connsiteY4" fmla="*/ 363117 h 6858000"/>
              <a:gd name="connsiteX5" fmla="*/ 4816761 w 5154023"/>
              <a:gd name="connsiteY5" fmla="*/ 6858000 h 6858000"/>
              <a:gd name="connsiteX6" fmla="*/ 0 w 515402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023" h="6858000">
                <a:moveTo>
                  <a:pt x="0" y="0"/>
                </a:moveTo>
                <a:lnTo>
                  <a:pt x="4803045" y="0"/>
                </a:lnTo>
                <a:lnTo>
                  <a:pt x="4816761" y="0"/>
                </a:lnTo>
                <a:lnTo>
                  <a:pt x="5154023" y="0"/>
                </a:lnTo>
                <a:lnTo>
                  <a:pt x="4816761" y="363117"/>
                </a:lnTo>
                <a:lnTo>
                  <a:pt x="48167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0B3F1D-71CE-4575-BF9E-E53AC9BE06C2}"/>
              </a:ext>
            </a:extLst>
          </p:cNvPr>
          <p:cNvGrpSpPr/>
          <p:nvPr userDrawn="1"/>
        </p:nvGrpSpPr>
        <p:grpSpPr>
          <a:xfrm>
            <a:off x="-11228" y="-5694"/>
            <a:ext cx="6104000" cy="6863695"/>
            <a:chOff x="-11228" y="-5694"/>
            <a:chExt cx="6104000" cy="6863695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D2A753E-5A7B-40A9-AD7E-26FA6B3613B9}"/>
                </a:ext>
              </a:extLst>
            </p:cNvPr>
            <p:cNvSpPr/>
            <p:nvPr/>
          </p:nvSpPr>
          <p:spPr>
            <a:xfrm>
              <a:off x="2540213" y="45845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42">
              <a:extLst>
                <a:ext uri="{FF2B5EF4-FFF2-40B4-BE49-F238E27FC236}">
                  <a16:creationId xmlns:a16="http://schemas.microsoft.com/office/drawing/2014/main" id="{0FA598FF-3628-4355-8E71-62668A3C3A5A}"/>
                </a:ext>
              </a:extLst>
            </p:cNvPr>
            <p:cNvSpPr/>
            <p:nvPr/>
          </p:nvSpPr>
          <p:spPr>
            <a:xfrm>
              <a:off x="2040101" y="459236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A1045618-90BA-40B1-9842-DBA6270108EF}"/>
                </a:ext>
              </a:extLst>
            </p:cNvPr>
            <p:cNvSpPr/>
            <p:nvPr/>
          </p:nvSpPr>
          <p:spPr>
            <a:xfrm>
              <a:off x="3183732" y="446917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93F6B2A3-762C-4864-B849-A9407A785CD9}"/>
                </a:ext>
              </a:extLst>
            </p:cNvPr>
            <p:cNvSpPr/>
            <p:nvPr/>
          </p:nvSpPr>
          <p:spPr>
            <a:xfrm>
              <a:off x="1375250" y="469661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C85A62D-B77F-489F-8991-F5EC5EF800C6}"/>
                </a:ext>
              </a:extLst>
            </p:cNvPr>
            <p:cNvSpPr/>
            <p:nvPr/>
          </p:nvSpPr>
          <p:spPr>
            <a:xfrm>
              <a:off x="1778598" y="494363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E8AAF98-391E-4465-AE17-F3CD6A70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179" y="418826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3" name="Graphic 5">
              <a:extLst>
                <a:ext uri="{FF2B5EF4-FFF2-40B4-BE49-F238E27FC236}">
                  <a16:creationId xmlns:a16="http://schemas.microsoft.com/office/drawing/2014/main" id="{181A78F2-E130-4452-99F6-4A01FBC1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87589" y="364073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3BF9749A-D00D-45D9-8A46-BE5B0CFCE7FE}"/>
                </a:ext>
              </a:extLst>
            </p:cNvPr>
            <p:cNvSpPr/>
            <p:nvPr/>
          </p:nvSpPr>
          <p:spPr>
            <a:xfrm>
              <a:off x="1741257" y="359396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하트 14">
              <a:extLst>
                <a:ext uri="{FF2B5EF4-FFF2-40B4-BE49-F238E27FC236}">
                  <a16:creationId xmlns:a16="http://schemas.microsoft.com/office/drawing/2014/main" id="{D8D23994-8326-4DAB-B34E-7A866BA3A92F}"/>
                </a:ext>
              </a:extLst>
            </p:cNvPr>
            <p:cNvSpPr/>
            <p:nvPr/>
          </p:nvSpPr>
          <p:spPr>
            <a:xfrm>
              <a:off x="2697639" y="361113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Graphic 47">
              <a:extLst>
                <a:ext uri="{FF2B5EF4-FFF2-40B4-BE49-F238E27FC236}">
                  <a16:creationId xmlns:a16="http://schemas.microsoft.com/office/drawing/2014/main" id="{E70F8E3F-BB22-498B-AA65-2F26591826E6}"/>
                </a:ext>
              </a:extLst>
            </p:cNvPr>
            <p:cNvGrpSpPr/>
            <p:nvPr/>
          </p:nvGrpSpPr>
          <p:grpSpPr>
            <a:xfrm>
              <a:off x="2335292" y="41266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Freeform: Shape 1145">
                <a:extLst>
                  <a:ext uri="{FF2B5EF4-FFF2-40B4-BE49-F238E27FC236}">
                    <a16:creationId xmlns:a16="http://schemas.microsoft.com/office/drawing/2014/main" id="{5B7965A7-645C-4BCC-8781-3AEF6B07C38F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146">
                <a:extLst>
                  <a:ext uri="{FF2B5EF4-FFF2-40B4-BE49-F238E27FC236}">
                    <a16:creationId xmlns:a16="http://schemas.microsoft.com/office/drawing/2014/main" id="{C6C6C42B-7028-4866-A795-E0216807B333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147">
                <a:extLst>
                  <a:ext uri="{FF2B5EF4-FFF2-40B4-BE49-F238E27FC236}">
                    <a16:creationId xmlns:a16="http://schemas.microsoft.com/office/drawing/2014/main" id="{C7D6CD52-8700-4C45-BC8C-89974ABEF68C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264">
              <a:extLst>
                <a:ext uri="{FF2B5EF4-FFF2-40B4-BE49-F238E27FC236}">
                  <a16:creationId xmlns:a16="http://schemas.microsoft.com/office/drawing/2014/main" id="{D2CEAF15-312C-47A2-974E-AD369763EA36}"/>
                </a:ext>
              </a:extLst>
            </p:cNvPr>
            <p:cNvSpPr/>
            <p:nvPr/>
          </p:nvSpPr>
          <p:spPr>
            <a:xfrm>
              <a:off x="1156576" y="430337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1">
              <a:extLst>
                <a:ext uri="{FF2B5EF4-FFF2-40B4-BE49-F238E27FC236}">
                  <a16:creationId xmlns:a16="http://schemas.microsoft.com/office/drawing/2014/main" id="{7C7868CE-A10E-4980-AFDF-556DCA684BEF}"/>
                </a:ext>
              </a:extLst>
            </p:cNvPr>
            <p:cNvSpPr/>
            <p:nvPr/>
          </p:nvSpPr>
          <p:spPr>
            <a:xfrm>
              <a:off x="2888497" y="4978740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CF6C059-3F5B-4998-B46F-CA24F41FBC14}"/>
                </a:ext>
              </a:extLst>
            </p:cNvPr>
            <p:cNvSpPr/>
            <p:nvPr/>
          </p:nvSpPr>
          <p:spPr>
            <a:xfrm>
              <a:off x="1286686" y="385507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75245A7-8155-482A-AFD0-11CF2F938B4C}"/>
                </a:ext>
              </a:extLst>
            </p:cNvPr>
            <p:cNvSpPr/>
            <p:nvPr/>
          </p:nvSpPr>
          <p:spPr>
            <a:xfrm>
              <a:off x="2887356" y="396101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AA45625-A222-45C4-B18A-45B5B4290210}"/>
                </a:ext>
              </a:extLst>
            </p:cNvPr>
            <p:cNvSpPr/>
            <p:nvPr/>
          </p:nvSpPr>
          <p:spPr>
            <a:xfrm>
              <a:off x="1832278" y="626284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E56A3706-1A92-44A8-B918-6BBC8B45DF4E}"/>
                </a:ext>
              </a:extLst>
            </p:cNvPr>
            <p:cNvSpPr/>
            <p:nvPr/>
          </p:nvSpPr>
          <p:spPr>
            <a:xfrm>
              <a:off x="1332166" y="627067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1F13B2A-79D2-464C-8983-BCF0AF56B0C8}"/>
                </a:ext>
              </a:extLst>
            </p:cNvPr>
            <p:cNvSpPr/>
            <p:nvPr/>
          </p:nvSpPr>
          <p:spPr>
            <a:xfrm>
              <a:off x="2467250" y="6147712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3FC179D4-80F3-4DF9-BB84-74660B70AD27}"/>
                </a:ext>
              </a:extLst>
            </p:cNvPr>
            <p:cNvSpPr/>
            <p:nvPr/>
          </p:nvSpPr>
          <p:spPr>
            <a:xfrm>
              <a:off x="667315" y="637492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B954290-DEFF-498D-80A9-130B90C3FEF9}"/>
                </a:ext>
              </a:extLst>
            </p:cNvPr>
            <p:cNvSpPr/>
            <p:nvPr/>
          </p:nvSpPr>
          <p:spPr>
            <a:xfrm>
              <a:off x="1070663" y="6621950"/>
              <a:ext cx="211217" cy="236051"/>
            </a:xfrm>
            <a:custGeom>
              <a:avLst/>
              <a:gdLst>
                <a:gd name="connsiteX0" fmla="*/ 188511 w 211217"/>
                <a:gd name="connsiteY0" fmla="*/ 183984 h 236051"/>
                <a:gd name="connsiteX1" fmla="*/ 89098 w 211217"/>
                <a:gd name="connsiteY1" fmla="*/ 235703 h 236051"/>
                <a:gd name="connsiteX2" fmla="*/ 188511 w 211217"/>
                <a:gd name="connsiteY2" fmla="*/ 183984 h 236051"/>
                <a:gd name="connsiteX3" fmla="*/ 15073 w 211217"/>
                <a:gd name="connsiteY3" fmla="*/ 131631 h 236051"/>
                <a:gd name="connsiteX4" fmla="*/ 50552 w 211217"/>
                <a:gd name="connsiteY4" fmla="*/ 224140 h 236051"/>
                <a:gd name="connsiteX5" fmla="*/ 15073 w 211217"/>
                <a:gd name="connsiteY5" fmla="*/ 131631 h 236051"/>
                <a:gd name="connsiteX6" fmla="*/ 190276 w 211217"/>
                <a:gd name="connsiteY6" fmla="*/ 23223 h 236051"/>
                <a:gd name="connsiteX7" fmla="*/ 121134 w 211217"/>
                <a:gd name="connsiteY7" fmla="*/ 128855 h 236051"/>
                <a:gd name="connsiteX8" fmla="*/ 190276 w 211217"/>
                <a:gd name="connsiteY8" fmla="*/ 23223 h 236051"/>
                <a:gd name="connsiteX9" fmla="*/ 198583 w 211217"/>
                <a:gd name="connsiteY9" fmla="*/ 161 h 236051"/>
                <a:gd name="connsiteX10" fmla="*/ 208264 w 211217"/>
                <a:gd name="connsiteY10" fmla="*/ 1792 h 236051"/>
                <a:gd name="connsiteX11" fmla="*/ 210217 w 211217"/>
                <a:gd name="connsiteY11" fmla="*/ 21116 h 236051"/>
                <a:gd name="connsiteX12" fmla="*/ 163945 w 211217"/>
                <a:gd name="connsiteY12" fmla="*/ 124555 h 236051"/>
                <a:gd name="connsiteX13" fmla="*/ 147687 w 211217"/>
                <a:gd name="connsiteY13" fmla="*/ 134714 h 236051"/>
                <a:gd name="connsiteX14" fmla="*/ 85654 w 211217"/>
                <a:gd name="connsiteY14" fmla="*/ 220371 h 236051"/>
                <a:gd name="connsiteX15" fmla="*/ 175663 w 211217"/>
                <a:gd name="connsiteY15" fmla="*/ 170793 h 236051"/>
                <a:gd name="connsiteX16" fmla="*/ 207407 w 211217"/>
                <a:gd name="connsiteY16" fmla="*/ 176515 h 236051"/>
                <a:gd name="connsiteX17" fmla="*/ 194799 w 211217"/>
                <a:gd name="connsiteY17" fmla="*/ 197380 h 236051"/>
                <a:gd name="connsiteX18" fmla="*/ 143811 w 211217"/>
                <a:gd name="connsiteY18" fmla="*/ 233920 h 236051"/>
                <a:gd name="connsiteX19" fmla="*/ 136656 w 211217"/>
                <a:gd name="connsiteY19" fmla="*/ 236051 h 236051"/>
                <a:gd name="connsiteX20" fmla="*/ 43141 w 211217"/>
                <a:gd name="connsiteY20" fmla="*/ 236051 h 236051"/>
                <a:gd name="connsiteX21" fmla="*/ 14088 w 211217"/>
                <a:gd name="connsiteY21" fmla="*/ 190809 h 236051"/>
                <a:gd name="connsiteX22" fmla="*/ 237 w 211217"/>
                <a:gd name="connsiteY22" fmla="*/ 131613 h 236051"/>
                <a:gd name="connsiteX23" fmla="*/ 5154 w 211217"/>
                <a:gd name="connsiteY23" fmla="*/ 107766 h 236051"/>
                <a:gd name="connsiteX24" fmla="*/ 25832 w 211217"/>
                <a:gd name="connsiteY24" fmla="*/ 119570 h 236051"/>
                <a:gd name="connsiteX25" fmla="*/ 62424 w 211217"/>
                <a:gd name="connsiteY25" fmla="*/ 227635 h 236051"/>
                <a:gd name="connsiteX26" fmla="*/ 97167 w 211217"/>
                <a:gd name="connsiteY26" fmla="*/ 153456 h 236051"/>
                <a:gd name="connsiteX27" fmla="*/ 100353 w 211217"/>
                <a:gd name="connsiteY27" fmla="*/ 109805 h 236051"/>
                <a:gd name="connsiteX28" fmla="*/ 187346 w 211217"/>
                <a:gd name="connsiteY28" fmla="*/ 3334 h 236051"/>
                <a:gd name="connsiteX29" fmla="*/ 198583 w 211217"/>
                <a:gd name="connsiteY29" fmla="*/ 161 h 2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1217" h="236051">
                  <a:moveTo>
                    <a:pt x="188511" y="183984"/>
                  </a:moveTo>
                  <a:cubicBezTo>
                    <a:pt x="156099" y="178845"/>
                    <a:pt x="104996" y="213381"/>
                    <a:pt x="89098" y="235703"/>
                  </a:cubicBezTo>
                  <a:cubicBezTo>
                    <a:pt x="117365" y="234419"/>
                    <a:pt x="178387" y="208722"/>
                    <a:pt x="188511" y="183984"/>
                  </a:cubicBezTo>
                  <a:close/>
                  <a:moveTo>
                    <a:pt x="15073" y="131631"/>
                  </a:moveTo>
                  <a:cubicBezTo>
                    <a:pt x="12487" y="157173"/>
                    <a:pt x="31759" y="208602"/>
                    <a:pt x="50552" y="224140"/>
                  </a:cubicBezTo>
                  <a:cubicBezTo>
                    <a:pt x="60283" y="191590"/>
                    <a:pt x="35699" y="137233"/>
                    <a:pt x="15073" y="131631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05921" y="148282"/>
                    <a:pt x="103111" y="188644"/>
                    <a:pt x="85654" y="220371"/>
                  </a:cubicBezTo>
                  <a:cubicBezTo>
                    <a:pt x="110615" y="193441"/>
                    <a:pt x="140012" y="175898"/>
                    <a:pt x="175663" y="170793"/>
                  </a:cubicBezTo>
                  <a:cubicBezTo>
                    <a:pt x="191818" y="168480"/>
                    <a:pt x="205711" y="171119"/>
                    <a:pt x="207407" y="176515"/>
                  </a:cubicBezTo>
                  <a:cubicBezTo>
                    <a:pt x="208641" y="180438"/>
                    <a:pt x="200589" y="191505"/>
                    <a:pt x="194799" y="197380"/>
                  </a:cubicBezTo>
                  <a:cubicBezTo>
                    <a:pt x="179500" y="212910"/>
                    <a:pt x="162420" y="224966"/>
                    <a:pt x="143811" y="233920"/>
                  </a:cubicBezTo>
                  <a:lnTo>
                    <a:pt x="136656" y="236051"/>
                  </a:lnTo>
                  <a:lnTo>
                    <a:pt x="43141" y="236051"/>
                  </a:lnTo>
                  <a:lnTo>
                    <a:pt x="14088" y="190809"/>
                  </a:lnTo>
                  <a:cubicBezTo>
                    <a:pt x="6932" y="172785"/>
                    <a:pt x="2970" y="153465"/>
                    <a:pt x="237" y="131613"/>
                  </a:cubicBezTo>
                  <a:cubicBezTo>
                    <a:pt x="-534" y="125378"/>
                    <a:pt x="443" y="109428"/>
                    <a:pt x="5154" y="107766"/>
                  </a:cubicBez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58621" y="150458"/>
                    <a:pt x="68455" y="181894"/>
                    <a:pt x="62424" y="227635"/>
                  </a:cubicBezTo>
                  <a:cubicBezTo>
                    <a:pt x="74279" y="203017"/>
                    <a:pt x="88156" y="179101"/>
                    <a:pt x="97167" y="153456"/>
                  </a:cubicBez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FD48CFC-4A78-44B9-A05F-336645A3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44" y="586657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7" name="Graphic 5">
              <a:extLst>
                <a:ext uri="{FF2B5EF4-FFF2-40B4-BE49-F238E27FC236}">
                  <a16:creationId xmlns:a16="http://schemas.microsoft.com/office/drawing/2014/main" id="{EF608F67-9EC8-434B-B447-3708B205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9654" y="531904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B05782D-1DEC-4EFA-A079-62730987312D}"/>
                </a:ext>
              </a:extLst>
            </p:cNvPr>
            <p:cNvSpPr/>
            <p:nvPr/>
          </p:nvSpPr>
          <p:spPr>
            <a:xfrm>
              <a:off x="1033322" y="527227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하트 28">
              <a:extLst>
                <a:ext uri="{FF2B5EF4-FFF2-40B4-BE49-F238E27FC236}">
                  <a16:creationId xmlns:a16="http://schemas.microsoft.com/office/drawing/2014/main" id="{582D8DBF-59B5-4339-973B-080BE820E020}"/>
                </a:ext>
              </a:extLst>
            </p:cNvPr>
            <p:cNvSpPr/>
            <p:nvPr/>
          </p:nvSpPr>
          <p:spPr>
            <a:xfrm>
              <a:off x="1989704" y="528944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Graphic 47">
              <a:extLst>
                <a:ext uri="{FF2B5EF4-FFF2-40B4-BE49-F238E27FC236}">
                  <a16:creationId xmlns:a16="http://schemas.microsoft.com/office/drawing/2014/main" id="{429FA008-B664-4B4B-9E03-8244910C5A4C}"/>
                </a:ext>
              </a:extLst>
            </p:cNvPr>
            <p:cNvGrpSpPr/>
            <p:nvPr/>
          </p:nvGrpSpPr>
          <p:grpSpPr>
            <a:xfrm>
              <a:off x="1627357" y="580498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Freeform: Shape 1145">
                <a:extLst>
                  <a:ext uri="{FF2B5EF4-FFF2-40B4-BE49-F238E27FC236}">
                    <a16:creationId xmlns:a16="http://schemas.microsoft.com/office/drawing/2014/main" id="{17D83BB3-7C83-48E3-AE93-6F552C013EBB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146">
                <a:extLst>
                  <a:ext uri="{FF2B5EF4-FFF2-40B4-BE49-F238E27FC236}">
                    <a16:creationId xmlns:a16="http://schemas.microsoft.com/office/drawing/2014/main" id="{413ACE08-31AB-45B5-8935-1DC352ADC26C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147">
                <a:extLst>
                  <a:ext uri="{FF2B5EF4-FFF2-40B4-BE49-F238E27FC236}">
                    <a16:creationId xmlns:a16="http://schemas.microsoft.com/office/drawing/2014/main" id="{6C669A94-E167-45C1-89D0-E82F75894ED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264">
              <a:extLst>
                <a:ext uri="{FF2B5EF4-FFF2-40B4-BE49-F238E27FC236}">
                  <a16:creationId xmlns:a16="http://schemas.microsoft.com/office/drawing/2014/main" id="{9DA4F02E-4686-4586-B66E-C3EBE9CB10C6}"/>
                </a:ext>
              </a:extLst>
            </p:cNvPr>
            <p:cNvSpPr/>
            <p:nvPr/>
          </p:nvSpPr>
          <p:spPr>
            <a:xfrm>
              <a:off x="448641" y="598168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1CA331B-3A02-49F2-9EE3-130A24532C96}"/>
                </a:ext>
              </a:extLst>
            </p:cNvPr>
            <p:cNvSpPr/>
            <p:nvPr/>
          </p:nvSpPr>
          <p:spPr>
            <a:xfrm>
              <a:off x="2181653" y="6647456"/>
              <a:ext cx="344957" cy="210544"/>
            </a:xfrm>
            <a:custGeom>
              <a:avLst/>
              <a:gdLst>
                <a:gd name="connsiteX0" fmla="*/ 186888 w 344957"/>
                <a:gd name="connsiteY0" fmla="*/ 388 h 210544"/>
                <a:gd name="connsiteX1" fmla="*/ 230551 w 344957"/>
                <a:gd name="connsiteY1" fmla="*/ 5713 h 210544"/>
                <a:gd name="connsiteX2" fmla="*/ 325484 w 344957"/>
                <a:gd name="connsiteY2" fmla="*/ 11625 h 210544"/>
                <a:gd name="connsiteX3" fmla="*/ 344957 w 344957"/>
                <a:gd name="connsiteY3" fmla="*/ 11277 h 210544"/>
                <a:gd name="connsiteX4" fmla="*/ 253502 w 344957"/>
                <a:gd name="connsiteY4" fmla="*/ 85693 h 210544"/>
                <a:gd name="connsiteX5" fmla="*/ 205340 w 344957"/>
                <a:gd name="connsiteY5" fmla="*/ 145330 h 210544"/>
                <a:gd name="connsiteX6" fmla="*/ 153005 w 344957"/>
                <a:gd name="connsiteY6" fmla="*/ 194187 h 210544"/>
                <a:gd name="connsiteX7" fmla="*/ 115827 w 344957"/>
                <a:gd name="connsiteY7" fmla="*/ 210544 h 210544"/>
                <a:gd name="connsiteX8" fmla="*/ 16273 w 344957"/>
                <a:gd name="connsiteY8" fmla="*/ 210544 h 210544"/>
                <a:gd name="connsiteX9" fmla="*/ 13040 w 344957"/>
                <a:gd name="connsiteY9" fmla="*/ 209487 h 210544"/>
                <a:gd name="connsiteX10" fmla="*/ 5216 w 344957"/>
                <a:gd name="connsiteY10" fmla="*/ 203750 h 210544"/>
                <a:gd name="connsiteX11" fmla="*/ 61898 w 344957"/>
                <a:gd name="connsiteY11" fmla="*/ 159935 h 210544"/>
                <a:gd name="connsiteX12" fmla="*/ 95281 w 344957"/>
                <a:gd name="connsiteY12" fmla="*/ 121510 h 210544"/>
                <a:gd name="connsiteX13" fmla="*/ 118753 w 344957"/>
                <a:gd name="connsiteY13" fmla="*/ 88127 h 210544"/>
                <a:gd name="connsiteX14" fmla="*/ 154918 w 344957"/>
                <a:gd name="connsiteY14" fmla="*/ 66046 h 210544"/>
                <a:gd name="connsiteX15" fmla="*/ 162220 w 344957"/>
                <a:gd name="connsiteY15" fmla="*/ 63611 h 210544"/>
                <a:gd name="connsiteX16" fmla="*/ 115971 w 344957"/>
                <a:gd name="connsiteY16" fmla="*/ 78390 h 210544"/>
                <a:gd name="connsiteX17" fmla="*/ 90760 w 344957"/>
                <a:gd name="connsiteY17" fmla="*/ 110383 h 210544"/>
                <a:gd name="connsiteX18" fmla="*/ 0 w 344957"/>
                <a:gd name="connsiteY18" fmla="*/ 190188 h 210544"/>
                <a:gd name="connsiteX19" fmla="*/ 11823 w 344957"/>
                <a:gd name="connsiteY19" fmla="*/ 136810 h 210544"/>
                <a:gd name="connsiteX20" fmla="*/ 87108 w 344957"/>
                <a:gd name="connsiteY20" fmla="*/ 25012 h 210544"/>
                <a:gd name="connsiteX21" fmla="*/ 143095 w 344957"/>
                <a:gd name="connsiteY21" fmla="*/ 2757 h 210544"/>
                <a:gd name="connsiteX22" fmla="*/ 186888 w 344957"/>
                <a:gd name="connsiteY22" fmla="*/ 388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57" h="210544">
                  <a:moveTo>
                    <a:pt x="186888" y="388"/>
                  </a:moveTo>
                  <a:cubicBezTo>
                    <a:pt x="201428" y="1236"/>
                    <a:pt x="215946" y="3366"/>
                    <a:pt x="230551" y="5713"/>
                  </a:cubicBezTo>
                  <a:cubicBezTo>
                    <a:pt x="261848" y="10581"/>
                    <a:pt x="293665" y="12494"/>
                    <a:pt x="325484" y="11625"/>
                  </a:cubicBezTo>
                  <a:cubicBezTo>
                    <a:pt x="331221" y="11103"/>
                    <a:pt x="336959" y="11277"/>
                    <a:pt x="344957" y="11277"/>
                  </a:cubicBezTo>
                  <a:cubicBezTo>
                    <a:pt x="311574" y="34923"/>
                    <a:pt x="281669" y="59264"/>
                    <a:pt x="253502" y="85693"/>
                  </a:cubicBezTo>
                  <a:cubicBezTo>
                    <a:pt x="234724" y="103254"/>
                    <a:pt x="217511" y="122205"/>
                    <a:pt x="205340" y="145330"/>
                  </a:cubicBezTo>
                  <a:cubicBezTo>
                    <a:pt x="193691" y="167759"/>
                    <a:pt x="174217" y="182017"/>
                    <a:pt x="153005" y="194187"/>
                  </a:cubicBezTo>
                  <a:lnTo>
                    <a:pt x="115827" y="210544"/>
                  </a:lnTo>
                  <a:lnTo>
                    <a:pt x="16273" y="210544"/>
                  </a:lnTo>
                  <a:lnTo>
                    <a:pt x="13040" y="209487"/>
                  </a:lnTo>
                  <a:cubicBezTo>
                    <a:pt x="10084" y="207923"/>
                    <a:pt x="8172" y="206010"/>
                    <a:pt x="5216" y="203750"/>
                  </a:cubicBezTo>
                  <a:cubicBezTo>
                    <a:pt x="25385" y="190014"/>
                    <a:pt x="43989" y="175409"/>
                    <a:pt x="61898" y="159935"/>
                  </a:cubicBezTo>
                  <a:cubicBezTo>
                    <a:pt x="74938" y="148634"/>
                    <a:pt x="86761" y="136810"/>
                    <a:pt x="95281" y="121510"/>
                  </a:cubicBezTo>
                  <a:cubicBezTo>
                    <a:pt x="101887" y="109687"/>
                    <a:pt x="110060" y="98733"/>
                    <a:pt x="118753" y="88127"/>
                  </a:cubicBezTo>
                  <a:cubicBezTo>
                    <a:pt x="128316" y="76652"/>
                    <a:pt x="139791" y="68306"/>
                    <a:pt x="154918" y="66046"/>
                  </a:cubicBezTo>
                  <a:cubicBezTo>
                    <a:pt x="157178" y="65698"/>
                    <a:pt x="160134" y="66220"/>
                    <a:pt x="162220" y="63611"/>
                  </a:cubicBezTo>
                  <a:cubicBezTo>
                    <a:pt x="144312" y="61178"/>
                    <a:pt x="129011" y="66046"/>
                    <a:pt x="115971" y="78390"/>
                  </a:cubicBezTo>
                  <a:cubicBezTo>
                    <a:pt x="106060" y="87779"/>
                    <a:pt x="98236" y="98907"/>
                    <a:pt x="90760" y="110383"/>
                  </a:cubicBezTo>
                  <a:cubicBezTo>
                    <a:pt x="68157" y="144808"/>
                    <a:pt x="36687" y="169498"/>
                    <a:pt x="0" y="190188"/>
                  </a:cubicBezTo>
                  <a:cubicBezTo>
                    <a:pt x="2087" y="171063"/>
                    <a:pt x="6433" y="153676"/>
                    <a:pt x="11823" y="136810"/>
                  </a:cubicBezTo>
                  <a:cubicBezTo>
                    <a:pt x="25907" y="92126"/>
                    <a:pt x="48509" y="53179"/>
                    <a:pt x="87108" y="25012"/>
                  </a:cubicBezTo>
                  <a:cubicBezTo>
                    <a:pt x="103800" y="12842"/>
                    <a:pt x="123100" y="6582"/>
                    <a:pt x="143095" y="2757"/>
                  </a:cubicBezTo>
                  <a:cubicBezTo>
                    <a:pt x="157787" y="-25"/>
                    <a:pt x="172348" y="-460"/>
                    <a:pt x="186888" y="38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3E30FA8-9208-45F3-A7D5-078E41E22E6B}"/>
                </a:ext>
              </a:extLst>
            </p:cNvPr>
            <p:cNvSpPr/>
            <p:nvPr/>
          </p:nvSpPr>
          <p:spPr>
            <a:xfrm>
              <a:off x="578751" y="553338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898BA4D1-3B47-4EEB-BCEB-CE4ED4A4DF50}"/>
                </a:ext>
              </a:extLst>
            </p:cNvPr>
            <p:cNvSpPr/>
            <p:nvPr/>
          </p:nvSpPr>
          <p:spPr>
            <a:xfrm>
              <a:off x="2179421" y="563932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BE07DA1-90C1-4824-B062-4DD88EEB6B9B}"/>
                </a:ext>
              </a:extLst>
            </p:cNvPr>
            <p:cNvSpPr/>
            <p:nvPr/>
          </p:nvSpPr>
          <p:spPr>
            <a:xfrm>
              <a:off x="2120456" y="290675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42">
              <a:extLst>
                <a:ext uri="{FF2B5EF4-FFF2-40B4-BE49-F238E27FC236}">
                  <a16:creationId xmlns:a16="http://schemas.microsoft.com/office/drawing/2014/main" id="{A7442572-EBB9-4EB1-93D3-E7E33D2D9047}"/>
                </a:ext>
              </a:extLst>
            </p:cNvPr>
            <p:cNvSpPr/>
            <p:nvPr/>
          </p:nvSpPr>
          <p:spPr>
            <a:xfrm>
              <a:off x="1620344" y="2914591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D97AFC8-AFBF-49DE-8692-94FEAE8F773B}"/>
                </a:ext>
              </a:extLst>
            </p:cNvPr>
            <p:cNvSpPr/>
            <p:nvPr/>
          </p:nvSpPr>
          <p:spPr>
            <a:xfrm>
              <a:off x="2755428" y="2791624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212D08FD-A1F7-4404-9E65-C1B9A592B6AD}"/>
                </a:ext>
              </a:extLst>
            </p:cNvPr>
            <p:cNvSpPr/>
            <p:nvPr/>
          </p:nvSpPr>
          <p:spPr>
            <a:xfrm>
              <a:off x="955493" y="3018832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77EDE5D-9190-4696-8150-CC3F6191410D}"/>
                </a:ext>
              </a:extLst>
            </p:cNvPr>
            <p:cNvSpPr/>
            <p:nvPr/>
          </p:nvSpPr>
          <p:spPr>
            <a:xfrm>
              <a:off x="1357812" y="3395483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F6F7F2D-95CF-4BAA-B103-04686DB6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22" y="251048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41" name="Graphic 5">
              <a:extLst>
                <a:ext uri="{FF2B5EF4-FFF2-40B4-BE49-F238E27FC236}">
                  <a16:creationId xmlns:a16="http://schemas.microsoft.com/office/drawing/2014/main" id="{B7BEE10F-4A55-4DE5-8BAE-5021EECE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1686" y="197174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718881F5-54E0-45DC-9581-A3E03F631F38}"/>
                </a:ext>
              </a:extLst>
            </p:cNvPr>
            <p:cNvSpPr/>
            <p:nvPr/>
          </p:nvSpPr>
          <p:spPr>
            <a:xfrm>
              <a:off x="1304302" y="185564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하트 42">
              <a:extLst>
                <a:ext uri="{FF2B5EF4-FFF2-40B4-BE49-F238E27FC236}">
                  <a16:creationId xmlns:a16="http://schemas.microsoft.com/office/drawing/2014/main" id="{4152F13F-3052-4F46-9DFD-52EF3D9F303E}"/>
                </a:ext>
              </a:extLst>
            </p:cNvPr>
            <p:cNvSpPr/>
            <p:nvPr/>
          </p:nvSpPr>
          <p:spPr>
            <a:xfrm>
              <a:off x="2277882" y="193335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aphic 47">
              <a:extLst>
                <a:ext uri="{FF2B5EF4-FFF2-40B4-BE49-F238E27FC236}">
                  <a16:creationId xmlns:a16="http://schemas.microsoft.com/office/drawing/2014/main" id="{10FEB592-4883-4195-BD2C-71FB82DFD132}"/>
                </a:ext>
              </a:extLst>
            </p:cNvPr>
            <p:cNvGrpSpPr/>
            <p:nvPr/>
          </p:nvGrpSpPr>
          <p:grpSpPr>
            <a:xfrm>
              <a:off x="1915535" y="2448894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Freeform: Shape 1145">
                <a:extLst>
                  <a:ext uri="{FF2B5EF4-FFF2-40B4-BE49-F238E27FC236}">
                    <a16:creationId xmlns:a16="http://schemas.microsoft.com/office/drawing/2014/main" id="{BCE33B95-D497-4070-A490-AE0B3FF0C7B5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146">
                <a:extLst>
                  <a:ext uri="{FF2B5EF4-FFF2-40B4-BE49-F238E27FC236}">
                    <a16:creationId xmlns:a16="http://schemas.microsoft.com/office/drawing/2014/main" id="{7D807FA6-E376-4538-9E3B-34493E7F4C92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147">
                <a:extLst>
                  <a:ext uri="{FF2B5EF4-FFF2-40B4-BE49-F238E27FC236}">
                    <a16:creationId xmlns:a16="http://schemas.microsoft.com/office/drawing/2014/main" id="{F4F9DA57-0422-4D0C-9FF5-8E73A369D8E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264">
              <a:extLst>
                <a:ext uri="{FF2B5EF4-FFF2-40B4-BE49-F238E27FC236}">
                  <a16:creationId xmlns:a16="http://schemas.microsoft.com/office/drawing/2014/main" id="{D73ABDDC-D134-4805-8196-5D7B309209EB}"/>
                </a:ext>
              </a:extLst>
            </p:cNvPr>
            <p:cNvSpPr/>
            <p:nvPr/>
          </p:nvSpPr>
          <p:spPr>
            <a:xfrm>
              <a:off x="736819" y="2625601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61">
              <a:extLst>
                <a:ext uri="{FF2B5EF4-FFF2-40B4-BE49-F238E27FC236}">
                  <a16:creationId xmlns:a16="http://schemas.microsoft.com/office/drawing/2014/main" id="{81AF641C-9A44-4B68-8EE2-D8E611EC4920}"/>
                </a:ext>
              </a:extLst>
            </p:cNvPr>
            <p:cNvSpPr/>
            <p:nvPr/>
          </p:nvSpPr>
          <p:spPr>
            <a:xfrm>
              <a:off x="2408634" y="330096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DC40E6F-C5A8-4D0F-A701-CB555DB89B78}"/>
                </a:ext>
              </a:extLst>
            </p:cNvPr>
            <p:cNvSpPr/>
            <p:nvPr/>
          </p:nvSpPr>
          <p:spPr>
            <a:xfrm>
              <a:off x="2467599" y="228323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9A5FFCF4-7E60-4351-827D-747ACC756F8D}"/>
                </a:ext>
              </a:extLst>
            </p:cNvPr>
            <p:cNvSpPr/>
            <p:nvPr/>
          </p:nvSpPr>
          <p:spPr>
            <a:xfrm>
              <a:off x="3382699" y="3603471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9EA24AF-07A4-41C1-9F95-04C8F9E1A36F}"/>
                </a:ext>
              </a:extLst>
            </p:cNvPr>
            <p:cNvSpPr/>
            <p:nvPr/>
          </p:nvSpPr>
          <p:spPr>
            <a:xfrm>
              <a:off x="3826505" y="3923791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F6426B7-27EF-40C5-BF93-831AC604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738" y="465295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1" name="Freeform: Shape 17">
              <a:extLst>
                <a:ext uri="{FF2B5EF4-FFF2-40B4-BE49-F238E27FC236}">
                  <a16:creationId xmlns:a16="http://schemas.microsoft.com/office/drawing/2014/main" id="{B820ED63-F58C-4B48-86DA-FBA0080A1286}"/>
                </a:ext>
              </a:extLst>
            </p:cNvPr>
            <p:cNvSpPr/>
            <p:nvPr/>
          </p:nvSpPr>
          <p:spPr>
            <a:xfrm>
              <a:off x="4001360" y="419499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64">
              <a:extLst>
                <a:ext uri="{FF2B5EF4-FFF2-40B4-BE49-F238E27FC236}">
                  <a16:creationId xmlns:a16="http://schemas.microsoft.com/office/drawing/2014/main" id="{36B1F3AA-539F-46D2-9BEB-2208BC3B0FFC}"/>
                </a:ext>
              </a:extLst>
            </p:cNvPr>
            <p:cNvSpPr/>
            <p:nvPr/>
          </p:nvSpPr>
          <p:spPr>
            <a:xfrm>
              <a:off x="3164025" y="3210240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2F2B0BB-0005-46C5-9B6E-483C814E75F9}"/>
                </a:ext>
              </a:extLst>
            </p:cNvPr>
            <p:cNvSpPr/>
            <p:nvPr/>
          </p:nvSpPr>
          <p:spPr>
            <a:xfrm>
              <a:off x="4434811" y="4094540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315D2B02-7F57-437D-9381-321943AA0D3B}"/>
                </a:ext>
              </a:extLst>
            </p:cNvPr>
            <p:cNvSpPr/>
            <p:nvPr/>
          </p:nvSpPr>
          <p:spPr>
            <a:xfrm>
              <a:off x="907886" y="490315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2C9564D6-8960-4363-A94E-37E19CB71791}"/>
                </a:ext>
              </a:extLst>
            </p:cNvPr>
            <p:cNvSpPr/>
            <p:nvPr/>
          </p:nvSpPr>
          <p:spPr>
            <a:xfrm>
              <a:off x="3508302" y="6030050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4">
              <a:extLst>
                <a:ext uri="{FF2B5EF4-FFF2-40B4-BE49-F238E27FC236}">
                  <a16:creationId xmlns:a16="http://schemas.microsoft.com/office/drawing/2014/main" id="{ACFA2654-764E-4D92-B5DC-D889D30B3C95}"/>
                </a:ext>
              </a:extLst>
            </p:cNvPr>
            <p:cNvSpPr/>
            <p:nvPr/>
          </p:nvSpPr>
          <p:spPr>
            <a:xfrm>
              <a:off x="2989720" y="624810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712D891-AE30-4A3C-937B-90DBA188F4A3}"/>
                </a:ext>
              </a:extLst>
            </p:cNvPr>
            <p:cNvSpPr/>
            <p:nvPr/>
          </p:nvSpPr>
          <p:spPr>
            <a:xfrm>
              <a:off x="3178797" y="6676146"/>
              <a:ext cx="211217" cy="181854"/>
            </a:xfrm>
            <a:custGeom>
              <a:avLst/>
              <a:gdLst>
                <a:gd name="connsiteX0" fmla="*/ 175663 w 211217"/>
                <a:gd name="connsiteY0" fmla="*/ 170793 h 181854"/>
                <a:gd name="connsiteX1" fmla="*/ 207407 w 211217"/>
                <a:gd name="connsiteY1" fmla="*/ 176515 h 181854"/>
                <a:gd name="connsiteX2" fmla="*/ 205387 w 211217"/>
                <a:gd name="connsiteY2" fmla="*/ 181854 h 181854"/>
                <a:gd name="connsiteX3" fmla="*/ 143012 w 211217"/>
                <a:gd name="connsiteY3" fmla="*/ 181854 h 181854"/>
                <a:gd name="connsiteX4" fmla="*/ 5154 w 211217"/>
                <a:gd name="connsiteY4" fmla="*/ 107766 h 181854"/>
                <a:gd name="connsiteX5" fmla="*/ 25832 w 211217"/>
                <a:gd name="connsiteY5" fmla="*/ 119570 h 181854"/>
                <a:gd name="connsiteX6" fmla="*/ 58686 w 211217"/>
                <a:gd name="connsiteY6" fmla="*/ 168033 h 181854"/>
                <a:gd name="connsiteX7" fmla="*/ 59553 w 211217"/>
                <a:gd name="connsiteY7" fmla="*/ 181854 h 181854"/>
                <a:gd name="connsiteX8" fmla="*/ 47996 w 211217"/>
                <a:gd name="connsiteY8" fmla="*/ 181854 h 181854"/>
                <a:gd name="connsiteX9" fmla="*/ 44196 w 211217"/>
                <a:gd name="connsiteY9" fmla="*/ 167780 h 181854"/>
                <a:gd name="connsiteX10" fmla="*/ 15073 w 211217"/>
                <a:gd name="connsiteY10" fmla="*/ 131631 h 181854"/>
                <a:gd name="connsiteX11" fmla="*/ 24795 w 211217"/>
                <a:gd name="connsiteY11" fmla="*/ 181637 h 181854"/>
                <a:gd name="connsiteX12" fmla="*/ 24898 w 211217"/>
                <a:gd name="connsiteY12" fmla="*/ 181854 h 181854"/>
                <a:gd name="connsiteX13" fmla="*/ 11993 w 211217"/>
                <a:gd name="connsiteY13" fmla="*/ 181854 h 181854"/>
                <a:gd name="connsiteX14" fmla="*/ 237 w 211217"/>
                <a:gd name="connsiteY14" fmla="*/ 131613 h 181854"/>
                <a:gd name="connsiteX15" fmla="*/ 5154 w 211217"/>
                <a:gd name="connsiteY15" fmla="*/ 107766 h 181854"/>
                <a:gd name="connsiteX16" fmla="*/ 190276 w 211217"/>
                <a:gd name="connsiteY16" fmla="*/ 23223 h 181854"/>
                <a:gd name="connsiteX17" fmla="*/ 121134 w 211217"/>
                <a:gd name="connsiteY17" fmla="*/ 128855 h 181854"/>
                <a:gd name="connsiteX18" fmla="*/ 190276 w 211217"/>
                <a:gd name="connsiteY18" fmla="*/ 23223 h 181854"/>
                <a:gd name="connsiteX19" fmla="*/ 198583 w 211217"/>
                <a:gd name="connsiteY19" fmla="*/ 161 h 181854"/>
                <a:gd name="connsiteX20" fmla="*/ 208264 w 211217"/>
                <a:gd name="connsiteY20" fmla="*/ 1792 h 181854"/>
                <a:gd name="connsiteX21" fmla="*/ 210217 w 211217"/>
                <a:gd name="connsiteY21" fmla="*/ 21116 h 181854"/>
                <a:gd name="connsiteX22" fmla="*/ 163945 w 211217"/>
                <a:gd name="connsiteY22" fmla="*/ 124555 h 181854"/>
                <a:gd name="connsiteX23" fmla="*/ 147687 w 211217"/>
                <a:gd name="connsiteY23" fmla="*/ 134714 h 181854"/>
                <a:gd name="connsiteX24" fmla="*/ 107555 w 211217"/>
                <a:gd name="connsiteY24" fmla="*/ 170733 h 181854"/>
                <a:gd name="connsiteX25" fmla="*/ 102648 w 211217"/>
                <a:gd name="connsiteY25" fmla="*/ 181854 h 181854"/>
                <a:gd name="connsiteX26" fmla="*/ 83866 w 211217"/>
                <a:gd name="connsiteY26" fmla="*/ 181854 h 181854"/>
                <a:gd name="connsiteX27" fmla="*/ 97167 w 211217"/>
                <a:gd name="connsiteY27" fmla="*/ 153456 h 181854"/>
                <a:gd name="connsiteX28" fmla="*/ 100353 w 211217"/>
                <a:gd name="connsiteY28" fmla="*/ 109805 h 181854"/>
                <a:gd name="connsiteX29" fmla="*/ 187346 w 211217"/>
                <a:gd name="connsiteY29" fmla="*/ 3334 h 181854"/>
                <a:gd name="connsiteX30" fmla="*/ 198583 w 211217"/>
                <a:gd name="connsiteY30" fmla="*/ 161 h 18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217" h="181854">
                  <a:moveTo>
                    <a:pt x="175663" y="170793"/>
                  </a:moveTo>
                  <a:cubicBezTo>
                    <a:pt x="191818" y="168480"/>
                    <a:pt x="205711" y="171119"/>
                    <a:pt x="207407" y="176515"/>
                  </a:cubicBezTo>
                  <a:lnTo>
                    <a:pt x="205387" y="181854"/>
                  </a:lnTo>
                  <a:lnTo>
                    <a:pt x="143012" y="181854"/>
                  </a:lnTo>
                  <a:close/>
                  <a:moveTo>
                    <a:pt x="5154" y="107766"/>
                  </a:move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42227" y="135014"/>
                    <a:pt x="52882" y="150595"/>
                    <a:pt x="58686" y="168033"/>
                  </a:cubicBezTo>
                  <a:lnTo>
                    <a:pt x="59553" y="181854"/>
                  </a:lnTo>
                  <a:lnTo>
                    <a:pt x="47996" y="181854"/>
                  </a:lnTo>
                  <a:lnTo>
                    <a:pt x="44196" y="167780"/>
                  </a:lnTo>
                  <a:cubicBezTo>
                    <a:pt x="36689" y="149422"/>
                    <a:pt x="25386" y="134432"/>
                    <a:pt x="15073" y="131631"/>
                  </a:cubicBezTo>
                  <a:cubicBezTo>
                    <a:pt x="13780" y="144402"/>
                    <a:pt x="17951" y="163645"/>
                    <a:pt x="24795" y="181637"/>
                  </a:cubicBezTo>
                  <a:lnTo>
                    <a:pt x="24898" y="181854"/>
                  </a:lnTo>
                  <a:lnTo>
                    <a:pt x="11993" y="181854"/>
                  </a:lnTo>
                  <a:lnTo>
                    <a:pt x="237" y="131613"/>
                  </a:lnTo>
                  <a:cubicBezTo>
                    <a:pt x="-534" y="125378"/>
                    <a:pt x="443" y="109428"/>
                    <a:pt x="5154" y="107766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26804" y="141498"/>
                    <a:pt x="115660" y="154981"/>
                    <a:pt x="107555" y="170733"/>
                  </a:cubicBezTo>
                  <a:lnTo>
                    <a:pt x="102648" y="181854"/>
                  </a:lnTo>
                  <a:lnTo>
                    <a:pt x="83866" y="181854"/>
                  </a:lnTo>
                  <a:lnTo>
                    <a:pt x="97167" y="153456"/>
                  </a:ln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03744BD-B5B1-4E47-8CC2-A2B7D8F1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70" y="5714383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59" name="Graphic 5">
              <a:extLst>
                <a:ext uri="{FF2B5EF4-FFF2-40B4-BE49-F238E27FC236}">
                  <a16:creationId xmlns:a16="http://schemas.microsoft.com/office/drawing/2014/main" id="{154EAE53-8231-4F9A-B51F-85349E4C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0680" y="516685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Freeform: Shape 17">
              <a:extLst>
                <a:ext uri="{FF2B5EF4-FFF2-40B4-BE49-F238E27FC236}">
                  <a16:creationId xmlns:a16="http://schemas.microsoft.com/office/drawing/2014/main" id="{3689674F-1331-4055-9EB1-4DEDB5A6E40D}"/>
                </a:ext>
              </a:extLst>
            </p:cNvPr>
            <p:cNvSpPr/>
            <p:nvPr/>
          </p:nvSpPr>
          <p:spPr>
            <a:xfrm>
              <a:off x="3244348" y="5120084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하트 60">
              <a:extLst>
                <a:ext uri="{FF2B5EF4-FFF2-40B4-BE49-F238E27FC236}">
                  <a16:creationId xmlns:a16="http://schemas.microsoft.com/office/drawing/2014/main" id="{B4DA6134-BBA2-448A-9396-12F02F0DD080}"/>
                </a:ext>
              </a:extLst>
            </p:cNvPr>
            <p:cNvSpPr/>
            <p:nvPr/>
          </p:nvSpPr>
          <p:spPr>
            <a:xfrm>
              <a:off x="4165622" y="507045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aphic 47">
              <a:extLst>
                <a:ext uri="{FF2B5EF4-FFF2-40B4-BE49-F238E27FC236}">
                  <a16:creationId xmlns:a16="http://schemas.microsoft.com/office/drawing/2014/main" id="{5B1DA815-86D5-4FA6-9E8C-95CE162C784F}"/>
                </a:ext>
              </a:extLst>
            </p:cNvPr>
            <p:cNvGrpSpPr/>
            <p:nvPr/>
          </p:nvGrpSpPr>
          <p:grpSpPr>
            <a:xfrm>
              <a:off x="3838383" y="5652790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1" name="Freeform: Shape 1145">
                <a:extLst>
                  <a:ext uri="{FF2B5EF4-FFF2-40B4-BE49-F238E27FC236}">
                    <a16:creationId xmlns:a16="http://schemas.microsoft.com/office/drawing/2014/main" id="{DFE2FCF0-C379-415D-97A9-08D153BFB0E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146">
                <a:extLst>
                  <a:ext uri="{FF2B5EF4-FFF2-40B4-BE49-F238E27FC236}">
                    <a16:creationId xmlns:a16="http://schemas.microsoft.com/office/drawing/2014/main" id="{3E1485C9-F275-4E3A-BBAD-20588FD5A62A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147">
                <a:extLst>
                  <a:ext uri="{FF2B5EF4-FFF2-40B4-BE49-F238E27FC236}">
                    <a16:creationId xmlns:a16="http://schemas.microsoft.com/office/drawing/2014/main" id="{0BBDDE10-A75C-4248-8C9A-210187DB728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264">
              <a:extLst>
                <a:ext uri="{FF2B5EF4-FFF2-40B4-BE49-F238E27FC236}">
                  <a16:creationId xmlns:a16="http://schemas.microsoft.com/office/drawing/2014/main" id="{82394BA9-6101-400D-BDE0-138857CC3A18}"/>
                </a:ext>
              </a:extLst>
            </p:cNvPr>
            <p:cNvSpPr/>
            <p:nvPr/>
          </p:nvSpPr>
          <p:spPr>
            <a:xfrm>
              <a:off x="2511688" y="5166854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B719896-49FA-4287-9F23-F416DF844893}"/>
                </a:ext>
              </a:extLst>
            </p:cNvPr>
            <p:cNvSpPr/>
            <p:nvPr/>
          </p:nvSpPr>
          <p:spPr>
            <a:xfrm>
              <a:off x="167073" y="404358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0143759B-7FA0-41B4-9CED-9E1B5BA3FCB7}"/>
                </a:ext>
              </a:extLst>
            </p:cNvPr>
            <p:cNvSpPr/>
            <p:nvPr/>
          </p:nvSpPr>
          <p:spPr>
            <a:xfrm>
              <a:off x="93297" y="6647456"/>
              <a:ext cx="371739" cy="210544"/>
            </a:xfrm>
            <a:custGeom>
              <a:avLst/>
              <a:gdLst>
                <a:gd name="connsiteX0" fmla="*/ 310760 w 371739"/>
                <a:gd name="connsiteY0" fmla="*/ 127431 h 210544"/>
                <a:gd name="connsiteX1" fmla="*/ 282227 w 371739"/>
                <a:gd name="connsiteY1" fmla="*/ 128292 h 210544"/>
                <a:gd name="connsiteX2" fmla="*/ 222720 w 371739"/>
                <a:gd name="connsiteY2" fmla="*/ 166905 h 210544"/>
                <a:gd name="connsiteX3" fmla="*/ 302679 w 371739"/>
                <a:gd name="connsiteY3" fmla="*/ 201494 h 210544"/>
                <a:gd name="connsiteX4" fmla="*/ 341292 w 371739"/>
                <a:gd name="connsiteY4" fmla="*/ 173623 h 210544"/>
                <a:gd name="connsiteX5" fmla="*/ 336954 w 371739"/>
                <a:gd name="connsiteY5" fmla="*/ 140566 h 210544"/>
                <a:gd name="connsiteX6" fmla="*/ 310760 w 371739"/>
                <a:gd name="connsiteY6" fmla="*/ 127431 h 210544"/>
                <a:gd name="connsiteX7" fmla="*/ 56584 w 371739"/>
                <a:gd name="connsiteY7" fmla="*/ 112972 h 210544"/>
                <a:gd name="connsiteX8" fmla="*/ 24875 w 371739"/>
                <a:gd name="connsiteY8" fmla="*/ 132242 h 210544"/>
                <a:gd name="connsiteX9" fmla="*/ 32571 w 371739"/>
                <a:gd name="connsiteY9" fmla="*/ 168030 h 210544"/>
                <a:gd name="connsiteX10" fmla="*/ 60424 w 371739"/>
                <a:gd name="connsiteY10" fmla="*/ 183184 h 210544"/>
                <a:gd name="connsiteX11" fmla="*/ 179142 w 371739"/>
                <a:gd name="connsiteY11" fmla="*/ 162014 h 210544"/>
                <a:gd name="connsiteX12" fmla="*/ 56584 w 371739"/>
                <a:gd name="connsiteY12" fmla="*/ 112972 h 210544"/>
                <a:gd name="connsiteX13" fmla="*/ 226763 w 371739"/>
                <a:gd name="connsiteY13" fmla="*/ 22364 h 210544"/>
                <a:gd name="connsiteX14" fmla="*/ 186156 w 371739"/>
                <a:gd name="connsiteY14" fmla="*/ 48260 h 210544"/>
                <a:gd name="connsiteX15" fmla="*/ 176651 w 371739"/>
                <a:gd name="connsiteY15" fmla="*/ 89642 h 210544"/>
                <a:gd name="connsiteX16" fmla="*/ 189312 w 371739"/>
                <a:gd name="connsiteY16" fmla="*/ 138443 h 210544"/>
                <a:gd name="connsiteX17" fmla="*/ 202362 w 371739"/>
                <a:gd name="connsiteY17" fmla="*/ 144792 h 210544"/>
                <a:gd name="connsiteX18" fmla="*/ 257605 w 371739"/>
                <a:gd name="connsiteY18" fmla="*/ 70058 h 210544"/>
                <a:gd name="connsiteX19" fmla="*/ 226763 w 371739"/>
                <a:gd name="connsiteY19" fmla="*/ 22364 h 210544"/>
                <a:gd name="connsiteX20" fmla="*/ 226874 w 371739"/>
                <a:gd name="connsiteY20" fmla="*/ 547 h 210544"/>
                <a:gd name="connsiteX21" fmla="*/ 270692 w 371739"/>
                <a:gd name="connsiteY21" fmla="*/ 92355 h 210544"/>
                <a:gd name="connsiteX22" fmla="*/ 331343 w 371739"/>
                <a:gd name="connsiteY22" fmla="*/ 55643 h 210544"/>
                <a:gd name="connsiteX23" fmla="*/ 369347 w 371739"/>
                <a:gd name="connsiteY23" fmla="*/ 47946 h 210544"/>
                <a:gd name="connsiteX24" fmla="*/ 346700 w 371739"/>
                <a:gd name="connsiteY24" fmla="*/ 79324 h 210544"/>
                <a:gd name="connsiteX25" fmla="*/ 296292 w 371739"/>
                <a:gd name="connsiteY25" fmla="*/ 107582 h 210544"/>
                <a:gd name="connsiteX26" fmla="*/ 358531 w 371739"/>
                <a:gd name="connsiteY26" fmla="*/ 129233 h 210544"/>
                <a:gd name="connsiteX27" fmla="*/ 368313 w 371739"/>
                <a:gd name="connsiteY27" fmla="*/ 164523 h 210544"/>
                <a:gd name="connsiteX28" fmla="*/ 347616 w 371739"/>
                <a:gd name="connsiteY28" fmla="*/ 206475 h 210544"/>
                <a:gd name="connsiteX29" fmla="*/ 337601 w 371739"/>
                <a:gd name="connsiteY29" fmla="*/ 210544 h 210544"/>
                <a:gd name="connsiteX30" fmla="*/ 215038 w 371739"/>
                <a:gd name="connsiteY30" fmla="*/ 210544 h 210544"/>
                <a:gd name="connsiteX31" fmla="*/ 205168 w 371739"/>
                <a:gd name="connsiteY31" fmla="*/ 193871 h 210544"/>
                <a:gd name="connsiteX32" fmla="*/ 181634 w 371739"/>
                <a:gd name="connsiteY32" fmla="*/ 187873 h 210544"/>
                <a:gd name="connsiteX33" fmla="*/ 154381 w 371739"/>
                <a:gd name="connsiteY33" fmla="*/ 210544 h 210544"/>
                <a:gd name="connsiteX34" fmla="*/ 79730 w 371739"/>
                <a:gd name="connsiteY34" fmla="*/ 210544 h 210544"/>
                <a:gd name="connsiteX35" fmla="*/ 73510 w 371739"/>
                <a:gd name="connsiteY35" fmla="*/ 209560 h 210544"/>
                <a:gd name="connsiteX36" fmla="*/ 5347 w 371739"/>
                <a:gd name="connsiteY36" fmla="*/ 165834 h 210544"/>
                <a:gd name="connsiteX37" fmla="*/ 51915 w 371739"/>
                <a:gd name="connsiteY37" fmla="*/ 90915 h 210544"/>
                <a:gd name="connsiteX38" fmla="*/ 139404 w 371739"/>
                <a:gd name="connsiteY38" fmla="*/ 109538 h 210544"/>
                <a:gd name="connsiteX39" fmla="*/ 106272 w 371739"/>
                <a:gd name="connsiteY39" fmla="*/ 62694 h 210544"/>
                <a:gd name="connsiteX40" fmla="*/ 104998 w 371739"/>
                <a:gd name="connsiteY40" fmla="*/ 36761 h 210544"/>
                <a:gd name="connsiteX41" fmla="*/ 128827 w 371739"/>
                <a:gd name="connsiteY41" fmla="*/ 45454 h 210544"/>
                <a:gd name="connsiteX42" fmla="*/ 158101 w 371739"/>
                <a:gd name="connsiteY42" fmla="*/ 86818 h 210544"/>
                <a:gd name="connsiteX43" fmla="*/ 226874 w 371739"/>
                <a:gd name="connsiteY43" fmla="*/ 547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739" h="210544">
                  <a:moveTo>
                    <a:pt x="310760" y="127431"/>
                  </a:moveTo>
                  <a:cubicBezTo>
                    <a:pt x="300699" y="125445"/>
                    <a:pt x="290247" y="125791"/>
                    <a:pt x="282227" y="128292"/>
                  </a:cubicBezTo>
                  <a:cubicBezTo>
                    <a:pt x="257587" y="135933"/>
                    <a:pt x="241621" y="149499"/>
                    <a:pt x="222720" y="166905"/>
                  </a:cubicBezTo>
                  <a:cubicBezTo>
                    <a:pt x="246309" y="187411"/>
                    <a:pt x="268938" y="206053"/>
                    <a:pt x="302679" y="201494"/>
                  </a:cubicBezTo>
                  <a:cubicBezTo>
                    <a:pt x="321395" y="199002"/>
                    <a:pt x="334665" y="190216"/>
                    <a:pt x="341292" y="173623"/>
                  </a:cubicBezTo>
                  <a:cubicBezTo>
                    <a:pt x="345555" y="162955"/>
                    <a:pt x="346128" y="150330"/>
                    <a:pt x="336954" y="140566"/>
                  </a:cubicBezTo>
                  <a:cubicBezTo>
                    <a:pt x="330494" y="133737"/>
                    <a:pt x="320822" y="129418"/>
                    <a:pt x="310760" y="127431"/>
                  </a:cubicBezTo>
                  <a:close/>
                  <a:moveTo>
                    <a:pt x="56584" y="112972"/>
                  </a:moveTo>
                  <a:cubicBezTo>
                    <a:pt x="42169" y="112695"/>
                    <a:pt x="30947" y="119247"/>
                    <a:pt x="24875" y="132242"/>
                  </a:cubicBezTo>
                  <a:cubicBezTo>
                    <a:pt x="18802" y="145199"/>
                    <a:pt x="24561" y="158101"/>
                    <a:pt x="32571" y="168030"/>
                  </a:cubicBezTo>
                  <a:cubicBezTo>
                    <a:pt x="39622" y="176743"/>
                    <a:pt x="49202" y="180545"/>
                    <a:pt x="60424" y="183184"/>
                  </a:cubicBezTo>
                  <a:cubicBezTo>
                    <a:pt x="101344" y="192837"/>
                    <a:pt x="137096" y="176078"/>
                    <a:pt x="179142" y="162014"/>
                  </a:cubicBezTo>
                  <a:cubicBezTo>
                    <a:pt x="138850" y="133736"/>
                    <a:pt x="101492" y="113729"/>
                    <a:pt x="56584" y="112972"/>
                  </a:cubicBezTo>
                  <a:close/>
                  <a:moveTo>
                    <a:pt x="226763" y="22364"/>
                  </a:moveTo>
                  <a:cubicBezTo>
                    <a:pt x="205869" y="18266"/>
                    <a:pt x="194610" y="32183"/>
                    <a:pt x="186156" y="48260"/>
                  </a:cubicBezTo>
                  <a:cubicBezTo>
                    <a:pt x="179715" y="60534"/>
                    <a:pt x="175950" y="73934"/>
                    <a:pt x="176651" y="89642"/>
                  </a:cubicBezTo>
                  <a:cubicBezTo>
                    <a:pt x="177500" y="106161"/>
                    <a:pt x="183018" y="123511"/>
                    <a:pt x="189312" y="138443"/>
                  </a:cubicBezTo>
                  <a:cubicBezTo>
                    <a:pt x="191546" y="143740"/>
                    <a:pt x="195440" y="149813"/>
                    <a:pt x="202362" y="144792"/>
                  </a:cubicBezTo>
                  <a:cubicBezTo>
                    <a:pt x="228516" y="125763"/>
                    <a:pt x="253231" y="105164"/>
                    <a:pt x="257605" y="70058"/>
                  </a:cubicBezTo>
                  <a:cubicBezTo>
                    <a:pt x="260060" y="50419"/>
                    <a:pt x="244242" y="25760"/>
                    <a:pt x="226763" y="22364"/>
                  </a:cubicBezTo>
                  <a:close/>
                  <a:moveTo>
                    <a:pt x="226874" y="547"/>
                  </a:moveTo>
                  <a:cubicBezTo>
                    <a:pt x="260632" y="6564"/>
                    <a:pt x="288688" y="39050"/>
                    <a:pt x="270692" y="92355"/>
                  </a:cubicBezTo>
                  <a:cubicBezTo>
                    <a:pt x="291161" y="81981"/>
                    <a:pt x="311649" y="67843"/>
                    <a:pt x="331343" y="55643"/>
                  </a:cubicBezTo>
                  <a:cubicBezTo>
                    <a:pt x="342953" y="48444"/>
                    <a:pt x="359510" y="32737"/>
                    <a:pt x="369347" y="47946"/>
                  </a:cubicBezTo>
                  <a:cubicBezTo>
                    <a:pt x="378705" y="62453"/>
                    <a:pt x="358384" y="72236"/>
                    <a:pt x="346700" y="79324"/>
                  </a:cubicBezTo>
                  <a:cubicBezTo>
                    <a:pt x="332321" y="88054"/>
                    <a:pt x="311353" y="97301"/>
                    <a:pt x="296292" y="107582"/>
                  </a:cubicBezTo>
                  <a:cubicBezTo>
                    <a:pt x="326286" y="105736"/>
                    <a:pt x="348361" y="113562"/>
                    <a:pt x="358531" y="129233"/>
                  </a:cubicBezTo>
                  <a:cubicBezTo>
                    <a:pt x="365379" y="139790"/>
                    <a:pt x="369273" y="151566"/>
                    <a:pt x="368313" y="164523"/>
                  </a:cubicBezTo>
                  <a:cubicBezTo>
                    <a:pt x="367040" y="181772"/>
                    <a:pt x="360105" y="195791"/>
                    <a:pt x="347616" y="206475"/>
                  </a:cubicBezTo>
                  <a:lnTo>
                    <a:pt x="337601" y="210544"/>
                  </a:lnTo>
                  <a:lnTo>
                    <a:pt x="215038" y="210544"/>
                  </a:lnTo>
                  <a:lnTo>
                    <a:pt x="205168" y="193871"/>
                  </a:lnTo>
                  <a:cubicBezTo>
                    <a:pt x="195939" y="179567"/>
                    <a:pt x="194610" y="179769"/>
                    <a:pt x="181634" y="187873"/>
                  </a:cubicBezTo>
                  <a:lnTo>
                    <a:pt x="154381" y="210544"/>
                  </a:lnTo>
                  <a:lnTo>
                    <a:pt x="79730" y="210544"/>
                  </a:lnTo>
                  <a:lnTo>
                    <a:pt x="73510" y="209560"/>
                  </a:lnTo>
                  <a:cubicBezTo>
                    <a:pt x="43147" y="206828"/>
                    <a:pt x="18433" y="195052"/>
                    <a:pt x="5347" y="165834"/>
                  </a:cubicBezTo>
                  <a:cubicBezTo>
                    <a:pt x="-10933" y="129547"/>
                    <a:pt x="11493" y="94293"/>
                    <a:pt x="51915" y="90915"/>
                  </a:cubicBezTo>
                  <a:cubicBezTo>
                    <a:pt x="80893" y="88497"/>
                    <a:pt x="107491" y="98021"/>
                    <a:pt x="139404" y="109538"/>
                  </a:cubicBezTo>
                  <a:cubicBezTo>
                    <a:pt x="126114" y="90823"/>
                    <a:pt x="115889" y="76924"/>
                    <a:pt x="106272" y="62694"/>
                  </a:cubicBezTo>
                  <a:cubicBezTo>
                    <a:pt x="100735" y="54461"/>
                    <a:pt x="96434" y="43756"/>
                    <a:pt x="104998" y="36761"/>
                  </a:cubicBezTo>
                  <a:cubicBezTo>
                    <a:pt x="114744" y="28842"/>
                    <a:pt x="122367" y="38828"/>
                    <a:pt x="128827" y="45454"/>
                  </a:cubicBezTo>
                  <a:cubicBezTo>
                    <a:pt x="137207" y="54111"/>
                    <a:pt x="149592" y="77109"/>
                    <a:pt x="158101" y="86818"/>
                  </a:cubicBezTo>
                  <a:cubicBezTo>
                    <a:pt x="151401" y="27292"/>
                    <a:pt x="197729" y="-4640"/>
                    <a:pt x="226874" y="54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983D29B-270B-4454-A0D1-0187EA132BC6}"/>
                </a:ext>
              </a:extLst>
            </p:cNvPr>
            <p:cNvSpPr/>
            <p:nvPr/>
          </p:nvSpPr>
          <p:spPr>
            <a:xfrm>
              <a:off x="810592" y="3928228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ACDDA5E-5317-468E-B603-961B2FE7652C}"/>
                </a:ext>
              </a:extLst>
            </p:cNvPr>
            <p:cNvSpPr/>
            <p:nvPr/>
          </p:nvSpPr>
          <p:spPr>
            <a:xfrm>
              <a:off x="-11228" y="4490446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C8D032F-131B-4FD4-934C-8451A5E24E76}"/>
                </a:ext>
              </a:extLst>
            </p:cNvPr>
            <p:cNvSpPr/>
            <p:nvPr/>
          </p:nvSpPr>
          <p:spPr>
            <a:xfrm>
              <a:off x="-11228" y="6241821"/>
              <a:ext cx="167672" cy="334468"/>
            </a:xfrm>
            <a:custGeom>
              <a:avLst/>
              <a:gdLst>
                <a:gd name="connsiteX0" fmla="*/ 68549 w 167672"/>
                <a:gd name="connsiteY0" fmla="*/ 284694 h 334468"/>
                <a:gd name="connsiteX1" fmla="*/ 67181 w 167672"/>
                <a:gd name="connsiteY1" fmla="*/ 285718 h 334468"/>
                <a:gd name="connsiteX2" fmla="*/ 66985 w 167672"/>
                <a:gd name="connsiteY2" fmla="*/ 285690 h 334468"/>
                <a:gd name="connsiteX3" fmla="*/ 144966 w 167672"/>
                <a:gd name="connsiteY3" fmla="*/ 183984 h 334468"/>
                <a:gd name="connsiteX4" fmla="*/ 45553 w 167672"/>
                <a:gd name="connsiteY4" fmla="*/ 235703 h 334468"/>
                <a:gd name="connsiteX5" fmla="*/ 144966 w 167672"/>
                <a:gd name="connsiteY5" fmla="*/ 183984 h 334468"/>
                <a:gd name="connsiteX6" fmla="*/ 146731 w 167672"/>
                <a:gd name="connsiteY6" fmla="*/ 23223 h 334468"/>
                <a:gd name="connsiteX7" fmla="*/ 77589 w 167672"/>
                <a:gd name="connsiteY7" fmla="*/ 128855 h 334468"/>
                <a:gd name="connsiteX8" fmla="*/ 146731 w 167672"/>
                <a:gd name="connsiteY8" fmla="*/ 23223 h 334468"/>
                <a:gd name="connsiteX9" fmla="*/ 155037 w 167672"/>
                <a:gd name="connsiteY9" fmla="*/ 161 h 334468"/>
                <a:gd name="connsiteX10" fmla="*/ 164718 w 167672"/>
                <a:gd name="connsiteY10" fmla="*/ 1792 h 334468"/>
                <a:gd name="connsiteX11" fmla="*/ 166672 w 167672"/>
                <a:gd name="connsiteY11" fmla="*/ 21116 h 334468"/>
                <a:gd name="connsiteX12" fmla="*/ 120400 w 167672"/>
                <a:gd name="connsiteY12" fmla="*/ 124555 h 334468"/>
                <a:gd name="connsiteX13" fmla="*/ 104142 w 167672"/>
                <a:gd name="connsiteY13" fmla="*/ 134714 h 334468"/>
                <a:gd name="connsiteX14" fmla="*/ 42109 w 167672"/>
                <a:gd name="connsiteY14" fmla="*/ 220371 h 334468"/>
                <a:gd name="connsiteX15" fmla="*/ 132117 w 167672"/>
                <a:gd name="connsiteY15" fmla="*/ 170793 h 334468"/>
                <a:gd name="connsiteX16" fmla="*/ 163862 w 167672"/>
                <a:gd name="connsiteY16" fmla="*/ 176515 h 334468"/>
                <a:gd name="connsiteX17" fmla="*/ 151254 w 167672"/>
                <a:gd name="connsiteY17" fmla="*/ 197380 h 334468"/>
                <a:gd name="connsiteX18" fmla="*/ 40105 w 167672"/>
                <a:gd name="connsiteY18" fmla="*/ 251841 h 334468"/>
                <a:gd name="connsiteX19" fmla="*/ 24121 w 167672"/>
                <a:gd name="connsiteY19" fmla="*/ 261383 h 334468"/>
                <a:gd name="connsiteX20" fmla="*/ 6033 w 167672"/>
                <a:gd name="connsiteY20" fmla="*/ 315752 h 334468"/>
                <a:gd name="connsiteX21" fmla="*/ 791 w 167672"/>
                <a:gd name="connsiteY21" fmla="*/ 334468 h 334468"/>
                <a:gd name="connsiteX22" fmla="*/ 0 w 167672"/>
                <a:gd name="connsiteY22" fmla="*/ 334354 h 334468"/>
                <a:gd name="connsiteX23" fmla="*/ 0 w 167672"/>
                <a:gd name="connsiteY23" fmla="*/ 284752 h 334468"/>
                <a:gd name="connsiteX24" fmla="*/ 9354 w 167672"/>
                <a:gd name="connsiteY24" fmla="*/ 254017 h 334468"/>
                <a:gd name="connsiteX25" fmla="*/ 3564 w 167672"/>
                <a:gd name="connsiteY25" fmla="*/ 242231 h 334468"/>
                <a:gd name="connsiteX26" fmla="*/ 0 w 167672"/>
                <a:gd name="connsiteY26" fmla="*/ 237659 h 334468"/>
                <a:gd name="connsiteX27" fmla="*/ 0 w 167672"/>
                <a:gd name="connsiteY27" fmla="*/ 212577 h 334468"/>
                <a:gd name="connsiteX28" fmla="*/ 7007 w 167672"/>
                <a:gd name="connsiteY28" fmla="*/ 224140 h 334468"/>
                <a:gd name="connsiteX29" fmla="*/ 651 w 167672"/>
                <a:gd name="connsiteY29" fmla="*/ 167780 h 334468"/>
                <a:gd name="connsiteX30" fmla="*/ 0 w 167672"/>
                <a:gd name="connsiteY30" fmla="*/ 166971 h 334468"/>
                <a:gd name="connsiteX31" fmla="*/ 0 w 167672"/>
                <a:gd name="connsiteY31" fmla="*/ 139962 h 334468"/>
                <a:gd name="connsiteX32" fmla="*/ 2685 w 167672"/>
                <a:gd name="connsiteY32" fmla="*/ 143054 h 334468"/>
                <a:gd name="connsiteX33" fmla="*/ 18879 w 167672"/>
                <a:gd name="connsiteY33" fmla="*/ 227635 h 334468"/>
                <a:gd name="connsiteX34" fmla="*/ 53622 w 167672"/>
                <a:gd name="connsiteY34" fmla="*/ 153456 h 334468"/>
                <a:gd name="connsiteX35" fmla="*/ 56808 w 167672"/>
                <a:gd name="connsiteY35" fmla="*/ 109805 h 334468"/>
                <a:gd name="connsiteX36" fmla="*/ 143801 w 167672"/>
                <a:gd name="connsiteY36" fmla="*/ 3334 h 334468"/>
                <a:gd name="connsiteX37" fmla="*/ 155037 w 167672"/>
                <a:gd name="connsiteY37" fmla="*/ 161 h 3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7672" h="334468">
                  <a:moveTo>
                    <a:pt x="68549" y="284694"/>
                  </a:moveTo>
                  <a:lnTo>
                    <a:pt x="67181" y="285718"/>
                  </a:lnTo>
                  <a:lnTo>
                    <a:pt x="66985" y="285690"/>
                  </a:lnTo>
                  <a:close/>
                  <a:moveTo>
                    <a:pt x="144966" y="183984"/>
                  </a:moveTo>
                  <a:cubicBezTo>
                    <a:pt x="112553" y="178845"/>
                    <a:pt x="61451" y="213381"/>
                    <a:pt x="45553" y="235703"/>
                  </a:cubicBezTo>
                  <a:cubicBezTo>
                    <a:pt x="73819" y="234419"/>
                    <a:pt x="134842" y="208722"/>
                    <a:pt x="144966" y="183984"/>
                  </a:cubicBezTo>
                  <a:close/>
                  <a:moveTo>
                    <a:pt x="146731" y="23223"/>
                  </a:moveTo>
                  <a:cubicBezTo>
                    <a:pt x="105667" y="42410"/>
                    <a:pt x="70907" y="95638"/>
                    <a:pt x="77589" y="128855"/>
                  </a:cubicBezTo>
                  <a:cubicBezTo>
                    <a:pt x="125214" y="113797"/>
                    <a:pt x="144195" y="62951"/>
                    <a:pt x="146731" y="23223"/>
                  </a:cubicBezTo>
                  <a:close/>
                  <a:moveTo>
                    <a:pt x="155037" y="161"/>
                  </a:moveTo>
                  <a:cubicBezTo>
                    <a:pt x="158843" y="-264"/>
                    <a:pt x="162389" y="113"/>
                    <a:pt x="164718" y="1792"/>
                  </a:cubicBezTo>
                  <a:cubicBezTo>
                    <a:pt x="168368" y="4430"/>
                    <a:pt x="168145" y="14846"/>
                    <a:pt x="166672" y="21116"/>
                  </a:cubicBezTo>
                  <a:cubicBezTo>
                    <a:pt x="157832" y="58891"/>
                    <a:pt x="150671" y="96871"/>
                    <a:pt x="120400" y="124555"/>
                  </a:cubicBezTo>
                  <a:cubicBezTo>
                    <a:pt x="116442" y="128239"/>
                    <a:pt x="108922" y="133172"/>
                    <a:pt x="104142" y="134714"/>
                  </a:cubicBezTo>
                  <a:cubicBezTo>
                    <a:pt x="62376" y="148282"/>
                    <a:pt x="59566" y="188644"/>
                    <a:pt x="42109" y="220371"/>
                  </a:cubicBezTo>
                  <a:cubicBezTo>
                    <a:pt x="67070" y="193441"/>
                    <a:pt x="96467" y="175898"/>
                    <a:pt x="132117" y="170793"/>
                  </a:cubicBezTo>
                  <a:cubicBezTo>
                    <a:pt x="148273" y="168480"/>
                    <a:pt x="162166" y="171119"/>
                    <a:pt x="163862" y="176515"/>
                  </a:cubicBezTo>
                  <a:cubicBezTo>
                    <a:pt x="165096" y="180438"/>
                    <a:pt x="157044" y="191505"/>
                    <a:pt x="151254" y="197380"/>
                  </a:cubicBezTo>
                  <a:cubicBezTo>
                    <a:pt x="120657" y="228440"/>
                    <a:pt x="82933" y="245606"/>
                    <a:pt x="40105" y="251841"/>
                  </a:cubicBezTo>
                  <a:cubicBezTo>
                    <a:pt x="33098" y="252904"/>
                    <a:pt x="27102" y="253315"/>
                    <a:pt x="24121" y="261383"/>
                  </a:cubicBezTo>
                  <a:cubicBezTo>
                    <a:pt x="17089" y="280476"/>
                    <a:pt x="11337" y="298062"/>
                    <a:pt x="6033" y="315752"/>
                  </a:cubicBezTo>
                  <a:lnTo>
                    <a:pt x="791" y="334468"/>
                  </a:lnTo>
                  <a:lnTo>
                    <a:pt x="0" y="334354"/>
                  </a:lnTo>
                  <a:lnTo>
                    <a:pt x="0" y="284752"/>
                  </a:lnTo>
                  <a:lnTo>
                    <a:pt x="9354" y="254017"/>
                  </a:lnTo>
                  <a:cubicBezTo>
                    <a:pt x="11239" y="248107"/>
                    <a:pt x="6750" y="245606"/>
                    <a:pt x="3564" y="242231"/>
                  </a:cubicBezTo>
                  <a:lnTo>
                    <a:pt x="0" y="237659"/>
                  </a:lnTo>
                  <a:lnTo>
                    <a:pt x="0" y="212577"/>
                  </a:lnTo>
                  <a:lnTo>
                    <a:pt x="7007" y="224140"/>
                  </a:lnTo>
                  <a:cubicBezTo>
                    <a:pt x="11872" y="207865"/>
                    <a:pt x="8159" y="186138"/>
                    <a:pt x="651" y="167780"/>
                  </a:cubicBezTo>
                  <a:lnTo>
                    <a:pt x="0" y="166971"/>
                  </a:lnTo>
                  <a:lnTo>
                    <a:pt x="0" y="139962"/>
                  </a:lnTo>
                  <a:lnTo>
                    <a:pt x="2685" y="143054"/>
                  </a:lnTo>
                  <a:cubicBezTo>
                    <a:pt x="19001" y="167070"/>
                    <a:pt x="23402" y="193329"/>
                    <a:pt x="18879" y="227635"/>
                  </a:cubicBezTo>
                  <a:cubicBezTo>
                    <a:pt x="30734" y="203017"/>
                    <a:pt x="44610" y="179101"/>
                    <a:pt x="53622" y="153456"/>
                  </a:cubicBezTo>
                  <a:cubicBezTo>
                    <a:pt x="58196" y="140453"/>
                    <a:pt x="53724" y="124847"/>
                    <a:pt x="56808" y="109805"/>
                  </a:cubicBezTo>
                  <a:cubicBezTo>
                    <a:pt x="67721" y="56458"/>
                    <a:pt x="97461" y="24645"/>
                    <a:pt x="143801" y="3334"/>
                  </a:cubicBezTo>
                  <a:cubicBezTo>
                    <a:pt x="147168" y="1809"/>
                    <a:pt x="151232" y="584"/>
                    <a:pt x="155037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438AB4-AB3E-4651-9216-68599FF5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9" y="552023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70" name="Graphic 5">
              <a:extLst>
                <a:ext uri="{FF2B5EF4-FFF2-40B4-BE49-F238E27FC236}">
                  <a16:creationId xmlns:a16="http://schemas.microsoft.com/office/drawing/2014/main" id="{93945C91-EF74-4361-9480-9C44A0BF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218" y="493891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349EBAF7-AD0A-4335-A9D1-86FECB997BF8}"/>
                </a:ext>
              </a:extLst>
            </p:cNvPr>
            <p:cNvSpPr/>
            <p:nvPr/>
          </p:nvSpPr>
          <p:spPr>
            <a:xfrm>
              <a:off x="-11227" y="4892148"/>
              <a:ext cx="208055" cy="289473"/>
            </a:xfrm>
            <a:custGeom>
              <a:avLst/>
              <a:gdLst>
                <a:gd name="connsiteX0" fmla="*/ 205710 w 208055"/>
                <a:gd name="connsiteY0" fmla="*/ 0 h 289473"/>
                <a:gd name="connsiteX1" fmla="*/ 114362 w 208055"/>
                <a:gd name="connsiteY1" fmla="*/ 262190 h 289473"/>
                <a:gd name="connsiteX2" fmla="*/ 48291 w 208055"/>
                <a:gd name="connsiteY2" fmla="*/ 289473 h 289473"/>
                <a:gd name="connsiteX3" fmla="*/ 0 w 208055"/>
                <a:gd name="connsiteY3" fmla="*/ 288469 h 289473"/>
                <a:gd name="connsiteX4" fmla="*/ 0 w 208055"/>
                <a:gd name="connsiteY4" fmla="*/ 141528 h 289473"/>
                <a:gd name="connsiteX5" fmla="*/ 1135 w 208055"/>
                <a:gd name="connsiteY5" fmla="*/ 140160 h 289473"/>
                <a:gd name="connsiteX6" fmla="*/ 47419 w 208055"/>
                <a:gd name="connsiteY6" fmla="*/ 110176 h 289473"/>
                <a:gd name="connsiteX7" fmla="*/ 147136 w 208055"/>
                <a:gd name="connsiteY7" fmla="*/ 63456 h 289473"/>
                <a:gd name="connsiteX8" fmla="*/ 205710 w 208055"/>
                <a:gd name="connsiteY8" fmla="*/ 0 h 2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55" h="289473">
                  <a:moveTo>
                    <a:pt x="205710" y="0"/>
                  </a:moveTo>
                  <a:cubicBezTo>
                    <a:pt x="217564" y="83678"/>
                    <a:pt x="184093" y="218957"/>
                    <a:pt x="114362" y="262190"/>
                  </a:cubicBezTo>
                  <a:cubicBezTo>
                    <a:pt x="93094" y="275440"/>
                    <a:pt x="71128" y="284853"/>
                    <a:pt x="48291" y="289473"/>
                  </a:cubicBezTo>
                  <a:lnTo>
                    <a:pt x="0" y="288469"/>
                  </a:lnTo>
                  <a:lnTo>
                    <a:pt x="0" y="141528"/>
                  </a:lnTo>
                  <a:lnTo>
                    <a:pt x="1135" y="140160"/>
                  </a:lnTo>
                  <a:cubicBezTo>
                    <a:pt x="14995" y="128306"/>
                    <a:pt x="30684" y="118544"/>
                    <a:pt x="47419" y="110176"/>
                  </a:cubicBezTo>
                  <a:cubicBezTo>
                    <a:pt x="80194" y="94138"/>
                    <a:pt x="114362" y="80192"/>
                    <a:pt x="147136" y="63456"/>
                  </a:cubicBezTo>
                  <a:cubicBezTo>
                    <a:pt x="173633" y="50207"/>
                    <a:pt x="193856" y="29288"/>
                    <a:pt x="205710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하트 71">
              <a:extLst>
                <a:ext uri="{FF2B5EF4-FFF2-40B4-BE49-F238E27FC236}">
                  <a16:creationId xmlns:a16="http://schemas.microsoft.com/office/drawing/2014/main" id="{4C62C01A-B881-4B46-B05C-A29A6C76BD58}"/>
                </a:ext>
              </a:extLst>
            </p:cNvPr>
            <p:cNvSpPr/>
            <p:nvPr/>
          </p:nvSpPr>
          <p:spPr>
            <a:xfrm>
              <a:off x="324499" y="307018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3" name="Graphic 47">
              <a:extLst>
                <a:ext uri="{FF2B5EF4-FFF2-40B4-BE49-F238E27FC236}">
                  <a16:creationId xmlns:a16="http://schemas.microsoft.com/office/drawing/2014/main" id="{C6FA217E-5661-4EB2-BA7B-85D87404EFA8}"/>
                </a:ext>
              </a:extLst>
            </p:cNvPr>
            <p:cNvGrpSpPr/>
            <p:nvPr/>
          </p:nvGrpSpPr>
          <p:grpSpPr>
            <a:xfrm>
              <a:off x="-2046" y="35690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Freeform: Shape 1145">
                <a:extLst>
                  <a:ext uri="{FF2B5EF4-FFF2-40B4-BE49-F238E27FC236}">
                    <a16:creationId xmlns:a16="http://schemas.microsoft.com/office/drawing/2014/main" id="{65E80CDF-F899-4C81-9EEB-6FBF9503F6C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146">
                <a:extLst>
                  <a:ext uri="{FF2B5EF4-FFF2-40B4-BE49-F238E27FC236}">
                    <a16:creationId xmlns:a16="http://schemas.microsoft.com/office/drawing/2014/main" id="{8B6210A9-0B55-4271-885B-59C62EDC4DF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147">
                <a:extLst>
                  <a:ext uri="{FF2B5EF4-FFF2-40B4-BE49-F238E27FC236}">
                    <a16:creationId xmlns:a16="http://schemas.microsoft.com/office/drawing/2014/main" id="{34F484A1-055D-4838-9159-753D0554DD8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264">
              <a:extLst>
                <a:ext uri="{FF2B5EF4-FFF2-40B4-BE49-F238E27FC236}">
                  <a16:creationId xmlns:a16="http://schemas.microsoft.com/office/drawing/2014/main" id="{6E44C09E-6CC7-4C04-B2FE-C984A31D6074}"/>
                </a:ext>
              </a:extLst>
            </p:cNvPr>
            <p:cNvSpPr/>
            <p:nvPr/>
          </p:nvSpPr>
          <p:spPr>
            <a:xfrm>
              <a:off x="21069" y="213862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61">
              <a:extLst>
                <a:ext uri="{FF2B5EF4-FFF2-40B4-BE49-F238E27FC236}">
                  <a16:creationId xmlns:a16="http://schemas.microsoft.com/office/drawing/2014/main" id="{0240DA77-A3A2-4F05-B1C4-0CC1C50A8C24}"/>
                </a:ext>
              </a:extLst>
            </p:cNvPr>
            <p:cNvSpPr/>
            <p:nvPr/>
          </p:nvSpPr>
          <p:spPr>
            <a:xfrm>
              <a:off x="455251" y="443779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51BCE97-1A6A-4B0B-A1B7-86F7AF3DE897}"/>
                </a:ext>
              </a:extLst>
            </p:cNvPr>
            <p:cNvSpPr/>
            <p:nvPr/>
          </p:nvSpPr>
          <p:spPr>
            <a:xfrm>
              <a:off x="-11228" y="2767717"/>
              <a:ext cx="299983" cy="384637"/>
            </a:xfrm>
            <a:custGeom>
              <a:avLst/>
              <a:gdLst>
                <a:gd name="connsiteX0" fmla="*/ 113335 w 299983"/>
                <a:gd name="connsiteY0" fmla="*/ 205387 h 384637"/>
                <a:gd name="connsiteX1" fmla="*/ 113335 w 299983"/>
                <a:gd name="connsiteY1" fmla="*/ 384637 h 384637"/>
                <a:gd name="connsiteX2" fmla="*/ 113335 w 299983"/>
                <a:gd name="connsiteY2" fmla="*/ 205387 h 384637"/>
                <a:gd name="connsiteX3" fmla="*/ 119253 w 299983"/>
                <a:gd name="connsiteY3" fmla="*/ 199469 h 384637"/>
                <a:gd name="connsiteX4" fmla="*/ 199879 w 299983"/>
                <a:gd name="connsiteY4" fmla="*/ 281081 h 384637"/>
                <a:gd name="connsiteX5" fmla="*/ 119253 w 299983"/>
                <a:gd name="connsiteY5" fmla="*/ 199469 h 384637"/>
                <a:gd name="connsiteX6" fmla="*/ 105198 w 299983"/>
                <a:gd name="connsiteY6" fmla="*/ 199223 h 384637"/>
                <a:gd name="connsiteX7" fmla="*/ 25066 w 299983"/>
                <a:gd name="connsiteY7" fmla="*/ 281081 h 384637"/>
                <a:gd name="connsiteX8" fmla="*/ 105198 w 299983"/>
                <a:gd name="connsiteY8" fmla="*/ 199223 h 384637"/>
                <a:gd name="connsiteX9" fmla="*/ 9625 w 299983"/>
                <a:gd name="connsiteY9" fmla="*/ 169080 h 384637"/>
                <a:gd name="connsiteX10" fmla="*/ 99034 w 299983"/>
                <a:gd name="connsiteY10" fmla="*/ 191579 h 384637"/>
                <a:gd name="connsiteX11" fmla="*/ 10087 w 299983"/>
                <a:gd name="connsiteY11" fmla="*/ 214478 h 384637"/>
                <a:gd name="connsiteX12" fmla="*/ 0 w 299983"/>
                <a:gd name="connsiteY12" fmla="*/ 213166 h 384637"/>
                <a:gd name="connsiteX13" fmla="*/ 0 w 299983"/>
                <a:gd name="connsiteY13" fmla="*/ 170253 h 384637"/>
                <a:gd name="connsiteX14" fmla="*/ 212515 w 299983"/>
                <a:gd name="connsiteY14" fmla="*/ 169018 h 384637"/>
                <a:gd name="connsiteX15" fmla="*/ 299983 w 299983"/>
                <a:gd name="connsiteY15" fmla="*/ 191333 h 384637"/>
                <a:gd name="connsiteX16" fmla="*/ 126156 w 299983"/>
                <a:gd name="connsiteY16" fmla="*/ 191826 h 384637"/>
                <a:gd name="connsiteX17" fmla="*/ 212515 w 299983"/>
                <a:gd name="connsiteY17" fmla="*/ 169018 h 384637"/>
                <a:gd name="connsiteX18" fmla="*/ 25066 w 299983"/>
                <a:gd name="connsiteY18" fmla="*/ 102570 h 384637"/>
                <a:gd name="connsiteX19" fmla="*/ 105445 w 299983"/>
                <a:gd name="connsiteY19" fmla="*/ 184429 h 384637"/>
                <a:gd name="connsiteX20" fmla="*/ 25066 w 299983"/>
                <a:gd name="connsiteY20" fmla="*/ 102570 h 384637"/>
                <a:gd name="connsiteX21" fmla="*/ 199386 w 299983"/>
                <a:gd name="connsiteY21" fmla="*/ 102324 h 384637"/>
                <a:gd name="connsiteX22" fmla="*/ 119253 w 299983"/>
                <a:gd name="connsiteY22" fmla="*/ 184429 h 384637"/>
                <a:gd name="connsiteX23" fmla="*/ 199386 w 299983"/>
                <a:gd name="connsiteY23" fmla="*/ 102324 h 384637"/>
                <a:gd name="connsiteX24" fmla="*/ 111855 w 299983"/>
                <a:gd name="connsiteY24" fmla="*/ 0 h 384637"/>
                <a:gd name="connsiteX25" fmla="*/ 112349 w 299983"/>
                <a:gd name="connsiteY25" fmla="*/ 177032 h 384637"/>
                <a:gd name="connsiteX26" fmla="*/ 111855 w 299983"/>
                <a:gd name="connsiteY26" fmla="*/ 0 h 38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9983" h="384637">
                  <a:moveTo>
                    <a:pt x="113335" y="205387"/>
                  </a:moveTo>
                  <a:cubicBezTo>
                    <a:pt x="141690" y="265301"/>
                    <a:pt x="141936" y="324476"/>
                    <a:pt x="113335" y="384637"/>
                  </a:cubicBezTo>
                  <a:cubicBezTo>
                    <a:pt x="83501" y="347160"/>
                    <a:pt x="83501" y="243850"/>
                    <a:pt x="113335" y="205387"/>
                  </a:cubicBezTo>
                  <a:close/>
                  <a:moveTo>
                    <a:pt x="119253" y="199469"/>
                  </a:moveTo>
                  <a:cubicBezTo>
                    <a:pt x="147854" y="200209"/>
                    <a:pt x="191495" y="243850"/>
                    <a:pt x="199879" y="281081"/>
                  </a:cubicBezTo>
                  <a:cubicBezTo>
                    <a:pt x="165113" y="273684"/>
                    <a:pt x="127143" y="234974"/>
                    <a:pt x="119253" y="199469"/>
                  </a:cubicBezTo>
                  <a:close/>
                  <a:moveTo>
                    <a:pt x="105198" y="199223"/>
                  </a:moveTo>
                  <a:cubicBezTo>
                    <a:pt x="99034" y="233495"/>
                    <a:pt x="57612" y="275904"/>
                    <a:pt x="25066" y="281081"/>
                  </a:cubicBezTo>
                  <a:cubicBezTo>
                    <a:pt x="31230" y="246562"/>
                    <a:pt x="72159" y="204894"/>
                    <a:pt x="105198" y="199223"/>
                  </a:cubicBezTo>
                  <a:close/>
                  <a:moveTo>
                    <a:pt x="9625" y="169080"/>
                  </a:moveTo>
                  <a:cubicBezTo>
                    <a:pt x="41092" y="169080"/>
                    <a:pt x="73269" y="176539"/>
                    <a:pt x="99034" y="191579"/>
                  </a:cubicBezTo>
                  <a:cubicBezTo>
                    <a:pt x="74132" y="207236"/>
                    <a:pt x="41832" y="214694"/>
                    <a:pt x="10087" y="214478"/>
                  </a:cubicBezTo>
                  <a:lnTo>
                    <a:pt x="0" y="213166"/>
                  </a:lnTo>
                  <a:lnTo>
                    <a:pt x="0" y="170253"/>
                  </a:lnTo>
                  <a:close/>
                  <a:moveTo>
                    <a:pt x="212515" y="169018"/>
                  </a:moveTo>
                  <a:cubicBezTo>
                    <a:pt x="243952" y="168957"/>
                    <a:pt x="275573" y="176416"/>
                    <a:pt x="299983" y="191333"/>
                  </a:cubicBezTo>
                  <a:cubicBezTo>
                    <a:pt x="253629" y="221660"/>
                    <a:pt x="175222" y="222153"/>
                    <a:pt x="126156" y="191826"/>
                  </a:cubicBezTo>
                  <a:cubicBezTo>
                    <a:pt x="149826" y="176662"/>
                    <a:pt x="181078" y="169080"/>
                    <a:pt x="212515" y="169018"/>
                  </a:cubicBezTo>
                  <a:close/>
                  <a:moveTo>
                    <a:pt x="25066" y="102570"/>
                  </a:moveTo>
                  <a:cubicBezTo>
                    <a:pt x="57612" y="107255"/>
                    <a:pt x="98048" y="148678"/>
                    <a:pt x="105445" y="184429"/>
                  </a:cubicBezTo>
                  <a:cubicBezTo>
                    <a:pt x="73145" y="179744"/>
                    <a:pt x="31723" y="137582"/>
                    <a:pt x="25066" y="102570"/>
                  </a:cubicBezTo>
                  <a:close/>
                  <a:moveTo>
                    <a:pt x="199386" y="102324"/>
                  </a:moveTo>
                  <a:cubicBezTo>
                    <a:pt x="196920" y="133144"/>
                    <a:pt x="153525" y="178018"/>
                    <a:pt x="119253" y="184429"/>
                  </a:cubicBezTo>
                  <a:cubicBezTo>
                    <a:pt x="127636" y="148184"/>
                    <a:pt x="165360" y="109474"/>
                    <a:pt x="199386" y="102324"/>
                  </a:cubicBezTo>
                  <a:close/>
                  <a:moveTo>
                    <a:pt x="111855" y="0"/>
                  </a:moveTo>
                  <a:cubicBezTo>
                    <a:pt x="141197" y="43642"/>
                    <a:pt x="142676" y="127719"/>
                    <a:pt x="112349" y="177032"/>
                  </a:cubicBezTo>
                  <a:cubicBezTo>
                    <a:pt x="84240" y="131664"/>
                    <a:pt x="81035" y="53258"/>
                    <a:pt x="1118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08AFAA9-4624-4D5E-AA99-C220B22D9D2A}"/>
                </a:ext>
              </a:extLst>
            </p:cNvPr>
            <p:cNvSpPr/>
            <p:nvPr/>
          </p:nvSpPr>
          <p:spPr>
            <a:xfrm>
              <a:off x="514216" y="342006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919D576-02E2-4940-B9FC-A87EB15B9EC7}"/>
                </a:ext>
              </a:extLst>
            </p:cNvPr>
            <p:cNvSpPr/>
            <p:nvPr/>
          </p:nvSpPr>
          <p:spPr>
            <a:xfrm>
              <a:off x="363309" y="24028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79" name="Graphic 5">
              <a:extLst>
                <a:ext uri="{FF2B5EF4-FFF2-40B4-BE49-F238E27FC236}">
                  <a16:creationId xmlns:a16="http://schemas.microsoft.com/office/drawing/2014/main" id="{61783FBF-115F-4379-BF8A-6F1E817B1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53694" y="134691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035C7554-CB06-4E2E-A2E4-756A35E3BB5B}"/>
                </a:ext>
              </a:extLst>
            </p:cNvPr>
            <p:cNvSpPr/>
            <p:nvPr/>
          </p:nvSpPr>
          <p:spPr>
            <a:xfrm>
              <a:off x="982511" y="146480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682CC655-FDC1-4F0E-AA05-F7BC4490A2FF}"/>
                </a:ext>
              </a:extLst>
            </p:cNvPr>
            <p:cNvSpPr/>
            <p:nvPr/>
          </p:nvSpPr>
          <p:spPr>
            <a:xfrm>
              <a:off x="563012" y="184812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7B8E019D-E28D-4D88-81A7-C0FCC45DFE2D}"/>
                </a:ext>
              </a:extLst>
            </p:cNvPr>
            <p:cNvSpPr/>
            <p:nvPr/>
          </p:nvSpPr>
          <p:spPr>
            <a:xfrm>
              <a:off x="1396782" y="89980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42">
              <a:extLst>
                <a:ext uri="{FF2B5EF4-FFF2-40B4-BE49-F238E27FC236}">
                  <a16:creationId xmlns:a16="http://schemas.microsoft.com/office/drawing/2014/main" id="{05526F7D-F538-40A6-8EA9-3B4F5D2070D3}"/>
                </a:ext>
              </a:extLst>
            </p:cNvPr>
            <p:cNvSpPr/>
            <p:nvPr/>
          </p:nvSpPr>
          <p:spPr>
            <a:xfrm>
              <a:off x="896670" y="90763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4">
              <a:extLst>
                <a:ext uri="{FF2B5EF4-FFF2-40B4-BE49-F238E27FC236}">
                  <a16:creationId xmlns:a16="http://schemas.microsoft.com/office/drawing/2014/main" id="{61801D22-2BEF-4338-A3C9-59D212126F87}"/>
                </a:ext>
              </a:extLst>
            </p:cNvPr>
            <p:cNvSpPr/>
            <p:nvPr/>
          </p:nvSpPr>
          <p:spPr>
            <a:xfrm>
              <a:off x="231819" y="101188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3D3B659-220F-4CB3-A7DF-E722530E19D9}"/>
                </a:ext>
              </a:extLst>
            </p:cNvPr>
            <p:cNvSpPr/>
            <p:nvPr/>
          </p:nvSpPr>
          <p:spPr>
            <a:xfrm>
              <a:off x="635167" y="125890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374BE5CD-D5F2-4D56-9AC7-394FC656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48" y="50353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87" name="Graphic 5">
              <a:extLst>
                <a:ext uri="{FF2B5EF4-FFF2-40B4-BE49-F238E27FC236}">
                  <a16:creationId xmlns:a16="http://schemas.microsoft.com/office/drawing/2014/main" id="{14B0291C-1F1E-4AA9-A770-82571A08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33" y="2076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CDC7441-9DE3-4A40-AE77-3F63E34984AC}"/>
                </a:ext>
              </a:extLst>
            </p:cNvPr>
            <p:cNvSpPr/>
            <p:nvPr/>
          </p:nvSpPr>
          <p:spPr>
            <a:xfrm>
              <a:off x="568405" y="-5694"/>
              <a:ext cx="287130" cy="349180"/>
            </a:xfrm>
            <a:custGeom>
              <a:avLst/>
              <a:gdLst>
                <a:gd name="connsiteX0" fmla="*/ 276439 w 287130"/>
                <a:gd name="connsiteY0" fmla="*/ 0 h 349180"/>
                <a:gd name="connsiteX1" fmla="*/ 286718 w 287130"/>
                <a:gd name="connsiteY1" fmla="*/ 0 h 349180"/>
                <a:gd name="connsiteX2" fmla="*/ 287130 w 287130"/>
                <a:gd name="connsiteY2" fmla="*/ 54080 h 349180"/>
                <a:gd name="connsiteX3" fmla="*/ 195248 w 287130"/>
                <a:gd name="connsiteY3" fmla="*/ 246081 h 349180"/>
                <a:gd name="connsiteX4" fmla="*/ 57877 w 287130"/>
                <a:gd name="connsiteY4" fmla="*/ 271882 h 349180"/>
                <a:gd name="connsiteX5" fmla="*/ 41142 w 287130"/>
                <a:gd name="connsiteY5" fmla="*/ 280947 h 349180"/>
                <a:gd name="connsiteX6" fmla="*/ 26498 w 287130"/>
                <a:gd name="connsiteY6" fmla="*/ 329759 h 349180"/>
                <a:gd name="connsiteX7" fmla="*/ 0 w 287130"/>
                <a:gd name="connsiteY7" fmla="*/ 347192 h 349180"/>
                <a:gd name="connsiteX8" fmla="*/ 36261 w 287130"/>
                <a:gd name="connsiteY8" fmla="*/ 264909 h 349180"/>
                <a:gd name="connsiteX9" fmla="*/ 36957 w 287130"/>
                <a:gd name="connsiteY9" fmla="*/ 237713 h 349180"/>
                <a:gd name="connsiteX10" fmla="*/ 46721 w 287130"/>
                <a:gd name="connsiteY10" fmla="*/ 166587 h 349180"/>
                <a:gd name="connsiteX11" fmla="*/ 128305 w 287130"/>
                <a:gd name="connsiteY11" fmla="*/ 94067 h 349180"/>
                <a:gd name="connsiteX12" fmla="*/ 228022 w 287130"/>
                <a:gd name="connsiteY12" fmla="*/ 47347 h 349180"/>
                <a:gd name="connsiteX13" fmla="*/ 262800 w 287130"/>
                <a:gd name="connsiteY13" fmla="*/ 21633 h 34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130" h="349180">
                  <a:moveTo>
                    <a:pt x="276439" y="0"/>
                  </a:moveTo>
                  <a:lnTo>
                    <a:pt x="286718" y="0"/>
                  </a:lnTo>
                  <a:lnTo>
                    <a:pt x="287130" y="54080"/>
                  </a:lnTo>
                  <a:cubicBezTo>
                    <a:pt x="279449" y="129455"/>
                    <a:pt x="247547" y="213656"/>
                    <a:pt x="195248" y="246081"/>
                  </a:cubicBezTo>
                  <a:cubicBezTo>
                    <a:pt x="152712" y="272580"/>
                    <a:pt x="107387" y="283736"/>
                    <a:pt x="57877" y="271882"/>
                  </a:cubicBezTo>
                  <a:cubicBezTo>
                    <a:pt x="47417" y="269093"/>
                    <a:pt x="43931" y="272580"/>
                    <a:pt x="41142" y="280947"/>
                  </a:cubicBezTo>
                  <a:cubicBezTo>
                    <a:pt x="36261" y="296985"/>
                    <a:pt x="27893" y="313024"/>
                    <a:pt x="26498" y="329759"/>
                  </a:cubicBezTo>
                  <a:cubicBezTo>
                    <a:pt x="24406" y="348587"/>
                    <a:pt x="17433" y="352074"/>
                    <a:pt x="0" y="347192"/>
                  </a:cubicBezTo>
                  <a:cubicBezTo>
                    <a:pt x="11854" y="319299"/>
                    <a:pt x="23708" y="292104"/>
                    <a:pt x="36261" y="264909"/>
                  </a:cubicBezTo>
                  <a:cubicBezTo>
                    <a:pt x="40444" y="255843"/>
                    <a:pt x="44628" y="250962"/>
                    <a:pt x="36957" y="237713"/>
                  </a:cubicBezTo>
                  <a:cubicBezTo>
                    <a:pt x="23708" y="215399"/>
                    <a:pt x="34168" y="188902"/>
                    <a:pt x="46721" y="166587"/>
                  </a:cubicBezTo>
                  <a:cubicBezTo>
                    <a:pt x="65547" y="133116"/>
                    <a:pt x="94835" y="110802"/>
                    <a:pt x="128305" y="94067"/>
                  </a:cubicBezTo>
                  <a:cubicBezTo>
                    <a:pt x="161080" y="78028"/>
                    <a:pt x="195248" y="64083"/>
                    <a:pt x="228022" y="47347"/>
                  </a:cubicBezTo>
                  <a:cubicBezTo>
                    <a:pt x="241271" y="40722"/>
                    <a:pt x="252951" y="32180"/>
                    <a:pt x="262800" y="21633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하트 88">
              <a:extLst>
                <a:ext uri="{FF2B5EF4-FFF2-40B4-BE49-F238E27FC236}">
                  <a16:creationId xmlns:a16="http://schemas.microsoft.com/office/drawing/2014/main" id="{F1F6242D-A75B-4C1F-9D27-76ECA62F29F7}"/>
                </a:ext>
              </a:extLst>
            </p:cNvPr>
            <p:cNvSpPr/>
            <p:nvPr/>
          </p:nvSpPr>
          <p:spPr>
            <a:xfrm>
              <a:off x="163903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0" name="Graphic 47">
              <a:extLst>
                <a:ext uri="{FF2B5EF4-FFF2-40B4-BE49-F238E27FC236}">
                  <a16:creationId xmlns:a16="http://schemas.microsoft.com/office/drawing/2014/main" id="{2346A50C-8D3D-45C1-9A6D-CBA4800FF75A}"/>
                </a:ext>
              </a:extLst>
            </p:cNvPr>
            <p:cNvGrpSpPr/>
            <p:nvPr/>
          </p:nvGrpSpPr>
          <p:grpSpPr>
            <a:xfrm>
              <a:off x="1191861" y="44194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Freeform: Shape 1145">
                <a:extLst>
                  <a:ext uri="{FF2B5EF4-FFF2-40B4-BE49-F238E27FC236}">
                    <a16:creationId xmlns:a16="http://schemas.microsoft.com/office/drawing/2014/main" id="{E9FB36ED-56EE-4D04-993E-C4EC1BD4B04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146">
                <a:extLst>
                  <a:ext uri="{FF2B5EF4-FFF2-40B4-BE49-F238E27FC236}">
                    <a16:creationId xmlns:a16="http://schemas.microsoft.com/office/drawing/2014/main" id="{68035F74-A251-4E64-9A23-886F05702F0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147">
                <a:extLst>
                  <a:ext uri="{FF2B5EF4-FFF2-40B4-BE49-F238E27FC236}">
                    <a16:creationId xmlns:a16="http://schemas.microsoft.com/office/drawing/2014/main" id="{09898790-5BB2-4FCA-B65B-654E5CC2149B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264">
              <a:extLst>
                <a:ext uri="{FF2B5EF4-FFF2-40B4-BE49-F238E27FC236}">
                  <a16:creationId xmlns:a16="http://schemas.microsoft.com/office/drawing/2014/main" id="{1F8F38BF-0894-40CA-9789-350AF5B30BA3}"/>
                </a:ext>
              </a:extLst>
            </p:cNvPr>
            <p:cNvSpPr/>
            <p:nvPr/>
          </p:nvSpPr>
          <p:spPr>
            <a:xfrm>
              <a:off x="13145" y="61864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F51D352D-5E24-4A29-9798-EE15F2384788}"/>
                </a:ext>
              </a:extLst>
            </p:cNvPr>
            <p:cNvSpPr/>
            <p:nvPr/>
          </p:nvSpPr>
          <p:spPr>
            <a:xfrm>
              <a:off x="114632" y="14195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EFA2C39-B3CA-427E-865E-213481FFD549}"/>
                </a:ext>
              </a:extLst>
            </p:cNvPr>
            <p:cNvSpPr/>
            <p:nvPr/>
          </p:nvSpPr>
          <p:spPr>
            <a:xfrm>
              <a:off x="3996089" y="42691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893234D7-9539-4DA9-BB3C-BB277E6B41DC}"/>
                </a:ext>
              </a:extLst>
            </p:cNvPr>
            <p:cNvSpPr/>
            <p:nvPr/>
          </p:nvSpPr>
          <p:spPr>
            <a:xfrm>
              <a:off x="148365" y="171260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5" name="하트 94">
              <a:extLst>
                <a:ext uri="{FF2B5EF4-FFF2-40B4-BE49-F238E27FC236}">
                  <a16:creationId xmlns:a16="http://schemas.microsoft.com/office/drawing/2014/main" id="{DBA100A7-655D-4D46-9485-70D4D6D3742E}"/>
                </a:ext>
              </a:extLst>
            </p:cNvPr>
            <p:cNvSpPr/>
            <p:nvPr/>
          </p:nvSpPr>
          <p:spPr>
            <a:xfrm>
              <a:off x="368471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6" name="Graphic 47">
              <a:extLst>
                <a:ext uri="{FF2B5EF4-FFF2-40B4-BE49-F238E27FC236}">
                  <a16:creationId xmlns:a16="http://schemas.microsoft.com/office/drawing/2014/main" id="{5830E525-E25A-4DEA-A28B-531C7931BB63}"/>
                </a:ext>
              </a:extLst>
            </p:cNvPr>
            <p:cNvGrpSpPr/>
            <p:nvPr/>
          </p:nvGrpSpPr>
          <p:grpSpPr>
            <a:xfrm>
              <a:off x="3164069" y="1165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2" name="Freeform: Shape 1145">
                <a:extLst>
                  <a:ext uri="{FF2B5EF4-FFF2-40B4-BE49-F238E27FC236}">
                    <a16:creationId xmlns:a16="http://schemas.microsoft.com/office/drawing/2014/main" id="{21AD654D-EE28-448E-BB1B-B77394EB9F98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146">
                <a:extLst>
                  <a:ext uri="{FF2B5EF4-FFF2-40B4-BE49-F238E27FC236}">
                    <a16:creationId xmlns:a16="http://schemas.microsoft.com/office/drawing/2014/main" id="{AAE828C4-7A58-425E-9541-FA5CCB368DB3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147">
                <a:extLst>
                  <a:ext uri="{FF2B5EF4-FFF2-40B4-BE49-F238E27FC236}">
                    <a16:creationId xmlns:a16="http://schemas.microsoft.com/office/drawing/2014/main" id="{882E932D-1D62-447B-B63E-A84DC03EFE0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264">
              <a:extLst>
                <a:ext uri="{FF2B5EF4-FFF2-40B4-BE49-F238E27FC236}">
                  <a16:creationId xmlns:a16="http://schemas.microsoft.com/office/drawing/2014/main" id="{23ED5BD4-EE9D-4701-84D2-071BEB7CC76A}"/>
                </a:ext>
              </a:extLst>
            </p:cNvPr>
            <p:cNvSpPr/>
            <p:nvPr/>
          </p:nvSpPr>
          <p:spPr>
            <a:xfrm>
              <a:off x="4340493" y="9063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329453D5-EDA5-4629-B009-F1FCBF5E4A6A}"/>
                </a:ext>
              </a:extLst>
            </p:cNvPr>
            <p:cNvSpPr/>
            <p:nvPr/>
          </p:nvSpPr>
          <p:spPr>
            <a:xfrm>
              <a:off x="2577284" y="-5694"/>
              <a:ext cx="375515" cy="209665"/>
            </a:xfrm>
            <a:custGeom>
              <a:avLst/>
              <a:gdLst>
                <a:gd name="connsiteX0" fmla="*/ 188867 w 375515"/>
                <a:gd name="connsiteY0" fmla="*/ 30414 h 209665"/>
                <a:gd name="connsiteX1" fmla="*/ 188867 w 375515"/>
                <a:gd name="connsiteY1" fmla="*/ 209665 h 209665"/>
                <a:gd name="connsiteX2" fmla="*/ 188867 w 375515"/>
                <a:gd name="connsiteY2" fmla="*/ 30414 h 209665"/>
                <a:gd name="connsiteX3" fmla="*/ 194785 w 375515"/>
                <a:gd name="connsiteY3" fmla="*/ 24497 h 209665"/>
                <a:gd name="connsiteX4" fmla="*/ 275411 w 375515"/>
                <a:gd name="connsiteY4" fmla="*/ 106109 h 209665"/>
                <a:gd name="connsiteX5" fmla="*/ 194785 w 375515"/>
                <a:gd name="connsiteY5" fmla="*/ 24497 h 209665"/>
                <a:gd name="connsiteX6" fmla="*/ 180731 w 375515"/>
                <a:gd name="connsiteY6" fmla="*/ 24250 h 209665"/>
                <a:gd name="connsiteX7" fmla="*/ 100598 w 375515"/>
                <a:gd name="connsiteY7" fmla="*/ 106109 h 209665"/>
                <a:gd name="connsiteX8" fmla="*/ 180731 w 375515"/>
                <a:gd name="connsiteY8" fmla="*/ 24250 h 209665"/>
                <a:gd name="connsiteX9" fmla="*/ 241452 w 375515"/>
                <a:gd name="connsiteY9" fmla="*/ 0 h 209665"/>
                <a:gd name="connsiteX10" fmla="*/ 335430 w 375515"/>
                <a:gd name="connsiteY10" fmla="*/ 0 h 209665"/>
                <a:gd name="connsiteX11" fmla="*/ 375515 w 375515"/>
                <a:gd name="connsiteY11" fmla="*/ 16360 h 209665"/>
                <a:gd name="connsiteX12" fmla="*/ 201688 w 375515"/>
                <a:gd name="connsiteY12" fmla="*/ 16854 h 209665"/>
                <a:gd name="connsiteX13" fmla="*/ 200326 w 375515"/>
                <a:gd name="connsiteY13" fmla="*/ 0 h 209665"/>
                <a:gd name="connsiteX14" fmla="*/ 217273 w 375515"/>
                <a:gd name="connsiteY14" fmla="*/ 0 h 209665"/>
                <a:gd name="connsiteX15" fmla="*/ 194785 w 375515"/>
                <a:gd name="connsiteY15" fmla="*/ 9457 h 209665"/>
                <a:gd name="connsiteX16" fmla="*/ 187028 w 375515"/>
                <a:gd name="connsiteY16" fmla="*/ 0 h 209665"/>
                <a:gd name="connsiteX17" fmla="*/ 188700 w 375515"/>
                <a:gd name="connsiteY17" fmla="*/ 0 h 209665"/>
                <a:gd name="connsiteX18" fmla="*/ 187881 w 375515"/>
                <a:gd name="connsiteY18" fmla="*/ 2060 h 209665"/>
                <a:gd name="connsiteX19" fmla="*/ 156719 w 375515"/>
                <a:gd name="connsiteY19" fmla="*/ 0 h 209665"/>
                <a:gd name="connsiteX20" fmla="*/ 175445 w 375515"/>
                <a:gd name="connsiteY20" fmla="*/ 0 h 209665"/>
                <a:gd name="connsiteX21" fmla="*/ 180977 w 375515"/>
                <a:gd name="connsiteY21" fmla="*/ 9457 h 209665"/>
                <a:gd name="connsiteX22" fmla="*/ 38637 w 375515"/>
                <a:gd name="connsiteY22" fmla="*/ 0 h 209665"/>
                <a:gd name="connsiteX23" fmla="*/ 132713 w 375515"/>
                <a:gd name="connsiteY23" fmla="*/ 0 h 209665"/>
                <a:gd name="connsiteX24" fmla="*/ 174567 w 375515"/>
                <a:gd name="connsiteY24" fmla="*/ 16607 h 209665"/>
                <a:gd name="connsiteX25" fmla="*/ 0 w 375515"/>
                <a:gd name="connsiteY25" fmla="*/ 16360 h 2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5515" h="209665">
                  <a:moveTo>
                    <a:pt x="188867" y="30414"/>
                  </a:moveTo>
                  <a:cubicBezTo>
                    <a:pt x="217222" y="90329"/>
                    <a:pt x="217468" y="149504"/>
                    <a:pt x="188867" y="209665"/>
                  </a:cubicBezTo>
                  <a:cubicBezTo>
                    <a:pt x="159033" y="172187"/>
                    <a:pt x="159033" y="68878"/>
                    <a:pt x="188867" y="30414"/>
                  </a:cubicBezTo>
                  <a:close/>
                  <a:moveTo>
                    <a:pt x="194785" y="24497"/>
                  </a:moveTo>
                  <a:cubicBezTo>
                    <a:pt x="223386" y="25237"/>
                    <a:pt x="267028" y="68878"/>
                    <a:pt x="275411" y="106109"/>
                  </a:cubicBezTo>
                  <a:cubicBezTo>
                    <a:pt x="240646" y="98712"/>
                    <a:pt x="202675" y="60002"/>
                    <a:pt x="194785" y="24497"/>
                  </a:cubicBezTo>
                  <a:close/>
                  <a:moveTo>
                    <a:pt x="180731" y="24250"/>
                  </a:moveTo>
                  <a:cubicBezTo>
                    <a:pt x="174567" y="58523"/>
                    <a:pt x="133144" y="100931"/>
                    <a:pt x="100598" y="106109"/>
                  </a:cubicBezTo>
                  <a:cubicBezTo>
                    <a:pt x="106762" y="71590"/>
                    <a:pt x="147691" y="29921"/>
                    <a:pt x="180731" y="24250"/>
                  </a:cubicBezTo>
                  <a:close/>
                  <a:moveTo>
                    <a:pt x="241452" y="0"/>
                  </a:moveTo>
                  <a:lnTo>
                    <a:pt x="335430" y="0"/>
                  </a:lnTo>
                  <a:lnTo>
                    <a:pt x="375515" y="16360"/>
                  </a:lnTo>
                  <a:cubicBezTo>
                    <a:pt x="329161" y="46687"/>
                    <a:pt x="250755" y="47180"/>
                    <a:pt x="201688" y="16854"/>
                  </a:cubicBezTo>
                  <a:close/>
                  <a:moveTo>
                    <a:pt x="200326" y="0"/>
                  </a:moveTo>
                  <a:lnTo>
                    <a:pt x="217273" y="0"/>
                  </a:lnTo>
                  <a:lnTo>
                    <a:pt x="194785" y="9457"/>
                  </a:lnTo>
                  <a:close/>
                  <a:moveTo>
                    <a:pt x="187028" y="0"/>
                  </a:moveTo>
                  <a:lnTo>
                    <a:pt x="188700" y="0"/>
                  </a:lnTo>
                  <a:lnTo>
                    <a:pt x="187881" y="2060"/>
                  </a:lnTo>
                  <a:close/>
                  <a:moveTo>
                    <a:pt x="156719" y="0"/>
                  </a:moveTo>
                  <a:lnTo>
                    <a:pt x="175445" y="0"/>
                  </a:lnTo>
                  <a:lnTo>
                    <a:pt x="180977" y="9457"/>
                  </a:lnTo>
                  <a:close/>
                  <a:moveTo>
                    <a:pt x="38637" y="0"/>
                  </a:moveTo>
                  <a:lnTo>
                    <a:pt x="132713" y="0"/>
                  </a:lnTo>
                  <a:lnTo>
                    <a:pt x="174567" y="16607"/>
                  </a:lnTo>
                  <a:cubicBezTo>
                    <a:pt x="124761" y="47920"/>
                    <a:pt x="45368" y="46441"/>
                    <a:pt x="0" y="163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267B64C0-532D-4DD5-A08E-97046987DF3D}"/>
                </a:ext>
              </a:extLst>
            </p:cNvPr>
            <p:cNvSpPr/>
            <p:nvPr/>
          </p:nvSpPr>
          <p:spPr>
            <a:xfrm>
              <a:off x="-11228" y="1308485"/>
              <a:ext cx="212952" cy="402755"/>
            </a:xfrm>
            <a:custGeom>
              <a:avLst/>
              <a:gdLst>
                <a:gd name="connsiteX0" fmla="*/ 15700 w 212952"/>
                <a:gd name="connsiteY0" fmla="*/ 214786 h 402755"/>
                <a:gd name="connsiteX1" fmla="*/ 15958 w 212952"/>
                <a:gd name="connsiteY1" fmla="*/ 402755 h 402755"/>
                <a:gd name="connsiteX2" fmla="*/ 0 w 212952"/>
                <a:gd name="connsiteY2" fmla="*/ 358206 h 402755"/>
                <a:gd name="connsiteX3" fmla="*/ 0 w 212952"/>
                <a:gd name="connsiteY3" fmla="*/ 258935 h 402755"/>
                <a:gd name="connsiteX4" fmla="*/ 6418 w 212952"/>
                <a:gd name="connsiteY4" fmla="*/ 211434 h 402755"/>
                <a:gd name="connsiteX5" fmla="*/ 0 w 212952"/>
                <a:gd name="connsiteY5" fmla="*/ 228478 h 402755"/>
                <a:gd name="connsiteX6" fmla="*/ 0 w 212952"/>
                <a:gd name="connsiteY6" fmla="*/ 214060 h 402755"/>
                <a:gd name="connsiteX7" fmla="*/ 27046 w 212952"/>
                <a:gd name="connsiteY7" fmla="*/ 210403 h 402755"/>
                <a:gd name="connsiteX8" fmla="*/ 155195 w 212952"/>
                <a:gd name="connsiteY8" fmla="*/ 341904 h 402755"/>
                <a:gd name="connsiteX9" fmla="*/ 27046 w 212952"/>
                <a:gd name="connsiteY9" fmla="*/ 210403 h 402755"/>
                <a:gd name="connsiteX10" fmla="*/ 0 w 212952"/>
                <a:gd name="connsiteY10" fmla="*/ 199971 h 402755"/>
                <a:gd name="connsiteX11" fmla="*/ 3324 w 212952"/>
                <a:gd name="connsiteY11" fmla="*/ 201378 h 402755"/>
                <a:gd name="connsiteX12" fmla="*/ 0 w 212952"/>
                <a:gd name="connsiteY12" fmla="*/ 202207 h 402755"/>
                <a:gd name="connsiteX13" fmla="*/ 121772 w 212952"/>
                <a:gd name="connsiteY13" fmla="*/ 176528 h 402755"/>
                <a:gd name="connsiteX14" fmla="*/ 212952 w 212952"/>
                <a:gd name="connsiteY14" fmla="*/ 199057 h 402755"/>
                <a:gd name="connsiteX15" fmla="*/ 29624 w 212952"/>
                <a:gd name="connsiteY15" fmla="*/ 199831 h 402755"/>
                <a:gd name="connsiteX16" fmla="*/ 121772 w 212952"/>
                <a:gd name="connsiteY16" fmla="*/ 176528 h 402755"/>
                <a:gd name="connsiteX17" fmla="*/ 0 w 212952"/>
                <a:gd name="connsiteY17" fmla="*/ 173175 h 402755"/>
                <a:gd name="connsiteX18" fmla="*/ 7450 w 212952"/>
                <a:gd name="connsiteY18" fmla="*/ 189517 h 402755"/>
                <a:gd name="connsiteX19" fmla="*/ 0 w 212952"/>
                <a:gd name="connsiteY19" fmla="*/ 185210 h 402755"/>
                <a:gd name="connsiteX20" fmla="*/ 156742 w 212952"/>
                <a:gd name="connsiteY20" fmla="*/ 58016 h 402755"/>
                <a:gd name="connsiteX21" fmla="*/ 27819 w 212952"/>
                <a:gd name="connsiteY21" fmla="*/ 191064 h 402755"/>
                <a:gd name="connsiteX22" fmla="*/ 156742 w 212952"/>
                <a:gd name="connsiteY22" fmla="*/ 58016 h 402755"/>
                <a:gd name="connsiteX23" fmla="*/ 16216 w 212952"/>
                <a:gd name="connsiteY23" fmla="*/ 0 h 402755"/>
                <a:gd name="connsiteX24" fmla="*/ 16474 w 212952"/>
                <a:gd name="connsiteY24" fmla="*/ 185391 h 402755"/>
                <a:gd name="connsiteX25" fmla="*/ 0 w 212952"/>
                <a:gd name="connsiteY25" fmla="*/ 144908 h 402755"/>
                <a:gd name="connsiteX26" fmla="*/ 0 w 212952"/>
                <a:gd name="connsiteY26" fmla="*/ 42268 h 4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952" h="402755">
                  <a:moveTo>
                    <a:pt x="15700" y="214786"/>
                  </a:moveTo>
                  <a:cubicBezTo>
                    <a:pt x="46642" y="263003"/>
                    <a:pt x="48705" y="348350"/>
                    <a:pt x="15958" y="402755"/>
                  </a:cubicBezTo>
                  <a:lnTo>
                    <a:pt x="0" y="358206"/>
                  </a:lnTo>
                  <a:lnTo>
                    <a:pt x="0" y="258935"/>
                  </a:lnTo>
                  <a:close/>
                  <a:moveTo>
                    <a:pt x="6418" y="211434"/>
                  </a:moveTo>
                  <a:lnTo>
                    <a:pt x="0" y="228478"/>
                  </a:lnTo>
                  <a:lnTo>
                    <a:pt x="0" y="214060"/>
                  </a:lnTo>
                  <a:close/>
                  <a:moveTo>
                    <a:pt x="27046" y="210403"/>
                  </a:moveTo>
                  <a:cubicBezTo>
                    <a:pt x="95890" y="230515"/>
                    <a:pt x="144365" y="293171"/>
                    <a:pt x="155195" y="341904"/>
                  </a:cubicBezTo>
                  <a:cubicBezTo>
                    <a:pt x="108009" y="337778"/>
                    <a:pt x="36328" y="264808"/>
                    <a:pt x="27046" y="210403"/>
                  </a:cubicBezTo>
                  <a:close/>
                  <a:moveTo>
                    <a:pt x="0" y="199971"/>
                  </a:moveTo>
                  <a:lnTo>
                    <a:pt x="3324" y="201378"/>
                  </a:lnTo>
                  <a:lnTo>
                    <a:pt x="0" y="202207"/>
                  </a:lnTo>
                  <a:close/>
                  <a:moveTo>
                    <a:pt x="121772" y="176528"/>
                  </a:moveTo>
                  <a:cubicBezTo>
                    <a:pt x="152230" y="176431"/>
                    <a:pt x="182526" y="183973"/>
                    <a:pt x="212952" y="199057"/>
                  </a:cubicBezTo>
                  <a:cubicBezTo>
                    <a:pt x="172728" y="229225"/>
                    <a:pt x="87381" y="235155"/>
                    <a:pt x="29624" y="199831"/>
                  </a:cubicBezTo>
                  <a:cubicBezTo>
                    <a:pt x="60694" y="184360"/>
                    <a:pt x="91314" y="176625"/>
                    <a:pt x="121772" y="176528"/>
                  </a:cubicBezTo>
                  <a:close/>
                  <a:moveTo>
                    <a:pt x="0" y="173175"/>
                  </a:moveTo>
                  <a:lnTo>
                    <a:pt x="7450" y="189517"/>
                  </a:lnTo>
                  <a:lnTo>
                    <a:pt x="0" y="185210"/>
                  </a:lnTo>
                  <a:close/>
                  <a:moveTo>
                    <a:pt x="156742" y="58016"/>
                  </a:moveTo>
                  <a:cubicBezTo>
                    <a:pt x="134309" y="124024"/>
                    <a:pt x="92023" y="167858"/>
                    <a:pt x="27819" y="191064"/>
                  </a:cubicBezTo>
                  <a:cubicBezTo>
                    <a:pt x="26014" y="147230"/>
                    <a:pt x="100016" y="70134"/>
                    <a:pt x="156742" y="58016"/>
                  </a:cubicBezTo>
                  <a:close/>
                  <a:moveTo>
                    <a:pt x="16216" y="0"/>
                  </a:moveTo>
                  <a:cubicBezTo>
                    <a:pt x="47157" y="35067"/>
                    <a:pt x="47157" y="143620"/>
                    <a:pt x="16474" y="185391"/>
                  </a:cubicBezTo>
                  <a:lnTo>
                    <a:pt x="0" y="14490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8CFE074E-4D7B-4D2A-8DCA-1107975F6810}"/>
                </a:ext>
              </a:extLst>
            </p:cNvPr>
            <p:cNvSpPr/>
            <p:nvPr/>
          </p:nvSpPr>
          <p:spPr>
            <a:xfrm>
              <a:off x="2129308" y="4497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01" name="Graphic 5">
              <a:extLst>
                <a:ext uri="{FF2B5EF4-FFF2-40B4-BE49-F238E27FC236}">
                  <a16:creationId xmlns:a16="http://schemas.microsoft.com/office/drawing/2014/main" id="{04A39DFD-DFF4-48A2-9B3D-D0B2FC6A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38674">
              <a:off x="3837369" y="3261382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" name="Freeform: Shape 17">
              <a:extLst>
                <a:ext uri="{FF2B5EF4-FFF2-40B4-BE49-F238E27FC236}">
                  <a16:creationId xmlns:a16="http://schemas.microsoft.com/office/drawing/2014/main" id="{410ABED3-7336-4714-8DEA-40863E80A26B}"/>
                </a:ext>
              </a:extLst>
            </p:cNvPr>
            <p:cNvSpPr/>
            <p:nvPr/>
          </p:nvSpPr>
          <p:spPr>
            <a:xfrm>
              <a:off x="3258155" y="2501360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하트 102">
              <a:extLst>
                <a:ext uri="{FF2B5EF4-FFF2-40B4-BE49-F238E27FC236}">
                  <a16:creationId xmlns:a16="http://schemas.microsoft.com/office/drawing/2014/main" id="{02EA1310-3AAD-4679-9FBA-F3D1A2CE9528}"/>
                </a:ext>
              </a:extLst>
            </p:cNvPr>
            <p:cNvSpPr/>
            <p:nvPr/>
          </p:nvSpPr>
          <p:spPr>
            <a:xfrm>
              <a:off x="4398542" y="3201669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EFA1CF94-1B68-43CB-AB99-E2B05C5FC474}"/>
                </a:ext>
              </a:extLst>
            </p:cNvPr>
            <p:cNvSpPr/>
            <p:nvPr/>
          </p:nvSpPr>
          <p:spPr>
            <a:xfrm rot="3838674">
              <a:off x="3770236" y="252739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42">
              <a:extLst>
                <a:ext uri="{FF2B5EF4-FFF2-40B4-BE49-F238E27FC236}">
                  <a16:creationId xmlns:a16="http://schemas.microsoft.com/office/drawing/2014/main" id="{62B3A50C-A83F-47F2-B9EE-11CEDF00AFCC}"/>
                </a:ext>
              </a:extLst>
            </p:cNvPr>
            <p:cNvSpPr/>
            <p:nvPr/>
          </p:nvSpPr>
          <p:spPr>
            <a:xfrm>
              <a:off x="4329178" y="3685197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F6C2A0D8-DC0A-4C6E-A7B0-E9ADEF1318BB}"/>
                </a:ext>
              </a:extLst>
            </p:cNvPr>
            <p:cNvSpPr/>
            <p:nvPr/>
          </p:nvSpPr>
          <p:spPr>
            <a:xfrm rot="3838674">
              <a:off x="4352597" y="2378541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7" name="Graphic 47">
              <a:extLst>
                <a:ext uri="{FF2B5EF4-FFF2-40B4-BE49-F238E27FC236}">
                  <a16:creationId xmlns:a16="http://schemas.microsoft.com/office/drawing/2014/main" id="{B57BE5C4-7B53-46A6-BFA2-598F8425CBDE}"/>
                </a:ext>
              </a:extLst>
            </p:cNvPr>
            <p:cNvGrpSpPr/>
            <p:nvPr/>
          </p:nvGrpSpPr>
          <p:grpSpPr>
            <a:xfrm rot="3838674">
              <a:off x="3619835" y="2070878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Freeform: Shape 1145">
                <a:extLst>
                  <a:ext uri="{FF2B5EF4-FFF2-40B4-BE49-F238E27FC236}">
                    <a16:creationId xmlns:a16="http://schemas.microsoft.com/office/drawing/2014/main" id="{59B9F3F5-AB7D-45BB-8904-E66F6EB7393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146">
                <a:extLst>
                  <a:ext uri="{FF2B5EF4-FFF2-40B4-BE49-F238E27FC236}">
                    <a16:creationId xmlns:a16="http://schemas.microsoft.com/office/drawing/2014/main" id="{12E91B88-FEC4-4C8C-BCE7-01EA75D5C508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147">
                <a:extLst>
                  <a:ext uri="{FF2B5EF4-FFF2-40B4-BE49-F238E27FC236}">
                    <a16:creationId xmlns:a16="http://schemas.microsoft.com/office/drawing/2014/main" id="{D4C3F51C-D920-4892-BF96-A4423B73B087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: Shape 361">
              <a:extLst>
                <a:ext uri="{FF2B5EF4-FFF2-40B4-BE49-F238E27FC236}">
                  <a16:creationId xmlns:a16="http://schemas.microsoft.com/office/drawing/2014/main" id="{BD88A2F5-AC7B-451E-8688-4FB68B09A121}"/>
                </a:ext>
              </a:extLst>
            </p:cNvPr>
            <p:cNvSpPr/>
            <p:nvPr/>
          </p:nvSpPr>
          <p:spPr>
            <a:xfrm rot="3838674">
              <a:off x="4058414" y="2921609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64">
              <a:extLst>
                <a:ext uri="{FF2B5EF4-FFF2-40B4-BE49-F238E27FC236}">
                  <a16:creationId xmlns:a16="http://schemas.microsoft.com/office/drawing/2014/main" id="{C33161A3-0B9D-486B-8A5E-50095A26CB34}"/>
                </a:ext>
              </a:extLst>
            </p:cNvPr>
            <p:cNvSpPr/>
            <p:nvPr/>
          </p:nvSpPr>
          <p:spPr>
            <a:xfrm rot="3838674">
              <a:off x="4813805" y="283088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1605710A-9142-45FC-AE0B-68192E71E2A6}"/>
                </a:ext>
              </a:extLst>
            </p:cNvPr>
            <p:cNvSpPr/>
            <p:nvPr/>
          </p:nvSpPr>
          <p:spPr>
            <a:xfrm>
              <a:off x="3009241" y="424091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D05CF834-F65A-4828-B865-7C49A704BF3C}"/>
                </a:ext>
              </a:extLst>
            </p:cNvPr>
            <p:cNvSpPr/>
            <p:nvPr/>
          </p:nvSpPr>
          <p:spPr>
            <a:xfrm>
              <a:off x="4401140" y="552921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0661C839-1B8F-44A8-8E49-F9A5D97F2CE0}"/>
                </a:ext>
              </a:extLst>
            </p:cNvPr>
            <p:cNvSpPr/>
            <p:nvPr/>
          </p:nvSpPr>
          <p:spPr>
            <a:xfrm>
              <a:off x="2365256" y="391946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7">
              <a:extLst>
                <a:ext uri="{FF2B5EF4-FFF2-40B4-BE49-F238E27FC236}">
                  <a16:creationId xmlns:a16="http://schemas.microsoft.com/office/drawing/2014/main" id="{C9EA8E9B-B176-4889-AD93-27D7650666A2}"/>
                </a:ext>
              </a:extLst>
            </p:cNvPr>
            <p:cNvSpPr/>
            <p:nvPr/>
          </p:nvSpPr>
          <p:spPr>
            <a:xfrm>
              <a:off x="3555912" y="584572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aphic 47">
              <a:extLst>
                <a:ext uri="{FF2B5EF4-FFF2-40B4-BE49-F238E27FC236}">
                  <a16:creationId xmlns:a16="http://schemas.microsoft.com/office/drawing/2014/main" id="{FEFB2E97-9B5F-48DF-A47D-AE2AA216AE89}"/>
                </a:ext>
              </a:extLst>
            </p:cNvPr>
            <p:cNvGrpSpPr/>
            <p:nvPr/>
          </p:nvGrpSpPr>
          <p:grpSpPr>
            <a:xfrm>
              <a:off x="3438972" y="2955267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6" name="Freeform: Shape 1145">
                <a:extLst>
                  <a:ext uri="{FF2B5EF4-FFF2-40B4-BE49-F238E27FC236}">
                    <a16:creationId xmlns:a16="http://schemas.microsoft.com/office/drawing/2014/main" id="{366011C8-4E9B-443F-B741-72872E974A2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146">
                <a:extLst>
                  <a:ext uri="{FF2B5EF4-FFF2-40B4-BE49-F238E27FC236}">
                    <a16:creationId xmlns:a16="http://schemas.microsoft.com/office/drawing/2014/main" id="{2B3ED2E1-F0CC-49B5-8C7E-CADD2079AFF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147">
                <a:extLst>
                  <a:ext uri="{FF2B5EF4-FFF2-40B4-BE49-F238E27FC236}">
                    <a16:creationId xmlns:a16="http://schemas.microsoft.com/office/drawing/2014/main" id="{4C50DCA2-DEB3-4B1A-9192-4B857DD865EE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FFB47AD-ED21-46A4-AB8A-BB9A5E0C9A59}"/>
                </a:ext>
              </a:extLst>
            </p:cNvPr>
            <p:cNvSpPr/>
            <p:nvPr/>
          </p:nvSpPr>
          <p:spPr>
            <a:xfrm>
              <a:off x="3735926" y="155594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637CDFF9-EE90-4780-AE89-907FBCF9D7FF}"/>
                </a:ext>
              </a:extLst>
            </p:cNvPr>
            <p:cNvSpPr/>
            <p:nvPr/>
          </p:nvSpPr>
          <p:spPr>
            <a:xfrm>
              <a:off x="4818304" y="3493379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CC369F2C-B74C-46CD-9D90-A53F60B97151}"/>
                </a:ext>
              </a:extLst>
            </p:cNvPr>
            <p:cNvSpPr/>
            <p:nvPr/>
          </p:nvSpPr>
          <p:spPr>
            <a:xfrm>
              <a:off x="2473362" y="88036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:a16="http://schemas.microsoft.com/office/drawing/2014/main" id="{C63B4B61-D83C-4266-9FB1-29D51B8B30F9}"/>
                </a:ext>
              </a:extLst>
            </p:cNvPr>
            <p:cNvSpPr/>
            <p:nvPr/>
          </p:nvSpPr>
          <p:spPr>
            <a:xfrm>
              <a:off x="1987095" y="151927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F3A7CF31-1393-4019-9929-D5659205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220" y="1041256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0" name="Freeform: Shape 361">
              <a:extLst>
                <a:ext uri="{FF2B5EF4-FFF2-40B4-BE49-F238E27FC236}">
                  <a16:creationId xmlns:a16="http://schemas.microsoft.com/office/drawing/2014/main" id="{1C698346-5CC4-45A3-ABA5-69591DA95ECB}"/>
                </a:ext>
              </a:extLst>
            </p:cNvPr>
            <p:cNvSpPr/>
            <p:nvPr/>
          </p:nvSpPr>
          <p:spPr>
            <a:xfrm>
              <a:off x="3800148" y="1102840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64">
              <a:extLst>
                <a:ext uri="{FF2B5EF4-FFF2-40B4-BE49-F238E27FC236}">
                  <a16:creationId xmlns:a16="http://schemas.microsoft.com/office/drawing/2014/main" id="{8FD8EC8E-8FA3-450C-A67B-34114D96CCB7}"/>
                </a:ext>
              </a:extLst>
            </p:cNvPr>
            <p:cNvSpPr/>
            <p:nvPr/>
          </p:nvSpPr>
          <p:spPr>
            <a:xfrm>
              <a:off x="4195337" y="125455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A470C476-5B8A-4FB7-8C37-677B599670F2}"/>
                </a:ext>
              </a:extLst>
            </p:cNvPr>
            <p:cNvSpPr/>
            <p:nvPr/>
          </p:nvSpPr>
          <p:spPr>
            <a:xfrm>
              <a:off x="1814270" y="563517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pic>
          <p:nvPicPr>
            <p:cNvPr id="123" name="Graphic 5">
              <a:extLst>
                <a:ext uri="{FF2B5EF4-FFF2-40B4-BE49-F238E27FC236}">
                  <a16:creationId xmlns:a16="http://schemas.microsoft.com/office/drawing/2014/main" id="{8A23176B-72B4-4AB9-BC60-35DE7F879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53323" y="52895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Freeform: Shape 44">
              <a:extLst>
                <a:ext uri="{FF2B5EF4-FFF2-40B4-BE49-F238E27FC236}">
                  <a16:creationId xmlns:a16="http://schemas.microsoft.com/office/drawing/2014/main" id="{38A7820F-7BAE-4CE0-83BD-077337D27A37}"/>
                </a:ext>
              </a:extLst>
            </p:cNvPr>
            <p:cNvSpPr/>
            <p:nvPr/>
          </p:nvSpPr>
          <p:spPr>
            <a:xfrm>
              <a:off x="4670435" y="263875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13E50C9-7ED3-4C1C-90A4-C8A9FBD40F0E}"/>
                </a:ext>
              </a:extLst>
            </p:cNvPr>
            <p:cNvSpPr/>
            <p:nvPr/>
          </p:nvSpPr>
          <p:spPr>
            <a:xfrm>
              <a:off x="4594030" y="1213819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C8DAF4E7-C48E-43C5-B762-D9EABB40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152" y="645339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6A507F6-10B5-4642-8907-1280CE2784BB}"/>
                </a:ext>
              </a:extLst>
            </p:cNvPr>
            <p:cNvSpPr/>
            <p:nvPr/>
          </p:nvSpPr>
          <p:spPr>
            <a:xfrm>
              <a:off x="4500573" y="647777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28" name="Graphic 47">
              <a:extLst>
                <a:ext uri="{FF2B5EF4-FFF2-40B4-BE49-F238E27FC236}">
                  <a16:creationId xmlns:a16="http://schemas.microsoft.com/office/drawing/2014/main" id="{C8605A92-BC2E-4867-8B86-5224E24AFC39}"/>
                </a:ext>
              </a:extLst>
            </p:cNvPr>
            <p:cNvGrpSpPr/>
            <p:nvPr/>
          </p:nvGrpSpPr>
          <p:grpSpPr>
            <a:xfrm>
              <a:off x="4182254" y="6130417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Freeform: Shape 1145">
                <a:extLst>
                  <a:ext uri="{FF2B5EF4-FFF2-40B4-BE49-F238E27FC236}">
                    <a16:creationId xmlns:a16="http://schemas.microsoft.com/office/drawing/2014/main" id="{A9C81838-696C-4A66-8A65-7907E948286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146">
                <a:extLst>
                  <a:ext uri="{FF2B5EF4-FFF2-40B4-BE49-F238E27FC236}">
                    <a16:creationId xmlns:a16="http://schemas.microsoft.com/office/drawing/2014/main" id="{A4ADD7EC-A6B6-44F9-B066-AEDD704D403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147">
                <a:extLst>
                  <a:ext uri="{FF2B5EF4-FFF2-40B4-BE49-F238E27FC236}">
                    <a16:creationId xmlns:a16="http://schemas.microsoft.com/office/drawing/2014/main" id="{D7B08388-E3A5-4CB4-8110-5346D951A0D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29" name="Graphic 5">
              <a:extLst>
                <a:ext uri="{FF2B5EF4-FFF2-40B4-BE49-F238E27FC236}">
                  <a16:creationId xmlns:a16="http://schemas.microsoft.com/office/drawing/2014/main" id="{AEBE6EB7-8FAE-453A-9D85-E85EF961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25206" y="95024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1B6FFE38-5768-48F0-922B-D7669FD4C843}"/>
                </a:ext>
              </a:extLst>
            </p:cNvPr>
            <p:cNvSpPr/>
            <p:nvPr/>
          </p:nvSpPr>
          <p:spPr>
            <a:xfrm>
              <a:off x="2814254" y="1293161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22A564E6-5935-4CCA-9B20-888D35C0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927" y="1443989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32" name="Freeform: Shape 42">
              <a:extLst>
                <a:ext uri="{FF2B5EF4-FFF2-40B4-BE49-F238E27FC236}">
                  <a16:creationId xmlns:a16="http://schemas.microsoft.com/office/drawing/2014/main" id="{90606A0F-6754-46EA-AE93-1D1575B8CA5F}"/>
                </a:ext>
              </a:extLst>
            </p:cNvPr>
            <p:cNvSpPr/>
            <p:nvPr/>
          </p:nvSpPr>
          <p:spPr>
            <a:xfrm>
              <a:off x="2745350" y="1785041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4">
              <a:extLst>
                <a:ext uri="{FF2B5EF4-FFF2-40B4-BE49-F238E27FC236}">
                  <a16:creationId xmlns:a16="http://schemas.microsoft.com/office/drawing/2014/main" id="{07081FF4-2901-4404-9BD5-C3579E19A922}"/>
                </a:ext>
              </a:extLst>
            </p:cNvPr>
            <p:cNvSpPr/>
            <p:nvPr/>
          </p:nvSpPr>
          <p:spPr>
            <a:xfrm>
              <a:off x="3173293" y="204598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18FDF49A-B4FF-43AE-A345-142A2D73B2AC}"/>
                </a:ext>
              </a:extLst>
            </p:cNvPr>
            <p:cNvSpPr/>
            <p:nvPr/>
          </p:nvSpPr>
          <p:spPr>
            <a:xfrm flipH="1">
              <a:off x="2461122" y="136933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5C7131E6-940C-4E53-8C48-71A2E5F10282}"/>
                </a:ext>
              </a:extLst>
            </p:cNvPr>
            <p:cNvSpPr/>
            <p:nvPr/>
          </p:nvSpPr>
          <p:spPr>
            <a:xfrm>
              <a:off x="2820370" y="5563524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10780BB-FEA6-4632-8DC7-5B0E6FF1D5BC}"/>
                </a:ext>
              </a:extLst>
            </p:cNvPr>
            <p:cNvSpPr/>
            <p:nvPr/>
          </p:nvSpPr>
          <p:spPr>
            <a:xfrm>
              <a:off x="952284" y="2206383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32F2A09-36FB-4469-912B-C9060DEE583B}"/>
                </a:ext>
              </a:extLst>
            </p:cNvPr>
            <p:cNvSpPr/>
            <p:nvPr/>
          </p:nvSpPr>
          <p:spPr>
            <a:xfrm>
              <a:off x="4712799" y="66405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C9F3AB20-8081-4919-BF88-222BDE060B9F}"/>
                </a:ext>
              </a:extLst>
            </p:cNvPr>
            <p:cNvSpPr/>
            <p:nvPr/>
          </p:nvSpPr>
          <p:spPr>
            <a:xfrm>
              <a:off x="5518048" y="4174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4BE64884-EB20-413B-8B6B-CBDD2C630628}"/>
                </a:ext>
              </a:extLst>
            </p:cNvPr>
            <p:cNvSpPr/>
            <p:nvPr/>
          </p:nvSpPr>
          <p:spPr>
            <a:xfrm flipH="1">
              <a:off x="4223770" y="80702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7">
              <a:extLst>
                <a:ext uri="{FF2B5EF4-FFF2-40B4-BE49-F238E27FC236}">
                  <a16:creationId xmlns:a16="http://schemas.microsoft.com/office/drawing/2014/main" id="{39808DE2-D6C2-4B20-912D-3452A79ABD84}"/>
                </a:ext>
              </a:extLst>
            </p:cNvPr>
            <p:cNvSpPr/>
            <p:nvPr/>
          </p:nvSpPr>
          <p:spPr>
            <a:xfrm>
              <a:off x="5686513" y="5286824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DD52202-B62A-48F9-BC64-8FE91975354A}"/>
                </a:ext>
              </a:extLst>
            </p:cNvPr>
            <p:cNvSpPr/>
            <p:nvPr/>
          </p:nvSpPr>
          <p:spPr>
            <a:xfrm>
              <a:off x="4987340" y="2304121"/>
              <a:ext cx="275411" cy="282067"/>
            </a:xfrm>
            <a:custGeom>
              <a:avLst/>
              <a:gdLst>
                <a:gd name="connsiteX0" fmla="*/ 188867 w 275411"/>
                <a:gd name="connsiteY0" fmla="*/ 102816 h 282067"/>
                <a:gd name="connsiteX1" fmla="*/ 188867 w 275411"/>
                <a:gd name="connsiteY1" fmla="*/ 282067 h 282067"/>
                <a:gd name="connsiteX2" fmla="*/ 188867 w 275411"/>
                <a:gd name="connsiteY2" fmla="*/ 102816 h 282067"/>
                <a:gd name="connsiteX3" fmla="*/ 194785 w 275411"/>
                <a:gd name="connsiteY3" fmla="*/ 96899 h 282067"/>
                <a:gd name="connsiteX4" fmla="*/ 275411 w 275411"/>
                <a:gd name="connsiteY4" fmla="*/ 178511 h 282067"/>
                <a:gd name="connsiteX5" fmla="*/ 194785 w 275411"/>
                <a:gd name="connsiteY5" fmla="*/ 96899 h 282067"/>
                <a:gd name="connsiteX6" fmla="*/ 180731 w 275411"/>
                <a:gd name="connsiteY6" fmla="*/ 96652 h 282067"/>
                <a:gd name="connsiteX7" fmla="*/ 100598 w 275411"/>
                <a:gd name="connsiteY7" fmla="*/ 178511 h 282067"/>
                <a:gd name="connsiteX8" fmla="*/ 180731 w 275411"/>
                <a:gd name="connsiteY8" fmla="*/ 96652 h 282067"/>
                <a:gd name="connsiteX9" fmla="*/ 207362 w 275411"/>
                <a:gd name="connsiteY9" fmla="*/ 86851 h 282067"/>
                <a:gd name="connsiteX10" fmla="*/ 215322 w 275411"/>
                <a:gd name="connsiteY10" fmla="*/ 94856 h 282067"/>
                <a:gd name="connsiteX11" fmla="*/ 201688 w 275411"/>
                <a:gd name="connsiteY11" fmla="*/ 89256 h 282067"/>
                <a:gd name="connsiteX12" fmla="*/ 197029 w 275411"/>
                <a:gd name="connsiteY12" fmla="*/ 76460 h 282067"/>
                <a:gd name="connsiteX13" fmla="*/ 200153 w 275411"/>
                <a:gd name="connsiteY13" fmla="*/ 79601 h 282067"/>
                <a:gd name="connsiteX14" fmla="*/ 194785 w 275411"/>
                <a:gd name="connsiteY14" fmla="*/ 81859 h 282067"/>
                <a:gd name="connsiteX15" fmla="*/ 85157 w 275411"/>
                <a:gd name="connsiteY15" fmla="*/ 66510 h 282067"/>
                <a:gd name="connsiteX16" fmla="*/ 174567 w 275411"/>
                <a:gd name="connsiteY16" fmla="*/ 89009 h 282067"/>
                <a:gd name="connsiteX17" fmla="*/ 0 w 275411"/>
                <a:gd name="connsiteY17" fmla="*/ 88762 h 282067"/>
                <a:gd name="connsiteX18" fmla="*/ 85157 w 275411"/>
                <a:gd name="connsiteY18" fmla="*/ 66510 h 282067"/>
                <a:gd name="connsiteX19" fmla="*/ 182775 w 275411"/>
                <a:gd name="connsiteY19" fmla="*/ 62125 h 282067"/>
                <a:gd name="connsiteX20" fmla="*/ 189928 w 275411"/>
                <a:gd name="connsiteY20" fmla="*/ 69318 h 282067"/>
                <a:gd name="connsiteX21" fmla="*/ 187881 w 275411"/>
                <a:gd name="connsiteY21" fmla="*/ 74462 h 282067"/>
                <a:gd name="connsiteX22" fmla="*/ 100598 w 275411"/>
                <a:gd name="connsiteY22" fmla="*/ 0 h 282067"/>
                <a:gd name="connsiteX23" fmla="*/ 125847 w 275411"/>
                <a:gd name="connsiteY23" fmla="*/ 9739 h 282067"/>
                <a:gd name="connsiteX24" fmla="*/ 149703 w 275411"/>
                <a:gd name="connsiteY24" fmla="*/ 28866 h 282067"/>
                <a:gd name="connsiteX25" fmla="*/ 150588 w 275411"/>
                <a:gd name="connsiteY25" fmla="*/ 29756 h 282067"/>
                <a:gd name="connsiteX26" fmla="*/ 169874 w 275411"/>
                <a:gd name="connsiteY26" fmla="*/ 54645 h 282067"/>
                <a:gd name="connsiteX27" fmla="*/ 180977 w 275411"/>
                <a:gd name="connsiteY27" fmla="*/ 81859 h 282067"/>
                <a:gd name="connsiteX28" fmla="*/ 100598 w 275411"/>
                <a:gd name="connsiteY28" fmla="*/ 0 h 2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11" h="282067">
                  <a:moveTo>
                    <a:pt x="188867" y="102816"/>
                  </a:moveTo>
                  <a:cubicBezTo>
                    <a:pt x="217222" y="162731"/>
                    <a:pt x="217468" y="221906"/>
                    <a:pt x="188867" y="282067"/>
                  </a:cubicBezTo>
                  <a:cubicBezTo>
                    <a:pt x="159033" y="244589"/>
                    <a:pt x="159033" y="141280"/>
                    <a:pt x="188867" y="102816"/>
                  </a:cubicBezTo>
                  <a:close/>
                  <a:moveTo>
                    <a:pt x="194785" y="96899"/>
                  </a:moveTo>
                  <a:cubicBezTo>
                    <a:pt x="223386" y="97639"/>
                    <a:pt x="267028" y="141280"/>
                    <a:pt x="275411" y="178511"/>
                  </a:cubicBezTo>
                  <a:cubicBezTo>
                    <a:pt x="240646" y="171114"/>
                    <a:pt x="202675" y="132404"/>
                    <a:pt x="194785" y="96899"/>
                  </a:cubicBezTo>
                  <a:close/>
                  <a:moveTo>
                    <a:pt x="180731" y="96652"/>
                  </a:moveTo>
                  <a:cubicBezTo>
                    <a:pt x="174567" y="130925"/>
                    <a:pt x="133144" y="173333"/>
                    <a:pt x="100598" y="178511"/>
                  </a:cubicBezTo>
                  <a:cubicBezTo>
                    <a:pt x="106762" y="143992"/>
                    <a:pt x="147691" y="102323"/>
                    <a:pt x="180731" y="96652"/>
                  </a:cubicBezTo>
                  <a:close/>
                  <a:moveTo>
                    <a:pt x="207362" y="86851"/>
                  </a:moveTo>
                  <a:lnTo>
                    <a:pt x="215322" y="94856"/>
                  </a:lnTo>
                  <a:lnTo>
                    <a:pt x="201688" y="89256"/>
                  </a:lnTo>
                  <a:close/>
                  <a:moveTo>
                    <a:pt x="197029" y="76460"/>
                  </a:moveTo>
                  <a:lnTo>
                    <a:pt x="200153" y="79601"/>
                  </a:lnTo>
                  <a:lnTo>
                    <a:pt x="194785" y="81859"/>
                  </a:lnTo>
                  <a:close/>
                  <a:moveTo>
                    <a:pt x="85157" y="66510"/>
                  </a:moveTo>
                  <a:cubicBezTo>
                    <a:pt x="116625" y="66510"/>
                    <a:pt x="148801" y="73969"/>
                    <a:pt x="174567" y="89009"/>
                  </a:cubicBezTo>
                  <a:cubicBezTo>
                    <a:pt x="124761" y="120322"/>
                    <a:pt x="45368" y="118843"/>
                    <a:pt x="0" y="88762"/>
                  </a:cubicBezTo>
                  <a:cubicBezTo>
                    <a:pt x="22930" y="73969"/>
                    <a:pt x="53689" y="66510"/>
                    <a:pt x="85157" y="66510"/>
                  </a:cubicBezTo>
                  <a:close/>
                  <a:moveTo>
                    <a:pt x="182775" y="62125"/>
                  </a:moveTo>
                  <a:lnTo>
                    <a:pt x="189928" y="69318"/>
                  </a:lnTo>
                  <a:lnTo>
                    <a:pt x="187881" y="74462"/>
                  </a:lnTo>
                  <a:close/>
                  <a:moveTo>
                    <a:pt x="100598" y="0"/>
                  </a:moveTo>
                  <a:cubicBezTo>
                    <a:pt x="108734" y="1171"/>
                    <a:pt x="117364" y="4639"/>
                    <a:pt x="125847" y="9739"/>
                  </a:cubicBezTo>
                  <a:lnTo>
                    <a:pt x="149703" y="28866"/>
                  </a:lnTo>
                  <a:lnTo>
                    <a:pt x="150588" y="29756"/>
                  </a:lnTo>
                  <a:lnTo>
                    <a:pt x="169874" y="54645"/>
                  </a:lnTo>
                  <a:cubicBezTo>
                    <a:pt x="175214" y="63629"/>
                    <a:pt x="179128" y="72921"/>
                    <a:pt x="180977" y="81859"/>
                  </a:cubicBezTo>
                  <a:cubicBezTo>
                    <a:pt x="148678" y="77174"/>
                    <a:pt x="107255" y="35012"/>
                    <a:pt x="1005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F85EBACB-61B1-4E01-A62B-93C970F0E134}"/>
                </a:ext>
              </a:extLst>
            </p:cNvPr>
            <p:cNvSpPr/>
            <p:nvPr/>
          </p:nvSpPr>
          <p:spPr>
            <a:xfrm>
              <a:off x="5003174" y="6555473"/>
              <a:ext cx="337073" cy="301341"/>
            </a:xfrm>
            <a:custGeom>
              <a:avLst/>
              <a:gdLst>
                <a:gd name="connsiteX0" fmla="*/ 194806 w 337073"/>
                <a:gd name="connsiteY0" fmla="*/ 157216 h 301341"/>
                <a:gd name="connsiteX1" fmla="*/ 181634 w 337073"/>
                <a:gd name="connsiteY1" fmla="*/ 162620 h 301341"/>
                <a:gd name="connsiteX2" fmla="*/ 133682 w 337073"/>
                <a:gd name="connsiteY2" fmla="*/ 221019 h 301341"/>
                <a:gd name="connsiteX3" fmla="*/ 156606 w 337073"/>
                <a:gd name="connsiteY3" fmla="*/ 276428 h 301341"/>
                <a:gd name="connsiteX4" fmla="*/ 215485 w 337073"/>
                <a:gd name="connsiteY4" fmla="*/ 255017 h 301341"/>
                <a:gd name="connsiteX5" fmla="*/ 225250 w 337073"/>
                <a:gd name="connsiteY5" fmla="*/ 213839 h 301341"/>
                <a:gd name="connsiteX6" fmla="*/ 205168 w 337073"/>
                <a:gd name="connsiteY6" fmla="*/ 168618 h 301341"/>
                <a:gd name="connsiteX7" fmla="*/ 194806 w 337073"/>
                <a:gd name="connsiteY7" fmla="*/ 157216 h 301341"/>
                <a:gd name="connsiteX8" fmla="*/ 56584 w 337073"/>
                <a:gd name="connsiteY8" fmla="*/ 87719 h 301341"/>
                <a:gd name="connsiteX9" fmla="*/ 24875 w 337073"/>
                <a:gd name="connsiteY9" fmla="*/ 106989 h 301341"/>
                <a:gd name="connsiteX10" fmla="*/ 32571 w 337073"/>
                <a:gd name="connsiteY10" fmla="*/ 142777 h 301341"/>
                <a:gd name="connsiteX11" fmla="*/ 60424 w 337073"/>
                <a:gd name="connsiteY11" fmla="*/ 157931 h 301341"/>
                <a:gd name="connsiteX12" fmla="*/ 179143 w 337073"/>
                <a:gd name="connsiteY12" fmla="*/ 136761 h 301341"/>
                <a:gd name="connsiteX13" fmla="*/ 56584 w 337073"/>
                <a:gd name="connsiteY13" fmla="*/ 87719 h 301341"/>
                <a:gd name="connsiteX14" fmla="*/ 175486 w 337073"/>
                <a:gd name="connsiteY14" fmla="*/ 0 h 301341"/>
                <a:gd name="connsiteX15" fmla="*/ 189759 w 337073"/>
                <a:gd name="connsiteY15" fmla="*/ 18281 h 301341"/>
                <a:gd name="connsiteX16" fmla="*/ 186156 w 337073"/>
                <a:gd name="connsiteY16" fmla="*/ 23007 h 301341"/>
                <a:gd name="connsiteX17" fmla="*/ 176651 w 337073"/>
                <a:gd name="connsiteY17" fmla="*/ 64389 h 301341"/>
                <a:gd name="connsiteX18" fmla="*/ 189313 w 337073"/>
                <a:gd name="connsiteY18" fmla="*/ 113190 h 301341"/>
                <a:gd name="connsiteX19" fmla="*/ 202362 w 337073"/>
                <a:gd name="connsiteY19" fmla="*/ 119539 h 301341"/>
                <a:gd name="connsiteX20" fmla="*/ 238151 w 337073"/>
                <a:gd name="connsiteY20" fmla="*/ 88201 h 301341"/>
                <a:gd name="connsiteX21" fmla="*/ 243170 w 337073"/>
                <a:gd name="connsiteY21" fmla="*/ 80435 h 301341"/>
                <a:gd name="connsiteX22" fmla="*/ 268913 w 337073"/>
                <a:gd name="connsiteY22" fmla="*/ 109568 h 301341"/>
                <a:gd name="connsiteX23" fmla="*/ 250322 w 337073"/>
                <a:gd name="connsiteY23" fmla="*/ 118684 h 301341"/>
                <a:gd name="connsiteX24" fmla="*/ 222721 w 337073"/>
                <a:gd name="connsiteY24" fmla="*/ 141652 h 301341"/>
                <a:gd name="connsiteX25" fmla="*/ 302679 w 337073"/>
                <a:gd name="connsiteY25" fmla="*/ 176241 h 301341"/>
                <a:gd name="connsiteX26" fmla="*/ 321451 w 337073"/>
                <a:gd name="connsiteY26" fmla="*/ 169432 h 301341"/>
                <a:gd name="connsiteX27" fmla="*/ 337073 w 337073"/>
                <a:gd name="connsiteY27" fmla="*/ 187448 h 301341"/>
                <a:gd name="connsiteX28" fmla="*/ 324731 w 337073"/>
                <a:gd name="connsiteY28" fmla="*/ 194735 h 301341"/>
                <a:gd name="connsiteX29" fmla="*/ 293598 w 337073"/>
                <a:gd name="connsiteY29" fmla="*/ 203170 h 301341"/>
                <a:gd name="connsiteX30" fmla="*/ 281268 w 337073"/>
                <a:gd name="connsiteY30" fmla="*/ 200273 h 301341"/>
                <a:gd name="connsiteX31" fmla="*/ 297953 w 337073"/>
                <a:gd name="connsiteY31" fmla="*/ 235286 h 301341"/>
                <a:gd name="connsiteX32" fmla="*/ 270341 w 337073"/>
                <a:gd name="connsiteY32" fmla="*/ 224563 h 301341"/>
                <a:gd name="connsiteX33" fmla="*/ 243670 w 337073"/>
                <a:gd name="connsiteY33" fmla="*/ 197966 h 301341"/>
                <a:gd name="connsiteX34" fmla="*/ 228830 w 337073"/>
                <a:gd name="connsiteY34" fmla="*/ 273918 h 301341"/>
                <a:gd name="connsiteX35" fmla="*/ 165004 w 337073"/>
                <a:gd name="connsiteY35" fmla="*/ 300848 h 301341"/>
                <a:gd name="connsiteX36" fmla="*/ 114707 w 337073"/>
                <a:gd name="connsiteY36" fmla="*/ 203262 h 301341"/>
                <a:gd name="connsiteX37" fmla="*/ 49054 w 337073"/>
                <a:gd name="connsiteY37" fmla="*/ 250440 h 301341"/>
                <a:gd name="connsiteX38" fmla="*/ 28658 w 337073"/>
                <a:gd name="connsiteY38" fmla="*/ 249167 h 301341"/>
                <a:gd name="connsiteX39" fmla="*/ 94626 w 337073"/>
                <a:gd name="connsiteY39" fmla="*/ 187648 h 301341"/>
                <a:gd name="connsiteX40" fmla="*/ 73510 w 337073"/>
                <a:gd name="connsiteY40" fmla="*/ 184307 h 301341"/>
                <a:gd name="connsiteX41" fmla="*/ 5347 w 337073"/>
                <a:gd name="connsiteY41" fmla="*/ 140581 h 301341"/>
                <a:gd name="connsiteX42" fmla="*/ 51915 w 337073"/>
                <a:gd name="connsiteY42" fmla="*/ 65662 h 301341"/>
                <a:gd name="connsiteX43" fmla="*/ 139404 w 337073"/>
                <a:gd name="connsiteY43" fmla="*/ 84285 h 301341"/>
                <a:gd name="connsiteX44" fmla="*/ 106273 w 337073"/>
                <a:gd name="connsiteY44" fmla="*/ 37441 h 301341"/>
                <a:gd name="connsiteX45" fmla="*/ 104999 w 337073"/>
                <a:gd name="connsiteY45" fmla="*/ 11508 h 301341"/>
                <a:gd name="connsiteX46" fmla="*/ 128827 w 337073"/>
                <a:gd name="connsiteY46" fmla="*/ 20201 h 301341"/>
                <a:gd name="connsiteX47" fmla="*/ 158101 w 337073"/>
                <a:gd name="connsiteY47" fmla="*/ 61565 h 301341"/>
                <a:gd name="connsiteX48" fmla="*/ 161922 w 337073"/>
                <a:gd name="connsiteY48" fmla="*/ 22243 h 30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7073" h="301341">
                  <a:moveTo>
                    <a:pt x="194806" y="157216"/>
                  </a:moveTo>
                  <a:cubicBezTo>
                    <a:pt x="191698" y="156491"/>
                    <a:pt x="188122" y="158568"/>
                    <a:pt x="181634" y="162620"/>
                  </a:cubicBezTo>
                  <a:cubicBezTo>
                    <a:pt x="158969" y="176721"/>
                    <a:pt x="140862" y="195123"/>
                    <a:pt x="133682" y="221019"/>
                  </a:cubicBezTo>
                  <a:cubicBezTo>
                    <a:pt x="126631" y="246343"/>
                    <a:pt x="136229" y="268197"/>
                    <a:pt x="156606" y="276428"/>
                  </a:cubicBezTo>
                  <a:cubicBezTo>
                    <a:pt x="177426" y="284789"/>
                    <a:pt x="202731" y="275727"/>
                    <a:pt x="215485" y="255017"/>
                  </a:cubicBezTo>
                  <a:cubicBezTo>
                    <a:pt x="222130" y="244183"/>
                    <a:pt x="226726" y="226759"/>
                    <a:pt x="225250" y="213839"/>
                  </a:cubicBezTo>
                  <a:cubicBezTo>
                    <a:pt x="222721" y="195843"/>
                    <a:pt x="214747" y="183458"/>
                    <a:pt x="205168" y="168618"/>
                  </a:cubicBezTo>
                  <a:cubicBezTo>
                    <a:pt x="200553" y="161466"/>
                    <a:pt x="197914" y="157940"/>
                    <a:pt x="194806" y="157216"/>
                  </a:cubicBezTo>
                  <a:close/>
                  <a:moveTo>
                    <a:pt x="56584" y="87719"/>
                  </a:moveTo>
                  <a:cubicBezTo>
                    <a:pt x="42169" y="87442"/>
                    <a:pt x="30947" y="93994"/>
                    <a:pt x="24875" y="106989"/>
                  </a:cubicBezTo>
                  <a:cubicBezTo>
                    <a:pt x="18802" y="119946"/>
                    <a:pt x="24561" y="132848"/>
                    <a:pt x="32571" y="142777"/>
                  </a:cubicBezTo>
                  <a:cubicBezTo>
                    <a:pt x="39622" y="151490"/>
                    <a:pt x="49202" y="155292"/>
                    <a:pt x="60424" y="157931"/>
                  </a:cubicBezTo>
                  <a:cubicBezTo>
                    <a:pt x="101344" y="167584"/>
                    <a:pt x="137097" y="150825"/>
                    <a:pt x="179143" y="136761"/>
                  </a:cubicBezTo>
                  <a:cubicBezTo>
                    <a:pt x="138850" y="108483"/>
                    <a:pt x="101492" y="88476"/>
                    <a:pt x="56584" y="87719"/>
                  </a:cubicBezTo>
                  <a:close/>
                  <a:moveTo>
                    <a:pt x="175486" y="0"/>
                  </a:moveTo>
                  <a:lnTo>
                    <a:pt x="189759" y="18281"/>
                  </a:lnTo>
                  <a:lnTo>
                    <a:pt x="186156" y="23007"/>
                  </a:lnTo>
                  <a:cubicBezTo>
                    <a:pt x="179715" y="35281"/>
                    <a:pt x="175950" y="48681"/>
                    <a:pt x="176651" y="64389"/>
                  </a:cubicBezTo>
                  <a:cubicBezTo>
                    <a:pt x="177500" y="80908"/>
                    <a:pt x="183019" y="98258"/>
                    <a:pt x="189313" y="113190"/>
                  </a:cubicBezTo>
                  <a:cubicBezTo>
                    <a:pt x="191546" y="118487"/>
                    <a:pt x="195441" y="124560"/>
                    <a:pt x="202362" y="119539"/>
                  </a:cubicBezTo>
                  <a:cubicBezTo>
                    <a:pt x="215439" y="110024"/>
                    <a:pt x="228156" y="100117"/>
                    <a:pt x="238151" y="88201"/>
                  </a:cubicBezTo>
                  <a:lnTo>
                    <a:pt x="243170" y="80435"/>
                  </a:lnTo>
                  <a:lnTo>
                    <a:pt x="268913" y="109568"/>
                  </a:lnTo>
                  <a:lnTo>
                    <a:pt x="250322" y="118684"/>
                  </a:lnTo>
                  <a:cubicBezTo>
                    <a:pt x="240888" y="125206"/>
                    <a:pt x="232171" y="132949"/>
                    <a:pt x="222721" y="141652"/>
                  </a:cubicBezTo>
                  <a:cubicBezTo>
                    <a:pt x="246309" y="162158"/>
                    <a:pt x="268938" y="180800"/>
                    <a:pt x="302679" y="176241"/>
                  </a:cubicBezTo>
                  <a:lnTo>
                    <a:pt x="321451" y="169432"/>
                  </a:lnTo>
                  <a:lnTo>
                    <a:pt x="337073" y="187448"/>
                  </a:lnTo>
                  <a:lnTo>
                    <a:pt x="324731" y="194735"/>
                  </a:lnTo>
                  <a:cubicBezTo>
                    <a:pt x="315724" y="198398"/>
                    <a:pt x="305341" y="201214"/>
                    <a:pt x="293598" y="203170"/>
                  </a:cubicBezTo>
                  <a:cubicBezTo>
                    <a:pt x="286122" y="203503"/>
                    <a:pt x="280382" y="199516"/>
                    <a:pt x="281268" y="200273"/>
                  </a:cubicBezTo>
                  <a:cubicBezTo>
                    <a:pt x="292804" y="210184"/>
                    <a:pt x="307570" y="226334"/>
                    <a:pt x="297953" y="235286"/>
                  </a:cubicBezTo>
                  <a:cubicBezTo>
                    <a:pt x="287783" y="244737"/>
                    <a:pt x="277983" y="232518"/>
                    <a:pt x="270341" y="224563"/>
                  </a:cubicBezTo>
                  <a:cubicBezTo>
                    <a:pt x="263844" y="217752"/>
                    <a:pt x="253379" y="208283"/>
                    <a:pt x="243670" y="197966"/>
                  </a:cubicBezTo>
                  <a:cubicBezTo>
                    <a:pt x="249909" y="229805"/>
                    <a:pt x="245516" y="254058"/>
                    <a:pt x="228830" y="273918"/>
                  </a:cubicBezTo>
                  <a:cubicBezTo>
                    <a:pt x="212181" y="293778"/>
                    <a:pt x="190457" y="303745"/>
                    <a:pt x="165004" y="300848"/>
                  </a:cubicBezTo>
                  <a:cubicBezTo>
                    <a:pt x="125062" y="296270"/>
                    <a:pt x="99480" y="267864"/>
                    <a:pt x="114707" y="203262"/>
                  </a:cubicBezTo>
                  <a:cubicBezTo>
                    <a:pt x="94312" y="217051"/>
                    <a:pt x="70779" y="240160"/>
                    <a:pt x="49054" y="250440"/>
                  </a:cubicBezTo>
                  <a:cubicBezTo>
                    <a:pt x="40490" y="254261"/>
                    <a:pt x="32590" y="257011"/>
                    <a:pt x="28658" y="249167"/>
                  </a:cubicBezTo>
                  <a:cubicBezTo>
                    <a:pt x="24284" y="238554"/>
                    <a:pt x="70003" y="205755"/>
                    <a:pt x="94626" y="187648"/>
                  </a:cubicBezTo>
                  <a:cubicBezTo>
                    <a:pt x="86578" y="186190"/>
                    <a:pt x="80099" y="184916"/>
                    <a:pt x="73510" y="184307"/>
                  </a:cubicBezTo>
                  <a:cubicBezTo>
                    <a:pt x="43147" y="181575"/>
                    <a:pt x="18433" y="169799"/>
                    <a:pt x="5347" y="140581"/>
                  </a:cubicBezTo>
                  <a:cubicBezTo>
                    <a:pt x="-10933" y="104294"/>
                    <a:pt x="11493" y="69040"/>
                    <a:pt x="51915" y="65662"/>
                  </a:cubicBezTo>
                  <a:cubicBezTo>
                    <a:pt x="80893" y="63244"/>
                    <a:pt x="107491" y="72768"/>
                    <a:pt x="139404" y="84285"/>
                  </a:cubicBezTo>
                  <a:cubicBezTo>
                    <a:pt x="126114" y="65570"/>
                    <a:pt x="115889" y="51671"/>
                    <a:pt x="106273" y="37441"/>
                  </a:cubicBezTo>
                  <a:cubicBezTo>
                    <a:pt x="100735" y="29208"/>
                    <a:pt x="96434" y="18503"/>
                    <a:pt x="104999" y="11508"/>
                  </a:cubicBezTo>
                  <a:cubicBezTo>
                    <a:pt x="114744" y="3589"/>
                    <a:pt x="122367" y="13575"/>
                    <a:pt x="128827" y="20201"/>
                  </a:cubicBezTo>
                  <a:cubicBezTo>
                    <a:pt x="137207" y="28858"/>
                    <a:pt x="149592" y="51856"/>
                    <a:pt x="158101" y="61565"/>
                  </a:cubicBezTo>
                  <a:cubicBezTo>
                    <a:pt x="156426" y="46683"/>
                    <a:pt x="158066" y="33526"/>
                    <a:pt x="161922" y="222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BD4F9B8B-7AEB-4427-9A2E-BA979C9FB509}"/>
                </a:ext>
              </a:extLst>
            </p:cNvPr>
            <p:cNvSpPr/>
            <p:nvPr/>
          </p:nvSpPr>
          <p:spPr>
            <a:xfrm>
              <a:off x="5624575" y="3836190"/>
              <a:ext cx="234803" cy="302038"/>
            </a:xfrm>
            <a:custGeom>
              <a:avLst/>
              <a:gdLst>
                <a:gd name="connsiteX0" fmla="*/ 159198 w 234803"/>
                <a:gd name="connsiteY0" fmla="*/ 173748 h 302038"/>
                <a:gd name="connsiteX1" fmla="*/ 143698 w 234803"/>
                <a:gd name="connsiteY1" fmla="*/ 189991 h 302038"/>
                <a:gd name="connsiteX2" fmla="*/ 164800 w 234803"/>
                <a:gd name="connsiteY2" fmla="*/ 264705 h 302038"/>
                <a:gd name="connsiteX3" fmla="*/ 174673 w 234803"/>
                <a:gd name="connsiteY3" fmla="*/ 188021 h 302038"/>
                <a:gd name="connsiteX4" fmla="*/ 159198 w 234803"/>
                <a:gd name="connsiteY4" fmla="*/ 173748 h 302038"/>
                <a:gd name="connsiteX5" fmla="*/ 103485 w 234803"/>
                <a:gd name="connsiteY5" fmla="*/ 144662 h 302038"/>
                <a:gd name="connsiteX6" fmla="*/ 85660 w 234803"/>
                <a:gd name="connsiteY6" fmla="*/ 148195 h 302038"/>
                <a:gd name="connsiteX7" fmla="*/ 35092 w 234803"/>
                <a:gd name="connsiteY7" fmla="*/ 198252 h 302038"/>
                <a:gd name="connsiteX8" fmla="*/ 112108 w 234803"/>
                <a:gd name="connsiteY8" fmla="*/ 178353 h 302038"/>
                <a:gd name="connsiteX9" fmla="*/ 119219 w 234803"/>
                <a:gd name="connsiteY9" fmla="*/ 151316 h 302038"/>
                <a:gd name="connsiteX10" fmla="*/ 103485 w 234803"/>
                <a:gd name="connsiteY10" fmla="*/ 144662 h 302038"/>
                <a:gd name="connsiteX11" fmla="*/ 53661 w 234803"/>
                <a:gd name="connsiteY11" fmla="*/ 34628 h 302038"/>
                <a:gd name="connsiteX12" fmla="*/ 34503 w 234803"/>
                <a:gd name="connsiteY12" fmla="*/ 49361 h 302038"/>
                <a:gd name="connsiteX13" fmla="*/ 85890 w 234803"/>
                <a:gd name="connsiteY13" fmla="*/ 110083 h 302038"/>
                <a:gd name="connsiteX14" fmla="*/ 112210 w 234803"/>
                <a:gd name="connsiteY14" fmla="*/ 105761 h 302038"/>
                <a:gd name="connsiteX15" fmla="*/ 108706 w 234803"/>
                <a:gd name="connsiteY15" fmla="*/ 78929 h 302038"/>
                <a:gd name="connsiteX16" fmla="*/ 53661 w 234803"/>
                <a:gd name="connsiteY16" fmla="*/ 34628 h 302038"/>
                <a:gd name="connsiteX17" fmla="*/ 29844 w 234803"/>
                <a:gd name="connsiteY17" fmla="*/ 73 h 302038"/>
                <a:gd name="connsiteX18" fmla="*/ 58342 w 234803"/>
                <a:gd name="connsiteY18" fmla="*/ 5520 h 302038"/>
                <a:gd name="connsiteX19" fmla="*/ 87729 w 234803"/>
                <a:gd name="connsiteY19" fmla="*/ 18894 h 302038"/>
                <a:gd name="connsiteX20" fmla="*/ 104077 w 234803"/>
                <a:gd name="connsiteY20" fmla="*/ 31096 h 302038"/>
                <a:gd name="connsiteX21" fmla="*/ 136198 w 234803"/>
                <a:gd name="connsiteY21" fmla="*/ 76378 h 302038"/>
                <a:gd name="connsiteX22" fmla="*/ 234803 w 234803"/>
                <a:gd name="connsiteY22" fmla="*/ 214176 h 302038"/>
                <a:gd name="connsiteX23" fmla="*/ 206595 w 234803"/>
                <a:gd name="connsiteY23" fmla="*/ 204570 h 302038"/>
                <a:gd name="connsiteX24" fmla="*/ 195750 w 234803"/>
                <a:gd name="connsiteY24" fmla="*/ 274783 h 302038"/>
                <a:gd name="connsiteX25" fmla="*/ 167307 w 234803"/>
                <a:gd name="connsiteY25" fmla="*/ 301998 h 302038"/>
                <a:gd name="connsiteX26" fmla="*/ 130755 w 234803"/>
                <a:gd name="connsiteY26" fmla="*/ 271918 h 302038"/>
                <a:gd name="connsiteX27" fmla="*/ 90827 w 234803"/>
                <a:gd name="connsiteY27" fmla="*/ 222756 h 302038"/>
                <a:gd name="connsiteX28" fmla="*/ 1891 w 234803"/>
                <a:gd name="connsiteY28" fmla="*/ 215646 h 302038"/>
                <a:gd name="connsiteX29" fmla="*/ 22840 w 234803"/>
                <a:gd name="connsiteY29" fmla="*/ 153362 h 302038"/>
                <a:gd name="connsiteX30" fmla="*/ 57191 w 234803"/>
                <a:gd name="connsiteY30" fmla="*/ 133232 h 302038"/>
                <a:gd name="connsiteX31" fmla="*/ 4014 w 234803"/>
                <a:gd name="connsiteY31" fmla="*/ 46649 h 302038"/>
                <a:gd name="connsiteX32" fmla="*/ 29844 w 234803"/>
                <a:gd name="connsiteY32" fmla="*/ 73 h 30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4803" h="302038">
                  <a:moveTo>
                    <a:pt x="159198" y="173748"/>
                  </a:moveTo>
                  <a:cubicBezTo>
                    <a:pt x="148737" y="173799"/>
                    <a:pt x="144286" y="183263"/>
                    <a:pt x="143698" y="189991"/>
                  </a:cubicBezTo>
                  <a:cubicBezTo>
                    <a:pt x="140347" y="228282"/>
                    <a:pt x="150655" y="261866"/>
                    <a:pt x="164800" y="264705"/>
                  </a:cubicBezTo>
                  <a:cubicBezTo>
                    <a:pt x="171271" y="264705"/>
                    <a:pt x="187590" y="226593"/>
                    <a:pt x="174673" y="188021"/>
                  </a:cubicBezTo>
                  <a:cubicBezTo>
                    <a:pt x="172857" y="182573"/>
                    <a:pt x="167051" y="173697"/>
                    <a:pt x="159198" y="173748"/>
                  </a:cubicBezTo>
                  <a:close/>
                  <a:moveTo>
                    <a:pt x="103485" y="144662"/>
                  </a:moveTo>
                  <a:cubicBezTo>
                    <a:pt x="97087" y="144544"/>
                    <a:pt x="90341" y="146124"/>
                    <a:pt x="85660" y="148195"/>
                  </a:cubicBezTo>
                  <a:cubicBezTo>
                    <a:pt x="63509" y="158043"/>
                    <a:pt x="30743" y="187510"/>
                    <a:pt x="35092" y="198252"/>
                  </a:cubicBezTo>
                  <a:cubicBezTo>
                    <a:pt x="39849" y="208842"/>
                    <a:pt x="92285" y="200938"/>
                    <a:pt x="112108" y="178353"/>
                  </a:cubicBezTo>
                  <a:cubicBezTo>
                    <a:pt x="118503" y="171114"/>
                    <a:pt x="125972" y="161036"/>
                    <a:pt x="119219" y="151316"/>
                  </a:cubicBezTo>
                  <a:cubicBezTo>
                    <a:pt x="115932" y="146597"/>
                    <a:pt x="109883" y="144781"/>
                    <a:pt x="103485" y="144662"/>
                  </a:cubicBezTo>
                  <a:close/>
                  <a:moveTo>
                    <a:pt x="53661" y="34628"/>
                  </a:moveTo>
                  <a:cubicBezTo>
                    <a:pt x="38749" y="29230"/>
                    <a:pt x="33045" y="35779"/>
                    <a:pt x="34503" y="49361"/>
                  </a:cubicBezTo>
                  <a:cubicBezTo>
                    <a:pt x="35526" y="77344"/>
                    <a:pt x="59749" y="105275"/>
                    <a:pt x="85890" y="110083"/>
                  </a:cubicBezTo>
                  <a:cubicBezTo>
                    <a:pt x="94229" y="111619"/>
                    <a:pt x="106788" y="114330"/>
                    <a:pt x="112210" y="105761"/>
                  </a:cubicBezTo>
                  <a:cubicBezTo>
                    <a:pt x="117377" y="97601"/>
                    <a:pt x="114845" y="88419"/>
                    <a:pt x="108706" y="78929"/>
                  </a:cubicBezTo>
                  <a:cubicBezTo>
                    <a:pt x="95150" y="57930"/>
                    <a:pt x="76963" y="43094"/>
                    <a:pt x="53661" y="34628"/>
                  </a:cubicBezTo>
                  <a:close/>
                  <a:moveTo>
                    <a:pt x="29844" y="73"/>
                  </a:moveTo>
                  <a:cubicBezTo>
                    <a:pt x="37263" y="458"/>
                    <a:pt x="46621" y="2380"/>
                    <a:pt x="58342" y="5520"/>
                  </a:cubicBezTo>
                  <a:cubicBezTo>
                    <a:pt x="69495" y="8512"/>
                    <a:pt x="78850" y="13168"/>
                    <a:pt x="87729" y="18894"/>
                  </a:cubicBezTo>
                  <a:lnTo>
                    <a:pt x="104077" y="31096"/>
                  </a:lnTo>
                  <a:lnTo>
                    <a:pt x="136198" y="76378"/>
                  </a:lnTo>
                  <a:lnTo>
                    <a:pt x="234803" y="214176"/>
                  </a:lnTo>
                  <a:lnTo>
                    <a:pt x="206595" y="204570"/>
                  </a:lnTo>
                  <a:cubicBezTo>
                    <a:pt x="209178" y="229688"/>
                    <a:pt x="206544" y="250969"/>
                    <a:pt x="195750" y="274783"/>
                  </a:cubicBezTo>
                  <a:cubicBezTo>
                    <a:pt x="190506" y="286370"/>
                    <a:pt x="180863" y="300847"/>
                    <a:pt x="167307" y="301998"/>
                  </a:cubicBezTo>
                  <a:cubicBezTo>
                    <a:pt x="151908" y="303277"/>
                    <a:pt x="131855" y="273606"/>
                    <a:pt x="130755" y="271918"/>
                  </a:cubicBezTo>
                  <a:cubicBezTo>
                    <a:pt x="110446" y="240994"/>
                    <a:pt x="138505" y="181524"/>
                    <a:pt x="90827" y="222756"/>
                  </a:cubicBezTo>
                  <a:cubicBezTo>
                    <a:pt x="69469" y="241198"/>
                    <a:pt x="9027" y="226695"/>
                    <a:pt x="1891" y="215646"/>
                  </a:cubicBezTo>
                  <a:cubicBezTo>
                    <a:pt x="-5298" y="204519"/>
                    <a:pt x="9385" y="170219"/>
                    <a:pt x="22840" y="153362"/>
                  </a:cubicBezTo>
                  <a:cubicBezTo>
                    <a:pt x="30257" y="144103"/>
                    <a:pt x="39466" y="138783"/>
                    <a:pt x="57191" y="133232"/>
                  </a:cubicBezTo>
                  <a:cubicBezTo>
                    <a:pt x="24706" y="112667"/>
                    <a:pt x="5369" y="85094"/>
                    <a:pt x="4014" y="46649"/>
                  </a:cubicBezTo>
                  <a:cubicBezTo>
                    <a:pt x="2786" y="11581"/>
                    <a:pt x="7587" y="-1085"/>
                    <a:pt x="29844" y="7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5F47827A-B56F-4BD4-BD86-D5293F6E8551}"/>
                </a:ext>
              </a:extLst>
            </p:cNvPr>
            <p:cNvSpPr/>
            <p:nvPr/>
          </p:nvSpPr>
          <p:spPr>
            <a:xfrm>
              <a:off x="4098873" y="218640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38B085D-095E-4192-9BD7-59D7CD8A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805" y="4846809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46" name="Graphic 5">
              <a:extLst>
                <a:ext uri="{FF2B5EF4-FFF2-40B4-BE49-F238E27FC236}">
                  <a16:creationId xmlns:a16="http://schemas.microsoft.com/office/drawing/2014/main" id="{7EA46A22-A907-4310-8965-BE3CD356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55010" y="315202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7" name="Freeform: Shape 17">
              <a:extLst>
                <a:ext uri="{FF2B5EF4-FFF2-40B4-BE49-F238E27FC236}">
                  <a16:creationId xmlns:a16="http://schemas.microsoft.com/office/drawing/2014/main" id="{EF46A31D-26BF-4463-BB65-C18729D5AB97}"/>
                </a:ext>
              </a:extLst>
            </p:cNvPr>
            <p:cNvSpPr/>
            <p:nvPr/>
          </p:nvSpPr>
          <p:spPr>
            <a:xfrm>
              <a:off x="5647562" y="4222293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8" name="Graphic 47">
              <a:extLst>
                <a:ext uri="{FF2B5EF4-FFF2-40B4-BE49-F238E27FC236}">
                  <a16:creationId xmlns:a16="http://schemas.microsoft.com/office/drawing/2014/main" id="{54C35EA5-9B19-4B1C-BFE1-0ABCF82499BC}"/>
                </a:ext>
              </a:extLst>
            </p:cNvPr>
            <p:cNvGrpSpPr/>
            <p:nvPr/>
          </p:nvGrpSpPr>
          <p:grpSpPr>
            <a:xfrm>
              <a:off x="5109642" y="270413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Freeform: Shape 1145">
                <a:extLst>
                  <a:ext uri="{FF2B5EF4-FFF2-40B4-BE49-F238E27FC236}">
                    <a16:creationId xmlns:a16="http://schemas.microsoft.com/office/drawing/2014/main" id="{ABEF945B-7944-4BE8-AC1F-496654D8B751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146">
                <a:extLst>
                  <a:ext uri="{FF2B5EF4-FFF2-40B4-BE49-F238E27FC236}">
                    <a16:creationId xmlns:a16="http://schemas.microsoft.com/office/drawing/2014/main" id="{EBBE67BF-B560-443F-949B-E8EC9C18D7E7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147">
                <a:extLst>
                  <a:ext uri="{FF2B5EF4-FFF2-40B4-BE49-F238E27FC236}">
                    <a16:creationId xmlns:a16="http://schemas.microsoft.com/office/drawing/2014/main" id="{476380B2-994E-4487-BE65-9651E76706E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9" name="Freeform: Shape 264">
              <a:extLst>
                <a:ext uri="{FF2B5EF4-FFF2-40B4-BE49-F238E27FC236}">
                  <a16:creationId xmlns:a16="http://schemas.microsoft.com/office/drawing/2014/main" id="{FC97428F-7B04-485B-B8BB-091CCA2B3507}"/>
                </a:ext>
              </a:extLst>
            </p:cNvPr>
            <p:cNvSpPr/>
            <p:nvPr/>
          </p:nvSpPr>
          <p:spPr>
            <a:xfrm>
              <a:off x="5243292" y="502979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74928CCC-71CA-4532-8DE3-E9A6B1AC1EAB}"/>
                </a:ext>
              </a:extLst>
            </p:cNvPr>
            <p:cNvSpPr/>
            <p:nvPr/>
          </p:nvSpPr>
          <p:spPr>
            <a:xfrm>
              <a:off x="4510333" y="64102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A5FB0D76-02A7-44C1-8634-C1BE55F40BC8}"/>
                </a:ext>
              </a:extLst>
            </p:cNvPr>
            <p:cNvSpPr/>
            <p:nvPr/>
          </p:nvSpPr>
          <p:spPr>
            <a:xfrm>
              <a:off x="5922345" y="4572435"/>
              <a:ext cx="170427" cy="343683"/>
            </a:xfrm>
            <a:custGeom>
              <a:avLst/>
              <a:gdLst>
                <a:gd name="connsiteX0" fmla="*/ 77762 w 170427"/>
                <a:gd name="connsiteY0" fmla="*/ 173817 h 343683"/>
                <a:gd name="connsiteX1" fmla="*/ 34386 w 170427"/>
                <a:gd name="connsiteY1" fmla="*/ 211431 h 343683"/>
                <a:gd name="connsiteX2" fmla="*/ 69649 w 170427"/>
                <a:gd name="connsiteY2" fmla="*/ 250370 h 343683"/>
                <a:gd name="connsiteX3" fmla="*/ 121998 w 170427"/>
                <a:gd name="connsiteY3" fmla="*/ 211828 h 343683"/>
                <a:gd name="connsiteX4" fmla="*/ 77762 w 170427"/>
                <a:gd name="connsiteY4" fmla="*/ 173817 h 343683"/>
                <a:gd name="connsiteX5" fmla="*/ 101540 w 170427"/>
                <a:gd name="connsiteY5" fmla="*/ 88 h 343683"/>
                <a:gd name="connsiteX6" fmla="*/ 139889 w 170427"/>
                <a:gd name="connsiteY6" fmla="*/ 16286 h 343683"/>
                <a:gd name="connsiteX7" fmla="*/ 147668 w 170427"/>
                <a:gd name="connsiteY7" fmla="*/ 65810 h 343683"/>
                <a:gd name="connsiteX8" fmla="*/ 138243 w 170427"/>
                <a:gd name="connsiteY8" fmla="*/ 55946 h 343683"/>
                <a:gd name="connsiteX9" fmla="*/ 86569 w 170427"/>
                <a:gd name="connsiteY9" fmla="*/ 38691 h 343683"/>
                <a:gd name="connsiteX10" fmla="*/ 50048 w 170427"/>
                <a:gd name="connsiteY10" fmla="*/ 79318 h 343683"/>
                <a:gd name="connsiteX11" fmla="*/ 114349 w 170427"/>
                <a:gd name="connsiteY11" fmla="*/ 132395 h 343683"/>
                <a:gd name="connsiteX12" fmla="*/ 148110 w 170427"/>
                <a:gd name="connsiteY12" fmla="*/ 119474 h 343683"/>
                <a:gd name="connsiteX13" fmla="*/ 154494 w 170427"/>
                <a:gd name="connsiteY13" fmla="*/ 109264 h 343683"/>
                <a:gd name="connsiteX14" fmla="*/ 160247 w 170427"/>
                <a:gd name="connsiteY14" fmla="*/ 145889 h 343683"/>
                <a:gd name="connsiteX15" fmla="*/ 159984 w 170427"/>
                <a:gd name="connsiteY15" fmla="*/ 146049 h 343683"/>
                <a:gd name="connsiteX16" fmla="*/ 153387 w 170427"/>
                <a:gd name="connsiteY16" fmla="*/ 183187 h 343683"/>
                <a:gd name="connsiteX17" fmla="*/ 160274 w 170427"/>
                <a:gd name="connsiteY17" fmla="*/ 193944 h 343683"/>
                <a:gd name="connsiteX18" fmla="*/ 163731 w 170427"/>
                <a:gd name="connsiteY18" fmla="*/ 196606 h 343683"/>
                <a:gd name="connsiteX19" fmla="*/ 166126 w 170427"/>
                <a:gd name="connsiteY19" fmla="*/ 239335 h 343683"/>
                <a:gd name="connsiteX20" fmla="*/ 159413 w 170427"/>
                <a:gd name="connsiteY20" fmla="*/ 241417 h 343683"/>
                <a:gd name="connsiteX21" fmla="*/ 143520 w 170427"/>
                <a:gd name="connsiteY21" fmla="*/ 275136 h 343683"/>
                <a:gd name="connsiteX22" fmla="*/ 153664 w 170427"/>
                <a:gd name="connsiteY22" fmla="*/ 297693 h 343683"/>
                <a:gd name="connsiteX23" fmla="*/ 169728 w 170427"/>
                <a:gd name="connsiteY23" fmla="*/ 303595 h 343683"/>
                <a:gd name="connsiteX24" fmla="*/ 170427 w 170427"/>
                <a:gd name="connsiteY24" fmla="*/ 316077 h 343683"/>
                <a:gd name="connsiteX25" fmla="*/ 168740 w 170427"/>
                <a:gd name="connsiteY25" fmla="*/ 343093 h 343683"/>
                <a:gd name="connsiteX26" fmla="*/ 164970 w 170427"/>
                <a:gd name="connsiteY26" fmla="*/ 343683 h 343683"/>
                <a:gd name="connsiteX27" fmla="*/ 110132 w 170427"/>
                <a:gd name="connsiteY27" fmla="*/ 274737 h 343683"/>
                <a:gd name="connsiteX28" fmla="*/ 49419 w 170427"/>
                <a:gd name="connsiteY28" fmla="*/ 281295 h 343683"/>
                <a:gd name="connsiteX29" fmla="*/ 25248 w 170427"/>
                <a:gd name="connsiteY29" fmla="*/ 159446 h 343683"/>
                <a:gd name="connsiteX30" fmla="*/ 36969 w 170427"/>
                <a:gd name="connsiteY30" fmla="*/ 127826 h 343683"/>
                <a:gd name="connsiteX31" fmla="*/ 40346 w 170427"/>
                <a:gd name="connsiteY31" fmla="*/ 20413 h 343683"/>
                <a:gd name="connsiteX32" fmla="*/ 101540 w 170427"/>
                <a:gd name="connsiteY32" fmla="*/ 88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427" h="343683">
                  <a:moveTo>
                    <a:pt x="77762" y="173817"/>
                  </a:moveTo>
                  <a:cubicBezTo>
                    <a:pt x="52101" y="174513"/>
                    <a:pt x="36042" y="188154"/>
                    <a:pt x="34386" y="211431"/>
                  </a:cubicBezTo>
                  <a:cubicBezTo>
                    <a:pt x="32897" y="233086"/>
                    <a:pt x="46605" y="250038"/>
                    <a:pt x="69649" y="250370"/>
                  </a:cubicBezTo>
                  <a:cubicBezTo>
                    <a:pt x="95244" y="250667"/>
                    <a:pt x="118455" y="235999"/>
                    <a:pt x="121998" y="211828"/>
                  </a:cubicBezTo>
                  <a:cubicBezTo>
                    <a:pt x="126236" y="183353"/>
                    <a:pt x="98556" y="179115"/>
                    <a:pt x="77762" y="173817"/>
                  </a:cubicBezTo>
                  <a:close/>
                  <a:moveTo>
                    <a:pt x="101540" y="88"/>
                  </a:moveTo>
                  <a:lnTo>
                    <a:pt x="139889" y="16286"/>
                  </a:lnTo>
                  <a:lnTo>
                    <a:pt x="147668" y="65810"/>
                  </a:lnTo>
                  <a:lnTo>
                    <a:pt x="138243" y="55946"/>
                  </a:lnTo>
                  <a:cubicBezTo>
                    <a:pt x="124879" y="45793"/>
                    <a:pt x="106635" y="38459"/>
                    <a:pt x="86569" y="38691"/>
                  </a:cubicBezTo>
                  <a:cubicBezTo>
                    <a:pt x="70444" y="39188"/>
                    <a:pt x="51803" y="51009"/>
                    <a:pt x="50048" y="79318"/>
                  </a:cubicBezTo>
                  <a:cubicBezTo>
                    <a:pt x="48690" y="100609"/>
                    <a:pt x="91768" y="127461"/>
                    <a:pt x="114349" y="132395"/>
                  </a:cubicBezTo>
                  <a:cubicBezTo>
                    <a:pt x="128107" y="135392"/>
                    <a:pt x="139878" y="128803"/>
                    <a:pt x="148110" y="119474"/>
                  </a:cubicBezTo>
                  <a:lnTo>
                    <a:pt x="154494" y="109264"/>
                  </a:lnTo>
                  <a:lnTo>
                    <a:pt x="160247" y="145889"/>
                  </a:lnTo>
                  <a:lnTo>
                    <a:pt x="159984" y="146049"/>
                  </a:lnTo>
                  <a:cubicBezTo>
                    <a:pt x="152443" y="157063"/>
                    <a:pt x="149149" y="171002"/>
                    <a:pt x="153387" y="183187"/>
                  </a:cubicBezTo>
                  <a:cubicBezTo>
                    <a:pt x="154927" y="187525"/>
                    <a:pt x="157120" y="190819"/>
                    <a:pt x="160274" y="193944"/>
                  </a:cubicBezTo>
                  <a:lnTo>
                    <a:pt x="163731" y="196606"/>
                  </a:lnTo>
                  <a:lnTo>
                    <a:pt x="166126" y="239335"/>
                  </a:lnTo>
                  <a:lnTo>
                    <a:pt x="159413" y="241417"/>
                  </a:lnTo>
                  <a:cubicBezTo>
                    <a:pt x="150639" y="249542"/>
                    <a:pt x="145258" y="261412"/>
                    <a:pt x="143520" y="275136"/>
                  </a:cubicBezTo>
                  <a:cubicBezTo>
                    <a:pt x="142427" y="283779"/>
                    <a:pt x="146715" y="291816"/>
                    <a:pt x="153664" y="297693"/>
                  </a:cubicBezTo>
                  <a:lnTo>
                    <a:pt x="169728" y="303595"/>
                  </a:lnTo>
                  <a:lnTo>
                    <a:pt x="170427" y="316077"/>
                  </a:lnTo>
                  <a:lnTo>
                    <a:pt x="168740" y="343093"/>
                  </a:lnTo>
                  <a:lnTo>
                    <a:pt x="164970" y="343683"/>
                  </a:lnTo>
                  <a:cubicBezTo>
                    <a:pt x="128111" y="333087"/>
                    <a:pt x="128412" y="297719"/>
                    <a:pt x="110132" y="274737"/>
                  </a:cubicBezTo>
                  <a:cubicBezTo>
                    <a:pt x="89894" y="276924"/>
                    <a:pt x="84276" y="288674"/>
                    <a:pt x="49419" y="281295"/>
                  </a:cubicBezTo>
                  <a:cubicBezTo>
                    <a:pt x="-2975" y="270204"/>
                    <a:pt x="-17962" y="199676"/>
                    <a:pt x="25248" y="159446"/>
                  </a:cubicBezTo>
                  <a:cubicBezTo>
                    <a:pt x="34055" y="151235"/>
                    <a:pt x="52862" y="149513"/>
                    <a:pt x="36969" y="127826"/>
                  </a:cubicBezTo>
                  <a:cubicBezTo>
                    <a:pt x="4785" y="83888"/>
                    <a:pt x="7765" y="46902"/>
                    <a:pt x="40346" y="20413"/>
                  </a:cubicBezTo>
                  <a:cubicBezTo>
                    <a:pt x="58226" y="5861"/>
                    <a:pt x="79914" y="-860"/>
                    <a:pt x="101540" y="88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2" name="하트 151">
              <a:extLst>
                <a:ext uri="{FF2B5EF4-FFF2-40B4-BE49-F238E27FC236}">
                  <a16:creationId xmlns:a16="http://schemas.microsoft.com/office/drawing/2014/main" id="{4D0D0303-1C0A-4CEB-99B0-A31E554C52F5}"/>
                </a:ext>
              </a:extLst>
            </p:cNvPr>
            <p:cNvSpPr/>
            <p:nvPr/>
          </p:nvSpPr>
          <p:spPr>
            <a:xfrm>
              <a:off x="5128082" y="3843843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Freeform: Shape 264">
              <a:extLst>
                <a:ext uri="{FF2B5EF4-FFF2-40B4-BE49-F238E27FC236}">
                  <a16:creationId xmlns:a16="http://schemas.microsoft.com/office/drawing/2014/main" id="{7EE383F5-008F-42C3-809E-54B8B8FCE63C}"/>
                </a:ext>
              </a:extLst>
            </p:cNvPr>
            <p:cNvSpPr/>
            <p:nvPr/>
          </p:nvSpPr>
          <p:spPr>
            <a:xfrm>
              <a:off x="4364329" y="4505270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BDA6022A-1A0F-40E8-AB50-4E844DA1E03B}"/>
                </a:ext>
              </a:extLst>
            </p:cNvPr>
            <p:cNvSpPr/>
            <p:nvPr/>
          </p:nvSpPr>
          <p:spPr>
            <a:xfrm rot="768186">
              <a:off x="4687536" y="592333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382C80B2-B852-4305-9126-8428081F5AD2}"/>
                </a:ext>
              </a:extLst>
            </p:cNvPr>
            <p:cNvSpPr/>
            <p:nvPr/>
          </p:nvSpPr>
          <p:spPr>
            <a:xfrm>
              <a:off x="4706569" y="476948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C252561C-E641-490A-AD82-2529C4CFA96D}"/>
                </a:ext>
              </a:extLst>
            </p:cNvPr>
            <p:cNvSpPr/>
            <p:nvPr/>
          </p:nvSpPr>
          <p:spPr>
            <a:xfrm>
              <a:off x="4906272" y="4214775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D5672CA-6811-48AD-B44B-EA3974F5B98D}"/>
                </a:ext>
              </a:extLst>
            </p:cNvPr>
            <p:cNvSpPr/>
            <p:nvPr/>
          </p:nvSpPr>
          <p:spPr>
            <a:xfrm>
              <a:off x="5295544" y="4573031"/>
              <a:ext cx="217274" cy="344059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15F4A45C-98A6-400C-917A-A059AD219401}"/>
                </a:ext>
              </a:extLst>
            </p:cNvPr>
            <p:cNvSpPr/>
            <p:nvPr/>
          </p:nvSpPr>
          <p:spPr>
            <a:xfrm>
              <a:off x="5521314" y="2839008"/>
              <a:ext cx="234803" cy="302038"/>
            </a:xfrm>
            <a:custGeom>
              <a:avLst/>
              <a:gdLst>
                <a:gd name="connsiteX0" fmla="*/ 159198 w 234803"/>
                <a:gd name="connsiteY0" fmla="*/ 173748 h 302038"/>
                <a:gd name="connsiteX1" fmla="*/ 143698 w 234803"/>
                <a:gd name="connsiteY1" fmla="*/ 189991 h 302038"/>
                <a:gd name="connsiteX2" fmla="*/ 164800 w 234803"/>
                <a:gd name="connsiteY2" fmla="*/ 264705 h 302038"/>
                <a:gd name="connsiteX3" fmla="*/ 174673 w 234803"/>
                <a:gd name="connsiteY3" fmla="*/ 188021 h 302038"/>
                <a:gd name="connsiteX4" fmla="*/ 159198 w 234803"/>
                <a:gd name="connsiteY4" fmla="*/ 173748 h 302038"/>
                <a:gd name="connsiteX5" fmla="*/ 103485 w 234803"/>
                <a:gd name="connsiteY5" fmla="*/ 144662 h 302038"/>
                <a:gd name="connsiteX6" fmla="*/ 85660 w 234803"/>
                <a:gd name="connsiteY6" fmla="*/ 148195 h 302038"/>
                <a:gd name="connsiteX7" fmla="*/ 35092 w 234803"/>
                <a:gd name="connsiteY7" fmla="*/ 198252 h 302038"/>
                <a:gd name="connsiteX8" fmla="*/ 112108 w 234803"/>
                <a:gd name="connsiteY8" fmla="*/ 178353 h 302038"/>
                <a:gd name="connsiteX9" fmla="*/ 119219 w 234803"/>
                <a:gd name="connsiteY9" fmla="*/ 151316 h 302038"/>
                <a:gd name="connsiteX10" fmla="*/ 103485 w 234803"/>
                <a:gd name="connsiteY10" fmla="*/ 144662 h 302038"/>
                <a:gd name="connsiteX11" fmla="*/ 53661 w 234803"/>
                <a:gd name="connsiteY11" fmla="*/ 34628 h 302038"/>
                <a:gd name="connsiteX12" fmla="*/ 34503 w 234803"/>
                <a:gd name="connsiteY12" fmla="*/ 49361 h 302038"/>
                <a:gd name="connsiteX13" fmla="*/ 85890 w 234803"/>
                <a:gd name="connsiteY13" fmla="*/ 110083 h 302038"/>
                <a:gd name="connsiteX14" fmla="*/ 112210 w 234803"/>
                <a:gd name="connsiteY14" fmla="*/ 105761 h 302038"/>
                <a:gd name="connsiteX15" fmla="*/ 108706 w 234803"/>
                <a:gd name="connsiteY15" fmla="*/ 78929 h 302038"/>
                <a:gd name="connsiteX16" fmla="*/ 53661 w 234803"/>
                <a:gd name="connsiteY16" fmla="*/ 34628 h 302038"/>
                <a:gd name="connsiteX17" fmla="*/ 29844 w 234803"/>
                <a:gd name="connsiteY17" fmla="*/ 73 h 302038"/>
                <a:gd name="connsiteX18" fmla="*/ 58342 w 234803"/>
                <a:gd name="connsiteY18" fmla="*/ 5520 h 302038"/>
                <a:gd name="connsiteX19" fmla="*/ 87729 w 234803"/>
                <a:gd name="connsiteY19" fmla="*/ 18894 h 302038"/>
                <a:gd name="connsiteX20" fmla="*/ 104077 w 234803"/>
                <a:gd name="connsiteY20" fmla="*/ 31096 h 302038"/>
                <a:gd name="connsiteX21" fmla="*/ 136198 w 234803"/>
                <a:gd name="connsiteY21" fmla="*/ 76378 h 302038"/>
                <a:gd name="connsiteX22" fmla="*/ 234803 w 234803"/>
                <a:gd name="connsiteY22" fmla="*/ 214176 h 302038"/>
                <a:gd name="connsiteX23" fmla="*/ 206595 w 234803"/>
                <a:gd name="connsiteY23" fmla="*/ 204570 h 302038"/>
                <a:gd name="connsiteX24" fmla="*/ 195750 w 234803"/>
                <a:gd name="connsiteY24" fmla="*/ 274783 h 302038"/>
                <a:gd name="connsiteX25" fmla="*/ 167307 w 234803"/>
                <a:gd name="connsiteY25" fmla="*/ 301998 h 302038"/>
                <a:gd name="connsiteX26" fmla="*/ 130755 w 234803"/>
                <a:gd name="connsiteY26" fmla="*/ 271918 h 302038"/>
                <a:gd name="connsiteX27" fmla="*/ 90827 w 234803"/>
                <a:gd name="connsiteY27" fmla="*/ 222756 h 302038"/>
                <a:gd name="connsiteX28" fmla="*/ 1891 w 234803"/>
                <a:gd name="connsiteY28" fmla="*/ 215646 h 302038"/>
                <a:gd name="connsiteX29" fmla="*/ 22840 w 234803"/>
                <a:gd name="connsiteY29" fmla="*/ 153362 h 302038"/>
                <a:gd name="connsiteX30" fmla="*/ 57191 w 234803"/>
                <a:gd name="connsiteY30" fmla="*/ 133232 h 302038"/>
                <a:gd name="connsiteX31" fmla="*/ 4014 w 234803"/>
                <a:gd name="connsiteY31" fmla="*/ 46649 h 302038"/>
                <a:gd name="connsiteX32" fmla="*/ 29844 w 234803"/>
                <a:gd name="connsiteY32" fmla="*/ 73 h 30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4803" h="302038">
                  <a:moveTo>
                    <a:pt x="159198" y="173748"/>
                  </a:moveTo>
                  <a:cubicBezTo>
                    <a:pt x="148737" y="173799"/>
                    <a:pt x="144286" y="183263"/>
                    <a:pt x="143698" y="189991"/>
                  </a:cubicBezTo>
                  <a:cubicBezTo>
                    <a:pt x="140347" y="228282"/>
                    <a:pt x="150655" y="261866"/>
                    <a:pt x="164800" y="264705"/>
                  </a:cubicBezTo>
                  <a:cubicBezTo>
                    <a:pt x="171271" y="264705"/>
                    <a:pt x="187590" y="226593"/>
                    <a:pt x="174673" y="188021"/>
                  </a:cubicBezTo>
                  <a:cubicBezTo>
                    <a:pt x="172857" y="182573"/>
                    <a:pt x="167051" y="173697"/>
                    <a:pt x="159198" y="173748"/>
                  </a:cubicBezTo>
                  <a:close/>
                  <a:moveTo>
                    <a:pt x="103485" y="144662"/>
                  </a:moveTo>
                  <a:cubicBezTo>
                    <a:pt x="97087" y="144544"/>
                    <a:pt x="90341" y="146124"/>
                    <a:pt x="85660" y="148195"/>
                  </a:cubicBezTo>
                  <a:cubicBezTo>
                    <a:pt x="63509" y="158043"/>
                    <a:pt x="30743" y="187510"/>
                    <a:pt x="35092" y="198252"/>
                  </a:cubicBezTo>
                  <a:cubicBezTo>
                    <a:pt x="39849" y="208842"/>
                    <a:pt x="92285" y="200938"/>
                    <a:pt x="112108" y="178353"/>
                  </a:cubicBezTo>
                  <a:cubicBezTo>
                    <a:pt x="118503" y="171114"/>
                    <a:pt x="125972" y="161036"/>
                    <a:pt x="119219" y="151316"/>
                  </a:cubicBezTo>
                  <a:cubicBezTo>
                    <a:pt x="115932" y="146597"/>
                    <a:pt x="109883" y="144781"/>
                    <a:pt x="103485" y="144662"/>
                  </a:cubicBezTo>
                  <a:close/>
                  <a:moveTo>
                    <a:pt x="53661" y="34628"/>
                  </a:moveTo>
                  <a:cubicBezTo>
                    <a:pt x="38749" y="29230"/>
                    <a:pt x="33045" y="35779"/>
                    <a:pt x="34503" y="49361"/>
                  </a:cubicBezTo>
                  <a:cubicBezTo>
                    <a:pt x="35526" y="77344"/>
                    <a:pt x="59749" y="105275"/>
                    <a:pt x="85890" y="110083"/>
                  </a:cubicBezTo>
                  <a:cubicBezTo>
                    <a:pt x="94229" y="111619"/>
                    <a:pt x="106788" y="114330"/>
                    <a:pt x="112210" y="105761"/>
                  </a:cubicBezTo>
                  <a:cubicBezTo>
                    <a:pt x="117377" y="97601"/>
                    <a:pt x="114845" y="88419"/>
                    <a:pt x="108706" y="78929"/>
                  </a:cubicBezTo>
                  <a:cubicBezTo>
                    <a:pt x="95150" y="57930"/>
                    <a:pt x="76963" y="43094"/>
                    <a:pt x="53661" y="34628"/>
                  </a:cubicBezTo>
                  <a:close/>
                  <a:moveTo>
                    <a:pt x="29844" y="73"/>
                  </a:moveTo>
                  <a:cubicBezTo>
                    <a:pt x="37263" y="458"/>
                    <a:pt x="46621" y="2380"/>
                    <a:pt x="58342" y="5520"/>
                  </a:cubicBezTo>
                  <a:cubicBezTo>
                    <a:pt x="69495" y="8512"/>
                    <a:pt x="78850" y="13168"/>
                    <a:pt x="87729" y="18894"/>
                  </a:cubicBezTo>
                  <a:lnTo>
                    <a:pt x="104077" y="31096"/>
                  </a:lnTo>
                  <a:lnTo>
                    <a:pt x="136198" y="76378"/>
                  </a:lnTo>
                  <a:lnTo>
                    <a:pt x="234803" y="214176"/>
                  </a:lnTo>
                  <a:lnTo>
                    <a:pt x="206595" y="204570"/>
                  </a:lnTo>
                  <a:cubicBezTo>
                    <a:pt x="209178" y="229688"/>
                    <a:pt x="206544" y="250969"/>
                    <a:pt x="195750" y="274783"/>
                  </a:cubicBezTo>
                  <a:cubicBezTo>
                    <a:pt x="190506" y="286370"/>
                    <a:pt x="180863" y="300847"/>
                    <a:pt x="167307" y="301998"/>
                  </a:cubicBezTo>
                  <a:cubicBezTo>
                    <a:pt x="151908" y="303277"/>
                    <a:pt x="131855" y="273606"/>
                    <a:pt x="130755" y="271918"/>
                  </a:cubicBezTo>
                  <a:cubicBezTo>
                    <a:pt x="110446" y="240994"/>
                    <a:pt x="138505" y="181524"/>
                    <a:pt x="90827" y="222756"/>
                  </a:cubicBezTo>
                  <a:cubicBezTo>
                    <a:pt x="69469" y="241198"/>
                    <a:pt x="9027" y="226695"/>
                    <a:pt x="1891" y="215646"/>
                  </a:cubicBezTo>
                  <a:cubicBezTo>
                    <a:pt x="-5298" y="204519"/>
                    <a:pt x="9385" y="170219"/>
                    <a:pt x="22840" y="153362"/>
                  </a:cubicBezTo>
                  <a:cubicBezTo>
                    <a:pt x="30257" y="144103"/>
                    <a:pt x="39466" y="138783"/>
                    <a:pt x="57191" y="133232"/>
                  </a:cubicBezTo>
                  <a:cubicBezTo>
                    <a:pt x="24706" y="112667"/>
                    <a:pt x="5369" y="85094"/>
                    <a:pt x="4014" y="46649"/>
                  </a:cubicBezTo>
                  <a:cubicBezTo>
                    <a:pt x="2786" y="11581"/>
                    <a:pt x="7587" y="-1085"/>
                    <a:pt x="29844" y="7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1A531C23-FB95-4BC4-B615-D089093671AC}"/>
                </a:ext>
              </a:extLst>
            </p:cNvPr>
            <p:cNvSpPr/>
            <p:nvPr/>
          </p:nvSpPr>
          <p:spPr>
            <a:xfrm rot="5400000">
              <a:off x="4867563" y="-41663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A15C9BCE-641C-4EED-A453-B3DBF912B430}"/>
              </a:ext>
            </a:extLst>
          </p:cNvPr>
          <p:cNvGrpSpPr/>
          <p:nvPr userDrawn="1"/>
        </p:nvGrpSpPr>
        <p:grpSpPr>
          <a:xfrm>
            <a:off x="3092987" y="557653"/>
            <a:ext cx="2929611" cy="5649548"/>
            <a:chOff x="3092987" y="557653"/>
            <a:chExt cx="2929611" cy="5649548"/>
          </a:xfrm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E922A43D-9456-4B4B-B7EE-94AF457DCCAC}"/>
                </a:ext>
              </a:extLst>
            </p:cNvPr>
            <p:cNvSpPr/>
            <p:nvPr/>
          </p:nvSpPr>
          <p:spPr>
            <a:xfrm rot="301580" flipH="1">
              <a:off x="3092987" y="2492877"/>
              <a:ext cx="2929611" cy="3343561"/>
            </a:xfrm>
            <a:custGeom>
              <a:avLst/>
              <a:gdLst>
                <a:gd name="connsiteX0" fmla="*/ 2263317 w 2907049"/>
                <a:gd name="connsiteY0" fmla="*/ 1521842 h 3317811"/>
                <a:gd name="connsiteX1" fmla="*/ 2244142 w 2907049"/>
                <a:gd name="connsiteY1" fmla="*/ 1323958 h 3317811"/>
                <a:gd name="connsiteX2" fmla="*/ 2179423 w 2907049"/>
                <a:gd name="connsiteY2" fmla="*/ 865937 h 3317811"/>
                <a:gd name="connsiteX3" fmla="*/ 2016629 w 2907049"/>
                <a:gd name="connsiteY3" fmla="*/ 450928 h 3317811"/>
                <a:gd name="connsiteX4" fmla="*/ 2076154 w 2907049"/>
                <a:gd name="connsiteY4" fmla="*/ 232338 h 3317811"/>
                <a:gd name="connsiteX5" fmla="*/ 2375110 w 2907049"/>
                <a:gd name="connsiteY5" fmla="*/ 43177 h 3317811"/>
                <a:gd name="connsiteX6" fmla="*/ 2555415 w 2907049"/>
                <a:gd name="connsiteY6" fmla="*/ 364 h 3317811"/>
                <a:gd name="connsiteX7" fmla="*/ 2736919 w 2907049"/>
                <a:gd name="connsiteY7" fmla="*/ 111957 h 3317811"/>
                <a:gd name="connsiteX8" fmla="*/ 2863958 w 2907049"/>
                <a:gd name="connsiteY8" fmla="*/ 886245 h 3317811"/>
                <a:gd name="connsiteX9" fmla="*/ 2901311 w 2907049"/>
                <a:gd name="connsiteY9" fmla="*/ 1709271 h 3317811"/>
                <a:gd name="connsiteX10" fmla="*/ 2901578 w 2907049"/>
                <a:gd name="connsiteY10" fmla="*/ 2070015 h 3317811"/>
                <a:gd name="connsiteX11" fmla="*/ 2825873 w 2907049"/>
                <a:gd name="connsiteY11" fmla="*/ 2299592 h 3317811"/>
                <a:gd name="connsiteX12" fmla="*/ 2581316 w 2907049"/>
                <a:gd name="connsiteY12" fmla="*/ 2484026 h 3317811"/>
                <a:gd name="connsiteX13" fmla="*/ 2271840 w 2907049"/>
                <a:gd name="connsiteY13" fmla="*/ 2658339 h 3317811"/>
                <a:gd name="connsiteX14" fmla="*/ 1633580 w 2907049"/>
                <a:gd name="connsiteY14" fmla="*/ 2962088 h 3317811"/>
                <a:gd name="connsiteX15" fmla="*/ 1319510 w 2907049"/>
                <a:gd name="connsiteY15" fmla="*/ 3048912 h 3317811"/>
                <a:gd name="connsiteX16" fmla="*/ 1170964 w 2907049"/>
                <a:gd name="connsiteY16" fmla="*/ 3086132 h 3317811"/>
                <a:gd name="connsiteX17" fmla="*/ 1047187 w 2907049"/>
                <a:gd name="connsiteY17" fmla="*/ 3155377 h 3317811"/>
                <a:gd name="connsiteX18" fmla="*/ 732452 w 2907049"/>
                <a:gd name="connsiteY18" fmla="*/ 3283016 h 3317811"/>
                <a:gd name="connsiteX19" fmla="*/ 516858 w 2907049"/>
                <a:gd name="connsiteY19" fmla="*/ 3317373 h 3317811"/>
                <a:gd name="connsiteX20" fmla="*/ 260781 w 2907049"/>
                <a:gd name="connsiteY20" fmla="*/ 3259579 h 3317811"/>
                <a:gd name="connsiteX21" fmla="*/ 213641 w 2907049"/>
                <a:gd name="connsiteY21" fmla="*/ 3186471 h 3317811"/>
                <a:gd name="connsiteX22" fmla="*/ 202322 w 2907049"/>
                <a:gd name="connsiteY22" fmla="*/ 3177416 h 3317811"/>
                <a:gd name="connsiteX23" fmla="*/ 54042 w 2907049"/>
                <a:gd name="connsiteY23" fmla="*/ 3113763 h 3317811"/>
                <a:gd name="connsiteX24" fmla="*/ 56173 w 2907049"/>
                <a:gd name="connsiteY24" fmla="*/ 3046848 h 3317811"/>
                <a:gd name="connsiteX25" fmla="*/ 76880 w 2907049"/>
                <a:gd name="connsiteY25" fmla="*/ 3033265 h 3317811"/>
                <a:gd name="connsiteX26" fmla="*/ 12828 w 2907049"/>
                <a:gd name="connsiteY26" fmla="*/ 2985925 h 3317811"/>
                <a:gd name="connsiteX27" fmla="*/ 5570 w 2907049"/>
                <a:gd name="connsiteY27" fmla="*/ 2946641 h 3317811"/>
                <a:gd name="connsiteX28" fmla="*/ 24480 w 2907049"/>
                <a:gd name="connsiteY28" fmla="*/ 2873600 h 3317811"/>
                <a:gd name="connsiteX29" fmla="*/ 90796 w 2907049"/>
                <a:gd name="connsiteY29" fmla="*/ 2812810 h 3317811"/>
                <a:gd name="connsiteX30" fmla="*/ 264110 w 2907049"/>
                <a:gd name="connsiteY30" fmla="*/ 2845968 h 3317811"/>
                <a:gd name="connsiteX31" fmla="*/ 367513 w 2907049"/>
                <a:gd name="connsiteY31" fmla="*/ 2827592 h 3317811"/>
                <a:gd name="connsiteX32" fmla="*/ 376768 w 2907049"/>
                <a:gd name="connsiteY32" fmla="*/ 2817937 h 3317811"/>
                <a:gd name="connsiteX33" fmla="*/ 314913 w 2907049"/>
                <a:gd name="connsiteY33" fmla="*/ 2836181 h 3317811"/>
                <a:gd name="connsiteX34" fmla="*/ 262712 w 2907049"/>
                <a:gd name="connsiteY34" fmla="*/ 2829855 h 3317811"/>
                <a:gd name="connsiteX35" fmla="*/ 177020 w 2907049"/>
                <a:gd name="connsiteY35" fmla="*/ 2758079 h 3317811"/>
                <a:gd name="connsiteX36" fmla="*/ 192667 w 2907049"/>
                <a:gd name="connsiteY36" fmla="*/ 2698421 h 3317811"/>
                <a:gd name="connsiteX37" fmla="*/ 301463 w 2907049"/>
                <a:gd name="connsiteY37" fmla="*/ 2671589 h 3317811"/>
                <a:gd name="connsiteX38" fmla="*/ 775664 w 2907049"/>
                <a:gd name="connsiteY38" fmla="*/ 2644889 h 3317811"/>
                <a:gd name="connsiteX39" fmla="*/ 919549 w 2907049"/>
                <a:gd name="connsiteY39" fmla="*/ 2693561 h 3317811"/>
                <a:gd name="connsiteX40" fmla="*/ 993522 w 2907049"/>
                <a:gd name="connsiteY40" fmla="*/ 2725987 h 3317811"/>
                <a:gd name="connsiteX41" fmla="*/ 1097058 w 2907049"/>
                <a:gd name="connsiteY41" fmla="*/ 2716732 h 3317811"/>
                <a:gd name="connsiteX42" fmla="*/ 1403604 w 2907049"/>
                <a:gd name="connsiteY42" fmla="*/ 2571049 h 3317811"/>
                <a:gd name="connsiteX43" fmla="*/ 1702426 w 2907049"/>
                <a:gd name="connsiteY43" fmla="*/ 2390278 h 3317811"/>
                <a:gd name="connsiteX44" fmla="*/ 2285023 w 2907049"/>
                <a:gd name="connsiteY44" fmla="*/ 1939847 h 3317811"/>
                <a:gd name="connsiteX45" fmla="*/ 2306596 w 2907049"/>
                <a:gd name="connsiteY45" fmla="*/ 1893305 h 3317811"/>
                <a:gd name="connsiteX46" fmla="*/ 2279297 w 2907049"/>
                <a:gd name="connsiteY46" fmla="*/ 1645951 h 3317811"/>
                <a:gd name="connsiteX47" fmla="*/ 2263317 w 2907049"/>
                <a:gd name="connsiteY47" fmla="*/ 1521842 h 33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07049" h="3317811">
                  <a:moveTo>
                    <a:pt x="2263317" y="1521842"/>
                  </a:moveTo>
                  <a:cubicBezTo>
                    <a:pt x="2255794" y="1455992"/>
                    <a:pt x="2249602" y="1390075"/>
                    <a:pt x="2244142" y="1323958"/>
                  </a:cubicBezTo>
                  <a:cubicBezTo>
                    <a:pt x="2230759" y="1170352"/>
                    <a:pt x="2216976" y="1015881"/>
                    <a:pt x="2179423" y="865937"/>
                  </a:cubicBezTo>
                  <a:cubicBezTo>
                    <a:pt x="2142603" y="718990"/>
                    <a:pt x="2064768" y="593215"/>
                    <a:pt x="2016629" y="450928"/>
                  </a:cubicBezTo>
                  <a:cubicBezTo>
                    <a:pt x="1987999" y="366302"/>
                    <a:pt x="2015297" y="293860"/>
                    <a:pt x="2076154" y="232338"/>
                  </a:cubicBezTo>
                  <a:cubicBezTo>
                    <a:pt x="2161180" y="146313"/>
                    <a:pt x="2264383" y="88586"/>
                    <a:pt x="2375110" y="43177"/>
                  </a:cubicBezTo>
                  <a:cubicBezTo>
                    <a:pt x="2432770" y="19540"/>
                    <a:pt x="2492561" y="4492"/>
                    <a:pt x="2555415" y="364"/>
                  </a:cubicBezTo>
                  <a:cubicBezTo>
                    <a:pt x="2630520" y="-4629"/>
                    <a:pt x="2708422" y="42178"/>
                    <a:pt x="2736919" y="111957"/>
                  </a:cubicBezTo>
                  <a:cubicBezTo>
                    <a:pt x="2837392" y="357846"/>
                    <a:pt x="2844650" y="624109"/>
                    <a:pt x="2863958" y="886245"/>
                  </a:cubicBezTo>
                  <a:cubicBezTo>
                    <a:pt x="2884133" y="1160165"/>
                    <a:pt x="2896584" y="1434618"/>
                    <a:pt x="2901311" y="1709271"/>
                  </a:cubicBezTo>
                  <a:cubicBezTo>
                    <a:pt x="2903375" y="1828055"/>
                    <a:pt x="2912963" y="1951499"/>
                    <a:pt x="2901578" y="2070015"/>
                  </a:cubicBezTo>
                  <a:cubicBezTo>
                    <a:pt x="2893788" y="2151047"/>
                    <a:pt x="2871682" y="2232211"/>
                    <a:pt x="2825873" y="2299592"/>
                  </a:cubicBezTo>
                  <a:cubicBezTo>
                    <a:pt x="2766016" y="2387547"/>
                    <a:pt x="2671934" y="2434422"/>
                    <a:pt x="2581316" y="2484026"/>
                  </a:cubicBezTo>
                  <a:cubicBezTo>
                    <a:pt x="2477447" y="2540887"/>
                    <a:pt x="2374977" y="2600212"/>
                    <a:pt x="2271840" y="2658339"/>
                  </a:cubicBezTo>
                  <a:cubicBezTo>
                    <a:pt x="2066499" y="2774059"/>
                    <a:pt x="1857364" y="2885985"/>
                    <a:pt x="1633580" y="2962088"/>
                  </a:cubicBezTo>
                  <a:cubicBezTo>
                    <a:pt x="1530643" y="2997044"/>
                    <a:pt x="1425310" y="3024210"/>
                    <a:pt x="1319510" y="3048912"/>
                  </a:cubicBezTo>
                  <a:cubicBezTo>
                    <a:pt x="1270905" y="3060231"/>
                    <a:pt x="1216374" y="3066157"/>
                    <a:pt x="1170964" y="3086132"/>
                  </a:cubicBezTo>
                  <a:cubicBezTo>
                    <a:pt x="1128085" y="3104974"/>
                    <a:pt x="1089534" y="3134870"/>
                    <a:pt x="1047187" y="3155377"/>
                  </a:cubicBezTo>
                  <a:cubicBezTo>
                    <a:pt x="944451" y="3205048"/>
                    <a:pt x="837985" y="3240803"/>
                    <a:pt x="732452" y="3283016"/>
                  </a:cubicBezTo>
                  <a:cubicBezTo>
                    <a:pt x="662607" y="3306054"/>
                    <a:pt x="590698" y="3320568"/>
                    <a:pt x="516858" y="3317373"/>
                  </a:cubicBezTo>
                  <a:cubicBezTo>
                    <a:pt x="428303" y="3313511"/>
                    <a:pt x="343410" y="3290140"/>
                    <a:pt x="260781" y="3259579"/>
                  </a:cubicBezTo>
                  <a:cubicBezTo>
                    <a:pt x="222496" y="3245464"/>
                    <a:pt x="210378" y="3224290"/>
                    <a:pt x="213641" y="3186471"/>
                  </a:cubicBezTo>
                  <a:cubicBezTo>
                    <a:pt x="214639" y="3174952"/>
                    <a:pt x="207315" y="3178082"/>
                    <a:pt x="202322" y="3177416"/>
                  </a:cubicBezTo>
                  <a:cubicBezTo>
                    <a:pt x="159842" y="3171557"/>
                    <a:pt x="63164" y="3121886"/>
                    <a:pt x="54042" y="3113763"/>
                  </a:cubicBezTo>
                  <a:cubicBezTo>
                    <a:pt x="29806" y="3092124"/>
                    <a:pt x="30672" y="3067222"/>
                    <a:pt x="56173" y="3046848"/>
                  </a:cubicBezTo>
                  <a:cubicBezTo>
                    <a:pt x="61833" y="3042320"/>
                    <a:pt x="68358" y="3038858"/>
                    <a:pt x="76880" y="3033265"/>
                  </a:cubicBezTo>
                  <a:cubicBezTo>
                    <a:pt x="64696" y="3025075"/>
                    <a:pt x="22882" y="2994048"/>
                    <a:pt x="12828" y="2985925"/>
                  </a:cubicBezTo>
                  <a:cubicBezTo>
                    <a:pt x="-888" y="2974872"/>
                    <a:pt x="-4084" y="2959958"/>
                    <a:pt x="5570" y="2946641"/>
                  </a:cubicBezTo>
                  <a:cubicBezTo>
                    <a:pt x="21750" y="2924203"/>
                    <a:pt x="23015" y="2899567"/>
                    <a:pt x="24480" y="2873600"/>
                  </a:cubicBezTo>
                  <a:cubicBezTo>
                    <a:pt x="26877" y="2829656"/>
                    <a:pt x="46519" y="2812144"/>
                    <a:pt x="90796" y="2812810"/>
                  </a:cubicBezTo>
                  <a:cubicBezTo>
                    <a:pt x="136538" y="2813476"/>
                    <a:pt x="251326" y="2841774"/>
                    <a:pt x="264110" y="2845968"/>
                  </a:cubicBezTo>
                  <a:cubicBezTo>
                    <a:pt x="301996" y="2858286"/>
                    <a:pt x="335154" y="2845302"/>
                    <a:pt x="367513" y="2827592"/>
                  </a:cubicBezTo>
                  <a:cubicBezTo>
                    <a:pt x="369910" y="2826260"/>
                    <a:pt x="371575" y="2823463"/>
                    <a:pt x="376768" y="2817937"/>
                  </a:cubicBezTo>
                  <a:cubicBezTo>
                    <a:pt x="353264" y="2824795"/>
                    <a:pt x="334888" y="2833118"/>
                    <a:pt x="314913" y="2836181"/>
                  </a:cubicBezTo>
                  <a:cubicBezTo>
                    <a:pt x="296669" y="2839044"/>
                    <a:pt x="278559" y="2838577"/>
                    <a:pt x="262712" y="2829855"/>
                  </a:cubicBezTo>
                  <a:cubicBezTo>
                    <a:pt x="229621" y="2811678"/>
                    <a:pt x="199658" y="2788774"/>
                    <a:pt x="177020" y="2758079"/>
                  </a:cubicBezTo>
                  <a:cubicBezTo>
                    <a:pt x="156713" y="2730581"/>
                    <a:pt x="161507" y="2712470"/>
                    <a:pt x="192667" y="2698421"/>
                  </a:cubicBezTo>
                  <a:cubicBezTo>
                    <a:pt x="227157" y="2682841"/>
                    <a:pt x="264377" y="2677181"/>
                    <a:pt x="301463" y="2671589"/>
                  </a:cubicBezTo>
                  <a:cubicBezTo>
                    <a:pt x="395211" y="2657540"/>
                    <a:pt x="711612" y="2637432"/>
                    <a:pt x="775664" y="2644889"/>
                  </a:cubicBezTo>
                  <a:cubicBezTo>
                    <a:pt x="827465" y="2650948"/>
                    <a:pt x="874472" y="2668659"/>
                    <a:pt x="919549" y="2693561"/>
                  </a:cubicBezTo>
                  <a:cubicBezTo>
                    <a:pt x="943186" y="2706611"/>
                    <a:pt x="966556" y="2720194"/>
                    <a:pt x="993522" y="2725987"/>
                  </a:cubicBezTo>
                  <a:cubicBezTo>
                    <a:pt x="1029144" y="2733644"/>
                    <a:pt x="1063234" y="2726253"/>
                    <a:pt x="1097058" y="2716732"/>
                  </a:cubicBezTo>
                  <a:cubicBezTo>
                    <a:pt x="1204256" y="2686437"/>
                    <a:pt x="1306726" y="2624714"/>
                    <a:pt x="1403604" y="2571049"/>
                  </a:cubicBezTo>
                  <a:cubicBezTo>
                    <a:pt x="1505475" y="2514654"/>
                    <a:pt x="1605149" y="2454330"/>
                    <a:pt x="1702426" y="2390278"/>
                  </a:cubicBezTo>
                  <a:cubicBezTo>
                    <a:pt x="1908033" y="2254915"/>
                    <a:pt x="2099391" y="2100644"/>
                    <a:pt x="2285023" y="1939847"/>
                  </a:cubicBezTo>
                  <a:cubicBezTo>
                    <a:pt x="2299938" y="1926930"/>
                    <a:pt x="2305864" y="1912215"/>
                    <a:pt x="2306596" y="1893305"/>
                  </a:cubicBezTo>
                  <a:cubicBezTo>
                    <a:pt x="2310059" y="1809811"/>
                    <a:pt x="2291016" y="1728114"/>
                    <a:pt x="2279297" y="1645951"/>
                  </a:cubicBezTo>
                  <a:cubicBezTo>
                    <a:pt x="2273238" y="1604604"/>
                    <a:pt x="2268045" y="1563256"/>
                    <a:pt x="2263317" y="1521842"/>
                  </a:cubicBezTo>
                  <a:close/>
                </a:path>
              </a:pathLst>
            </a:custGeom>
            <a:solidFill>
              <a:schemeClr val="bg1"/>
            </a:solidFill>
            <a:ln w="664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5" name="그룹 194">
              <a:extLst>
                <a:ext uri="{FF2B5EF4-FFF2-40B4-BE49-F238E27FC236}">
                  <a16:creationId xmlns:a16="http://schemas.microsoft.com/office/drawing/2014/main" id="{AA17BFF8-C108-4A7B-AB8D-069DFDEC6735}"/>
                </a:ext>
              </a:extLst>
            </p:cNvPr>
            <p:cNvGrpSpPr/>
            <p:nvPr/>
          </p:nvGrpSpPr>
          <p:grpSpPr>
            <a:xfrm>
              <a:off x="4106394" y="557653"/>
              <a:ext cx="1770934" cy="5649548"/>
              <a:chOff x="4106394" y="557653"/>
              <a:chExt cx="1770934" cy="5649548"/>
            </a:xfrm>
          </p:grpSpPr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50E0F701-C881-4258-AEF1-641932505C86}"/>
                  </a:ext>
                </a:extLst>
              </p:cNvPr>
              <p:cNvSpPr/>
              <p:nvPr/>
            </p:nvSpPr>
            <p:spPr>
              <a:xfrm flipH="1">
                <a:off x="5225886" y="5981866"/>
                <a:ext cx="257686" cy="225335"/>
              </a:xfrm>
              <a:custGeom>
                <a:avLst/>
                <a:gdLst>
                  <a:gd name="connsiteX0" fmla="*/ 42552 w 230163"/>
                  <a:gd name="connsiteY0" fmla="*/ 127 h 201267"/>
                  <a:gd name="connsiteX1" fmla="*/ 2275 w 230163"/>
                  <a:gd name="connsiteY1" fmla="*/ 24672 h 201267"/>
                  <a:gd name="connsiteX2" fmla="*/ 0 w 230163"/>
                  <a:gd name="connsiteY2" fmla="*/ 27715 h 201267"/>
                  <a:gd name="connsiteX3" fmla="*/ 11794 w 230163"/>
                  <a:gd name="connsiteY3" fmla="*/ 45177 h 201267"/>
                  <a:gd name="connsiteX4" fmla="*/ 73588 w 230163"/>
                  <a:gd name="connsiteY4" fmla="*/ 109518 h 201267"/>
                  <a:gd name="connsiteX5" fmla="*/ 147997 w 230163"/>
                  <a:gd name="connsiteY5" fmla="*/ 166337 h 201267"/>
                  <a:gd name="connsiteX6" fmla="*/ 186994 w 230163"/>
                  <a:gd name="connsiteY6" fmla="*/ 199665 h 201267"/>
                  <a:gd name="connsiteX7" fmla="*/ 221320 w 230163"/>
                  <a:gd name="connsiteY7" fmla="*/ 199419 h 201267"/>
                  <a:gd name="connsiteX8" fmla="*/ 228741 w 230163"/>
                  <a:gd name="connsiteY8" fmla="*/ 198903 h 201267"/>
                  <a:gd name="connsiteX9" fmla="*/ 228829 w 230163"/>
                  <a:gd name="connsiteY9" fmla="*/ 198543 h 201267"/>
                  <a:gd name="connsiteX10" fmla="*/ 230145 w 230163"/>
                  <a:gd name="connsiteY10" fmla="*/ 190555 h 201267"/>
                  <a:gd name="connsiteX11" fmla="*/ 183310 w 230163"/>
                  <a:gd name="connsiteY11" fmla="*/ 149566 h 201267"/>
                  <a:gd name="connsiteX12" fmla="*/ 160945 w 230163"/>
                  <a:gd name="connsiteY12" fmla="*/ 155026 h 201267"/>
                  <a:gd name="connsiteX13" fmla="*/ 169390 w 230163"/>
                  <a:gd name="connsiteY13" fmla="*/ 81466 h 201267"/>
                  <a:gd name="connsiteX14" fmla="*/ 147291 w 230163"/>
                  <a:gd name="connsiteY14" fmla="*/ 51619 h 201267"/>
                  <a:gd name="connsiteX15" fmla="*/ 85652 w 230163"/>
                  <a:gd name="connsiteY15" fmla="*/ 18150 h 201267"/>
                  <a:gd name="connsiteX16" fmla="*/ 42552 w 230163"/>
                  <a:gd name="connsiteY16" fmla="*/ 127 h 20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163" h="201267">
                    <a:moveTo>
                      <a:pt x="42552" y="127"/>
                    </a:moveTo>
                    <a:cubicBezTo>
                      <a:pt x="29085" y="1223"/>
                      <a:pt x="16088" y="9413"/>
                      <a:pt x="2275" y="24672"/>
                    </a:cubicBezTo>
                    <a:lnTo>
                      <a:pt x="0" y="27715"/>
                    </a:lnTo>
                    <a:lnTo>
                      <a:pt x="11794" y="45177"/>
                    </a:lnTo>
                    <a:cubicBezTo>
                      <a:pt x="17233" y="84289"/>
                      <a:pt x="43154" y="97945"/>
                      <a:pt x="73588" y="109518"/>
                    </a:cubicBezTo>
                    <a:cubicBezTo>
                      <a:pt x="103907" y="120973"/>
                      <a:pt x="141865" y="119932"/>
                      <a:pt x="147997" y="166337"/>
                    </a:cubicBezTo>
                    <a:cubicBezTo>
                      <a:pt x="149155" y="175363"/>
                      <a:pt x="172529" y="196078"/>
                      <a:pt x="186994" y="199665"/>
                    </a:cubicBezTo>
                    <a:cubicBezTo>
                      <a:pt x="198219" y="202442"/>
                      <a:pt x="209733" y="201111"/>
                      <a:pt x="221320" y="199419"/>
                    </a:cubicBezTo>
                    <a:lnTo>
                      <a:pt x="228741" y="198903"/>
                    </a:lnTo>
                    <a:lnTo>
                      <a:pt x="228829" y="198543"/>
                    </a:lnTo>
                    <a:cubicBezTo>
                      <a:pt x="229653" y="194734"/>
                      <a:pt x="230112" y="191974"/>
                      <a:pt x="230145" y="190555"/>
                    </a:cubicBezTo>
                    <a:cubicBezTo>
                      <a:pt x="230807" y="160358"/>
                      <a:pt x="213331" y="145154"/>
                      <a:pt x="183310" y="149566"/>
                    </a:cubicBezTo>
                    <a:cubicBezTo>
                      <a:pt x="176643" y="150541"/>
                      <a:pt x="170152" y="152781"/>
                      <a:pt x="160945" y="155026"/>
                    </a:cubicBezTo>
                    <a:cubicBezTo>
                      <a:pt x="163106" y="141551"/>
                      <a:pt x="168535" y="93452"/>
                      <a:pt x="169390" y="81466"/>
                    </a:cubicBezTo>
                    <a:cubicBezTo>
                      <a:pt x="170576" y="65134"/>
                      <a:pt x="162465" y="53503"/>
                      <a:pt x="147291" y="51619"/>
                    </a:cubicBezTo>
                    <a:cubicBezTo>
                      <a:pt x="121778" y="48387"/>
                      <a:pt x="104231" y="33622"/>
                      <a:pt x="85652" y="18150"/>
                    </a:cubicBezTo>
                    <a:cubicBezTo>
                      <a:pt x="69957" y="5030"/>
                      <a:pt x="56019" y="-969"/>
                      <a:pt x="42552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 w="6645" cap="flat">
                <a:noFill/>
                <a:prstDash val="solid"/>
                <a:miter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grpSp>
            <p:nvGrpSpPr>
              <p:cNvPr id="197" name="그룹 196">
                <a:extLst>
                  <a:ext uri="{FF2B5EF4-FFF2-40B4-BE49-F238E27FC236}">
                    <a16:creationId xmlns:a16="http://schemas.microsoft.com/office/drawing/2014/main" id="{0686F7DD-C12F-4723-999B-431358C8CB7C}"/>
                  </a:ext>
                </a:extLst>
              </p:cNvPr>
              <p:cNvGrpSpPr/>
              <p:nvPr/>
            </p:nvGrpSpPr>
            <p:grpSpPr>
              <a:xfrm>
                <a:off x="4106394" y="557653"/>
                <a:ext cx="1770934" cy="2101780"/>
                <a:chOff x="4106394" y="557653"/>
                <a:chExt cx="1770934" cy="2101780"/>
              </a:xfrm>
            </p:grpSpPr>
            <p:sp>
              <p:nvSpPr>
                <p:cNvPr id="198" name="자유형: 도형 197">
                  <a:extLst>
                    <a:ext uri="{FF2B5EF4-FFF2-40B4-BE49-F238E27FC236}">
                      <a16:creationId xmlns:a16="http://schemas.microsoft.com/office/drawing/2014/main" id="{C994E0BB-9B86-4439-A46E-40D3989914ED}"/>
                    </a:ext>
                  </a:extLst>
                </p:cNvPr>
                <p:cNvSpPr/>
                <p:nvPr/>
              </p:nvSpPr>
              <p:spPr>
                <a:xfrm flipH="1">
                  <a:off x="4106394" y="688299"/>
                  <a:ext cx="585904" cy="1135237"/>
                </a:xfrm>
                <a:custGeom>
                  <a:avLst/>
                  <a:gdLst>
                    <a:gd name="connsiteX0" fmla="*/ 61330 w 540480"/>
                    <a:gd name="connsiteY0" fmla="*/ 471850 h 1047225"/>
                    <a:gd name="connsiteX1" fmla="*/ 61792 w 540480"/>
                    <a:gd name="connsiteY1" fmla="*/ 494151 h 1047225"/>
                    <a:gd name="connsiteX2" fmla="*/ 115301 w 540480"/>
                    <a:gd name="connsiteY2" fmla="*/ 757480 h 1047225"/>
                    <a:gd name="connsiteX3" fmla="*/ 215526 w 540480"/>
                    <a:gd name="connsiteY3" fmla="*/ 959182 h 1047225"/>
                    <a:gd name="connsiteX4" fmla="*/ 540480 w 540480"/>
                    <a:gd name="connsiteY4" fmla="*/ 1021534 h 1047225"/>
                    <a:gd name="connsiteX5" fmla="*/ 473114 w 540480"/>
                    <a:gd name="connsiteY5" fmla="*/ 983859 h 1047225"/>
                    <a:gd name="connsiteX6" fmla="*/ 258875 w 540480"/>
                    <a:gd name="connsiteY6" fmla="*/ 783805 h 1047225"/>
                    <a:gd name="connsiteX7" fmla="*/ 111145 w 540480"/>
                    <a:gd name="connsiteY7" fmla="*/ 548256 h 1047225"/>
                    <a:gd name="connsiteX8" fmla="*/ 61330 w 540480"/>
                    <a:gd name="connsiteY8" fmla="*/ 471850 h 1047225"/>
                    <a:gd name="connsiteX9" fmla="*/ 39622 w 540480"/>
                    <a:gd name="connsiteY9" fmla="*/ 814 h 1047225"/>
                    <a:gd name="connsiteX10" fmla="*/ 13187 w 540480"/>
                    <a:gd name="connsiteY10" fmla="*/ 13654 h 1047225"/>
                    <a:gd name="connsiteX11" fmla="*/ 10594 w 540480"/>
                    <a:gd name="connsiteY11" fmla="*/ 20777 h 1047225"/>
                    <a:gd name="connsiteX12" fmla="*/ 0 w 540480"/>
                    <a:gd name="connsiteY12" fmla="*/ 71641 h 1047225"/>
                    <a:gd name="connsiteX13" fmla="*/ 6895 w 540480"/>
                    <a:gd name="connsiteY13" fmla="*/ 96091 h 1047225"/>
                    <a:gd name="connsiteX14" fmla="*/ 182338 w 540480"/>
                    <a:gd name="connsiteY14" fmla="*/ 362058 h 1047225"/>
                    <a:gd name="connsiteX15" fmla="*/ 201407 w 540480"/>
                    <a:gd name="connsiteY15" fmla="*/ 371031 h 1047225"/>
                    <a:gd name="connsiteX16" fmla="*/ 205365 w 540480"/>
                    <a:gd name="connsiteY16" fmla="*/ 346091 h 1047225"/>
                    <a:gd name="connsiteX17" fmla="*/ 186033 w 540480"/>
                    <a:gd name="connsiteY17" fmla="*/ 315146 h 1047225"/>
                    <a:gd name="connsiteX18" fmla="*/ 182140 w 540480"/>
                    <a:gd name="connsiteY18" fmla="*/ 238410 h 1047225"/>
                    <a:gd name="connsiteX19" fmla="*/ 198635 w 540480"/>
                    <a:gd name="connsiteY19" fmla="*/ 172496 h 1047225"/>
                    <a:gd name="connsiteX20" fmla="*/ 120118 w 540480"/>
                    <a:gd name="connsiteY20" fmla="*/ 23907 h 1047225"/>
                    <a:gd name="connsiteX21" fmla="*/ 39622 w 540480"/>
                    <a:gd name="connsiteY21" fmla="*/ 814 h 104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0480" h="1047225">
                      <a:moveTo>
                        <a:pt x="61330" y="471850"/>
                      </a:moveTo>
                      <a:cubicBezTo>
                        <a:pt x="58294" y="481615"/>
                        <a:pt x="60538" y="487883"/>
                        <a:pt x="61792" y="494151"/>
                      </a:cubicBezTo>
                      <a:cubicBezTo>
                        <a:pt x="79541" y="581906"/>
                        <a:pt x="97355" y="669725"/>
                        <a:pt x="115301" y="757480"/>
                      </a:cubicBezTo>
                      <a:cubicBezTo>
                        <a:pt x="130873" y="833555"/>
                        <a:pt x="159904" y="902769"/>
                        <a:pt x="215526" y="959182"/>
                      </a:cubicBezTo>
                      <a:cubicBezTo>
                        <a:pt x="308096" y="1053073"/>
                        <a:pt x="411686" y="1068446"/>
                        <a:pt x="540480" y="1021534"/>
                      </a:cubicBezTo>
                      <a:cubicBezTo>
                        <a:pt x="517651" y="1008733"/>
                        <a:pt x="495613" y="995868"/>
                        <a:pt x="473114" y="983859"/>
                      </a:cubicBezTo>
                      <a:cubicBezTo>
                        <a:pt x="383777" y="936287"/>
                        <a:pt x="313573" y="868789"/>
                        <a:pt x="258875" y="783805"/>
                      </a:cubicBezTo>
                      <a:cubicBezTo>
                        <a:pt x="208664" y="705817"/>
                        <a:pt x="160631" y="626640"/>
                        <a:pt x="111145" y="548256"/>
                      </a:cubicBezTo>
                      <a:cubicBezTo>
                        <a:pt x="95375" y="523249"/>
                        <a:pt x="78814" y="498638"/>
                        <a:pt x="61330" y="471850"/>
                      </a:cubicBezTo>
                      <a:close/>
                      <a:moveTo>
                        <a:pt x="39622" y="814"/>
                      </a:moveTo>
                      <a:lnTo>
                        <a:pt x="13187" y="13654"/>
                      </a:lnTo>
                      <a:lnTo>
                        <a:pt x="10594" y="20777"/>
                      </a:lnTo>
                      <a:lnTo>
                        <a:pt x="0" y="71641"/>
                      </a:lnTo>
                      <a:lnTo>
                        <a:pt x="6895" y="96091"/>
                      </a:lnTo>
                      <a:cubicBezTo>
                        <a:pt x="51235" y="194072"/>
                        <a:pt x="111805" y="281364"/>
                        <a:pt x="182338" y="362058"/>
                      </a:cubicBezTo>
                      <a:cubicBezTo>
                        <a:pt x="186957" y="367336"/>
                        <a:pt x="192235" y="377036"/>
                        <a:pt x="201407" y="371031"/>
                      </a:cubicBezTo>
                      <a:cubicBezTo>
                        <a:pt x="210578" y="365027"/>
                        <a:pt x="209390" y="354404"/>
                        <a:pt x="205365" y="346091"/>
                      </a:cubicBezTo>
                      <a:cubicBezTo>
                        <a:pt x="200087" y="335204"/>
                        <a:pt x="192961" y="325109"/>
                        <a:pt x="186033" y="315146"/>
                      </a:cubicBezTo>
                      <a:cubicBezTo>
                        <a:pt x="168746" y="290271"/>
                        <a:pt x="165909" y="265199"/>
                        <a:pt x="182140" y="238410"/>
                      </a:cubicBezTo>
                      <a:cubicBezTo>
                        <a:pt x="192697" y="220991"/>
                        <a:pt x="199031" y="201923"/>
                        <a:pt x="198635" y="172496"/>
                      </a:cubicBezTo>
                      <a:cubicBezTo>
                        <a:pt x="192499" y="118788"/>
                        <a:pt x="169736" y="64288"/>
                        <a:pt x="120118" y="23907"/>
                      </a:cubicBezTo>
                      <a:cubicBezTo>
                        <a:pt x="97025" y="5103"/>
                        <a:pt x="69643" y="-2682"/>
                        <a:pt x="39622" y="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4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199" name="자유형: 도형 198">
                  <a:extLst>
                    <a:ext uri="{FF2B5EF4-FFF2-40B4-BE49-F238E27FC236}">
                      <a16:creationId xmlns:a16="http://schemas.microsoft.com/office/drawing/2014/main" id="{AE2BCE34-DD80-4044-8C78-B750CD7A2B9C}"/>
                    </a:ext>
                  </a:extLst>
                </p:cNvPr>
                <p:cNvSpPr/>
                <p:nvPr/>
              </p:nvSpPr>
              <p:spPr>
                <a:xfrm flipH="1">
                  <a:off x="4186373" y="557653"/>
                  <a:ext cx="1690955" cy="2101780"/>
                </a:xfrm>
                <a:custGeom>
                  <a:avLst/>
                  <a:gdLst>
                    <a:gd name="connsiteX0" fmla="*/ 1544068 w 1559859"/>
                    <a:gd name="connsiteY0" fmla="*/ 1308371 h 1938834"/>
                    <a:gd name="connsiteX1" fmla="*/ 1541964 w 1559859"/>
                    <a:gd name="connsiteY1" fmla="*/ 1312896 h 1938834"/>
                    <a:gd name="connsiteX2" fmla="*/ 1541713 w 1559859"/>
                    <a:gd name="connsiteY2" fmla="*/ 1313236 h 1938834"/>
                    <a:gd name="connsiteX3" fmla="*/ 1541534 w 1559859"/>
                    <a:gd name="connsiteY3" fmla="*/ 1313609 h 1938834"/>
                    <a:gd name="connsiteX4" fmla="*/ 1541362 w 1559859"/>
                    <a:gd name="connsiteY4" fmla="*/ 1313712 h 1938834"/>
                    <a:gd name="connsiteX5" fmla="*/ 1535015 w 1559859"/>
                    <a:gd name="connsiteY5" fmla="*/ 1322320 h 1938834"/>
                    <a:gd name="connsiteX6" fmla="*/ 1559019 w 1559859"/>
                    <a:gd name="connsiteY6" fmla="*/ 1309320 h 1938834"/>
                    <a:gd name="connsiteX7" fmla="*/ 1559859 w 1559859"/>
                    <a:gd name="connsiteY7" fmla="*/ 1308835 h 1938834"/>
                    <a:gd name="connsiteX8" fmla="*/ 369859 w 1559859"/>
                    <a:gd name="connsiteY8" fmla="*/ 66 h 1938834"/>
                    <a:gd name="connsiteX9" fmla="*/ 157468 w 1559859"/>
                    <a:gd name="connsiteY9" fmla="*/ 88547 h 1938834"/>
                    <a:gd name="connsiteX10" fmla="*/ 13433 w 1559859"/>
                    <a:gd name="connsiteY10" fmla="*/ 281606 h 1938834"/>
                    <a:gd name="connsiteX11" fmla="*/ 11519 w 1559859"/>
                    <a:gd name="connsiteY11" fmla="*/ 376024 h 1938834"/>
                    <a:gd name="connsiteX12" fmla="*/ 82250 w 1559859"/>
                    <a:gd name="connsiteY12" fmla="*/ 489313 h 1938834"/>
                    <a:gd name="connsiteX13" fmla="*/ 170862 w 1559859"/>
                    <a:gd name="connsiteY13" fmla="*/ 671287 h 1938834"/>
                    <a:gd name="connsiteX14" fmla="*/ 184783 w 1559859"/>
                    <a:gd name="connsiteY14" fmla="*/ 750464 h 1938834"/>
                    <a:gd name="connsiteX15" fmla="*/ 198046 w 1559859"/>
                    <a:gd name="connsiteY15" fmla="*/ 789788 h 1938834"/>
                    <a:gd name="connsiteX16" fmla="*/ 436433 w 1559859"/>
                    <a:gd name="connsiteY16" fmla="*/ 1039788 h 1938834"/>
                    <a:gd name="connsiteX17" fmla="*/ 635959 w 1559859"/>
                    <a:gd name="connsiteY17" fmla="*/ 1221895 h 1938834"/>
                    <a:gd name="connsiteX18" fmla="*/ 722195 w 1559859"/>
                    <a:gd name="connsiteY18" fmla="*/ 1288931 h 1938834"/>
                    <a:gd name="connsiteX19" fmla="*/ 869992 w 1559859"/>
                    <a:gd name="connsiteY19" fmla="*/ 1277912 h 1938834"/>
                    <a:gd name="connsiteX20" fmla="*/ 925943 w 1559859"/>
                    <a:gd name="connsiteY20" fmla="*/ 1239709 h 1938834"/>
                    <a:gd name="connsiteX21" fmla="*/ 959990 w 1559859"/>
                    <a:gd name="connsiteY21" fmla="*/ 1247891 h 1938834"/>
                    <a:gd name="connsiteX22" fmla="*/ 994431 w 1559859"/>
                    <a:gd name="connsiteY22" fmla="*/ 1370747 h 1938834"/>
                    <a:gd name="connsiteX23" fmla="*/ 993243 w 1559859"/>
                    <a:gd name="connsiteY23" fmla="*/ 1402153 h 1938834"/>
                    <a:gd name="connsiteX24" fmla="*/ 984474 w 1559859"/>
                    <a:gd name="connsiteY24" fmla="*/ 1400195 h 1938834"/>
                    <a:gd name="connsiteX25" fmla="*/ 994227 w 1559859"/>
                    <a:gd name="connsiteY25" fmla="*/ 1404926 h 1938834"/>
                    <a:gd name="connsiteX26" fmla="*/ 983208 w 1559859"/>
                    <a:gd name="connsiteY26" fmla="*/ 1475459 h 1938834"/>
                    <a:gd name="connsiteX27" fmla="*/ 756961 w 1559859"/>
                    <a:gd name="connsiteY27" fmla="*/ 1770590 h 1938834"/>
                    <a:gd name="connsiteX28" fmla="*/ 718627 w 1559859"/>
                    <a:gd name="connsiteY28" fmla="*/ 1925183 h 1938834"/>
                    <a:gd name="connsiteX29" fmla="*/ 735782 w 1559859"/>
                    <a:gd name="connsiteY29" fmla="*/ 1934948 h 1938834"/>
                    <a:gd name="connsiteX30" fmla="*/ 821226 w 1559859"/>
                    <a:gd name="connsiteY30" fmla="*/ 1872332 h 1938834"/>
                    <a:gd name="connsiteX31" fmla="*/ 1176531 w 1559859"/>
                    <a:gd name="connsiteY31" fmla="*/ 1561893 h 1938834"/>
                    <a:gd name="connsiteX32" fmla="*/ 1351857 w 1559859"/>
                    <a:gd name="connsiteY32" fmla="*/ 1427310 h 1938834"/>
                    <a:gd name="connsiteX33" fmla="*/ 1541362 w 1559859"/>
                    <a:gd name="connsiteY33" fmla="*/ 1313712 h 1938834"/>
                    <a:gd name="connsiteX34" fmla="*/ 1541713 w 1559859"/>
                    <a:gd name="connsiteY34" fmla="*/ 1313236 h 1938834"/>
                    <a:gd name="connsiteX35" fmla="*/ 1544048 w 1559859"/>
                    <a:gd name="connsiteY35" fmla="*/ 1308371 h 1938834"/>
                    <a:gd name="connsiteX36" fmla="*/ 1543661 w 1559859"/>
                    <a:gd name="connsiteY36" fmla="*/ 1308359 h 1938834"/>
                    <a:gd name="connsiteX37" fmla="*/ 1522342 w 1559859"/>
                    <a:gd name="connsiteY37" fmla="*/ 1306349 h 1938834"/>
                    <a:gd name="connsiteX38" fmla="*/ 1248984 w 1559859"/>
                    <a:gd name="connsiteY38" fmla="*/ 1171816 h 1938834"/>
                    <a:gd name="connsiteX39" fmla="*/ 1009342 w 1559859"/>
                    <a:gd name="connsiteY39" fmla="*/ 734100 h 1938834"/>
                    <a:gd name="connsiteX40" fmla="*/ 964212 w 1559859"/>
                    <a:gd name="connsiteY40" fmla="*/ 500463 h 1938834"/>
                    <a:gd name="connsiteX41" fmla="*/ 778081 w 1559859"/>
                    <a:gd name="connsiteY41" fmla="*/ 169307 h 1938834"/>
                    <a:gd name="connsiteX42" fmla="*/ 514225 w 1559859"/>
                    <a:gd name="connsiteY42" fmla="*/ 21444 h 1938834"/>
                    <a:gd name="connsiteX43" fmla="*/ 369859 w 1559859"/>
                    <a:gd name="connsiteY43" fmla="*/ 66 h 193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559859" h="1938834">
                      <a:moveTo>
                        <a:pt x="1544068" y="1308371"/>
                      </a:moveTo>
                      <a:lnTo>
                        <a:pt x="1541964" y="1312896"/>
                      </a:lnTo>
                      <a:lnTo>
                        <a:pt x="1541713" y="1313236"/>
                      </a:lnTo>
                      <a:lnTo>
                        <a:pt x="1541534" y="1313609"/>
                      </a:lnTo>
                      <a:lnTo>
                        <a:pt x="1541362" y="1313712"/>
                      </a:lnTo>
                      <a:lnTo>
                        <a:pt x="1535015" y="1322320"/>
                      </a:lnTo>
                      <a:cubicBezTo>
                        <a:pt x="1531786" y="1327422"/>
                        <a:pt x="1534172" y="1327807"/>
                        <a:pt x="1559019" y="1309320"/>
                      </a:cubicBezTo>
                      <a:lnTo>
                        <a:pt x="1559859" y="1308835"/>
                      </a:lnTo>
                      <a:close/>
                      <a:moveTo>
                        <a:pt x="369859" y="66"/>
                      </a:moveTo>
                      <a:cubicBezTo>
                        <a:pt x="287648" y="1584"/>
                        <a:pt x="216191" y="29824"/>
                        <a:pt x="157468" y="88547"/>
                      </a:cubicBezTo>
                      <a:cubicBezTo>
                        <a:pt x="100064" y="145884"/>
                        <a:pt x="53549" y="211270"/>
                        <a:pt x="13433" y="281606"/>
                      </a:cubicBezTo>
                      <a:cubicBezTo>
                        <a:pt x="-4448" y="313012"/>
                        <a:pt x="-3854" y="344221"/>
                        <a:pt x="11519" y="376024"/>
                      </a:cubicBezTo>
                      <a:cubicBezTo>
                        <a:pt x="31049" y="416338"/>
                        <a:pt x="58695" y="451505"/>
                        <a:pt x="82250" y="489313"/>
                      </a:cubicBezTo>
                      <a:cubicBezTo>
                        <a:pt x="118143" y="546979"/>
                        <a:pt x="153245" y="604778"/>
                        <a:pt x="170862" y="671287"/>
                      </a:cubicBezTo>
                      <a:cubicBezTo>
                        <a:pt x="177790" y="697350"/>
                        <a:pt x="182738" y="723675"/>
                        <a:pt x="184783" y="750464"/>
                      </a:cubicBezTo>
                      <a:cubicBezTo>
                        <a:pt x="185840" y="764979"/>
                        <a:pt x="189864" y="777911"/>
                        <a:pt x="198046" y="789788"/>
                      </a:cubicBezTo>
                      <a:cubicBezTo>
                        <a:pt x="264290" y="885724"/>
                        <a:pt x="337133" y="975127"/>
                        <a:pt x="436433" y="1039788"/>
                      </a:cubicBezTo>
                      <a:cubicBezTo>
                        <a:pt x="512773" y="1089471"/>
                        <a:pt x="575190" y="1154858"/>
                        <a:pt x="635959" y="1221895"/>
                      </a:cubicBezTo>
                      <a:cubicBezTo>
                        <a:pt x="660768" y="1249211"/>
                        <a:pt x="688875" y="1272567"/>
                        <a:pt x="722195" y="1288931"/>
                      </a:cubicBezTo>
                      <a:cubicBezTo>
                        <a:pt x="773528" y="1314202"/>
                        <a:pt x="822750" y="1307537"/>
                        <a:pt x="869992" y="1277912"/>
                      </a:cubicBezTo>
                      <a:cubicBezTo>
                        <a:pt x="889126" y="1265903"/>
                        <a:pt x="907732" y="1253103"/>
                        <a:pt x="925943" y="1239709"/>
                      </a:cubicBezTo>
                      <a:cubicBezTo>
                        <a:pt x="943099" y="1227041"/>
                        <a:pt x="950488" y="1228493"/>
                        <a:pt x="959990" y="1247891"/>
                      </a:cubicBezTo>
                      <a:cubicBezTo>
                        <a:pt x="978926" y="1286621"/>
                        <a:pt x="988691" y="1328255"/>
                        <a:pt x="994431" y="1370747"/>
                      </a:cubicBezTo>
                      <a:cubicBezTo>
                        <a:pt x="995817" y="1380973"/>
                        <a:pt x="1002349" y="1392058"/>
                        <a:pt x="993243" y="1402153"/>
                      </a:cubicBezTo>
                      <a:lnTo>
                        <a:pt x="984474" y="1400195"/>
                      </a:lnTo>
                      <a:lnTo>
                        <a:pt x="994227" y="1404926"/>
                      </a:lnTo>
                      <a:cubicBezTo>
                        <a:pt x="1011579" y="1429141"/>
                        <a:pt x="1006961" y="1454609"/>
                        <a:pt x="983208" y="1475459"/>
                      </a:cubicBezTo>
                      <a:cubicBezTo>
                        <a:pt x="888263" y="1558793"/>
                        <a:pt x="808492" y="1653937"/>
                        <a:pt x="756961" y="1770590"/>
                      </a:cubicBezTo>
                      <a:cubicBezTo>
                        <a:pt x="735254" y="1819746"/>
                        <a:pt x="716581" y="1869891"/>
                        <a:pt x="718627" y="1925183"/>
                      </a:cubicBezTo>
                      <a:cubicBezTo>
                        <a:pt x="719155" y="1939962"/>
                        <a:pt x="723641" y="1941942"/>
                        <a:pt x="735782" y="1934948"/>
                      </a:cubicBezTo>
                      <a:cubicBezTo>
                        <a:pt x="766529" y="1917133"/>
                        <a:pt x="794768" y="1895689"/>
                        <a:pt x="821226" y="1872332"/>
                      </a:cubicBezTo>
                      <a:cubicBezTo>
                        <a:pt x="939133" y="1768215"/>
                        <a:pt x="1055325" y="1662184"/>
                        <a:pt x="1176531" y="1561893"/>
                      </a:cubicBezTo>
                      <a:cubicBezTo>
                        <a:pt x="1233406" y="1514816"/>
                        <a:pt x="1291436" y="1469323"/>
                        <a:pt x="1351857" y="1427310"/>
                      </a:cubicBezTo>
                      <a:lnTo>
                        <a:pt x="1541362" y="1313712"/>
                      </a:lnTo>
                      <a:lnTo>
                        <a:pt x="1541713" y="1313236"/>
                      </a:lnTo>
                      <a:lnTo>
                        <a:pt x="1544048" y="1308371"/>
                      </a:lnTo>
                      <a:lnTo>
                        <a:pt x="1543661" y="1308359"/>
                      </a:lnTo>
                      <a:cubicBezTo>
                        <a:pt x="1534369" y="1307861"/>
                        <a:pt x="1527092" y="1307191"/>
                        <a:pt x="1522342" y="1306349"/>
                      </a:cubicBezTo>
                      <a:cubicBezTo>
                        <a:pt x="1417762" y="1287875"/>
                        <a:pt x="1326973" y="1243998"/>
                        <a:pt x="1248984" y="1171816"/>
                      </a:cubicBezTo>
                      <a:cubicBezTo>
                        <a:pt x="1120125" y="1052457"/>
                        <a:pt x="1047809" y="902615"/>
                        <a:pt x="1009342" y="734100"/>
                      </a:cubicBezTo>
                      <a:cubicBezTo>
                        <a:pt x="991660" y="656705"/>
                        <a:pt x="984534" y="577199"/>
                        <a:pt x="964212" y="500463"/>
                      </a:cubicBezTo>
                      <a:cubicBezTo>
                        <a:pt x="930826" y="374374"/>
                        <a:pt x="871905" y="261811"/>
                        <a:pt x="778081" y="169307"/>
                      </a:cubicBezTo>
                      <a:cubicBezTo>
                        <a:pt x="703654" y="95937"/>
                        <a:pt x="613856" y="49750"/>
                        <a:pt x="514225" y="21444"/>
                      </a:cubicBezTo>
                      <a:cubicBezTo>
                        <a:pt x="467115" y="8050"/>
                        <a:pt x="419014" y="-857"/>
                        <a:pt x="369859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45" cap="flat">
                  <a:noFill/>
                  <a:prstDash val="solid"/>
                  <a:miter/>
                </a:ln>
                <a:effectLst>
                  <a:outerShdw blurRad="50800" dist="38100" dir="30000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6A8D882-ECE5-485E-A5B8-5172353853F6}"/>
              </a:ext>
            </a:extLst>
          </p:cNvPr>
          <p:cNvSpPr/>
          <p:nvPr userDrawn="1"/>
        </p:nvSpPr>
        <p:spPr>
          <a:xfrm>
            <a:off x="280706" y="239282"/>
            <a:ext cx="11630588" cy="4178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5368D46-1CBC-4047-B64B-F7EC39B1F57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4501" y="410494"/>
            <a:ext cx="11382998" cy="3422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74530D-D035-41C6-944F-DF3BA698030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36731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B5E077A-91E5-49B5-8A20-6D8127976E4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68952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7BB727D-22B7-49A9-B362-23164A854BB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01174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9BFC2EE-8752-440F-9ADB-4B1ECA59BAD4}"/>
              </a:ext>
            </a:extLst>
          </p:cNvPr>
          <p:cNvSpPr/>
          <p:nvPr userDrawn="1"/>
        </p:nvSpPr>
        <p:spPr>
          <a:xfrm>
            <a:off x="9639300" y="0"/>
            <a:ext cx="2552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D097244-93B4-4FD5-B8B7-D4A757DAC0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4501" y="1209675"/>
            <a:ext cx="11382998" cy="2809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0B6275-9257-402B-952C-DD87272683C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07ABAED-A2D2-4C66-8102-968E6294B5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1" name="자유형: 도형 280">
            <a:extLst>
              <a:ext uri="{FF2B5EF4-FFF2-40B4-BE49-F238E27FC236}">
                <a16:creationId xmlns:a16="http://schemas.microsoft.com/office/drawing/2014/main" id="{EBF7BE34-CC9F-4331-A457-AA71BB000749}"/>
              </a:ext>
            </a:extLst>
          </p:cNvPr>
          <p:cNvSpPr/>
          <p:nvPr/>
        </p:nvSpPr>
        <p:spPr>
          <a:xfrm>
            <a:off x="10494654" y="2925158"/>
            <a:ext cx="211217" cy="334468"/>
          </a:xfrm>
          <a:custGeom>
            <a:avLst/>
            <a:gdLst>
              <a:gd name="connsiteX0" fmla="*/ 257963 w 486076"/>
              <a:gd name="connsiteY0" fmla="*/ 655170 h 769716"/>
              <a:gd name="connsiteX1" fmla="*/ 254815 w 486076"/>
              <a:gd name="connsiteY1" fmla="*/ 657527 h 769716"/>
              <a:gd name="connsiteX2" fmla="*/ 254363 w 486076"/>
              <a:gd name="connsiteY2" fmla="*/ 657461 h 769716"/>
              <a:gd name="connsiteX3" fmla="*/ 433823 w 486076"/>
              <a:gd name="connsiteY3" fmla="*/ 423404 h 769716"/>
              <a:gd name="connsiteX4" fmla="*/ 205042 w 486076"/>
              <a:gd name="connsiteY4" fmla="*/ 542427 h 769716"/>
              <a:gd name="connsiteX5" fmla="*/ 433823 w 486076"/>
              <a:gd name="connsiteY5" fmla="*/ 423404 h 769716"/>
              <a:gd name="connsiteX6" fmla="*/ 34688 w 486076"/>
              <a:gd name="connsiteY6" fmla="*/ 302923 h 769716"/>
              <a:gd name="connsiteX7" fmla="*/ 116336 w 486076"/>
              <a:gd name="connsiteY7" fmla="*/ 515816 h 769716"/>
              <a:gd name="connsiteX8" fmla="*/ 34688 w 486076"/>
              <a:gd name="connsiteY8" fmla="*/ 302923 h 769716"/>
              <a:gd name="connsiteX9" fmla="*/ 437884 w 486076"/>
              <a:gd name="connsiteY9" fmla="*/ 53444 h 769716"/>
              <a:gd name="connsiteX10" fmla="*/ 278766 w 486076"/>
              <a:gd name="connsiteY10" fmla="*/ 296536 h 769716"/>
              <a:gd name="connsiteX11" fmla="*/ 437884 w 486076"/>
              <a:gd name="connsiteY11" fmla="*/ 53444 h 769716"/>
              <a:gd name="connsiteX12" fmla="*/ 457000 w 486076"/>
              <a:gd name="connsiteY12" fmla="*/ 369 h 769716"/>
              <a:gd name="connsiteX13" fmla="*/ 479279 w 486076"/>
              <a:gd name="connsiteY13" fmla="*/ 4124 h 769716"/>
              <a:gd name="connsiteX14" fmla="*/ 483774 w 486076"/>
              <a:gd name="connsiteY14" fmla="*/ 48595 h 769716"/>
              <a:gd name="connsiteX15" fmla="*/ 377288 w 486076"/>
              <a:gd name="connsiteY15" fmla="*/ 286640 h 769716"/>
              <a:gd name="connsiteX16" fmla="*/ 339874 w 486076"/>
              <a:gd name="connsiteY16" fmla="*/ 310019 h 769716"/>
              <a:gd name="connsiteX17" fmla="*/ 197117 w 486076"/>
              <a:gd name="connsiteY17" fmla="*/ 507142 h 769716"/>
              <a:gd name="connsiteX18" fmla="*/ 404254 w 486076"/>
              <a:gd name="connsiteY18" fmla="*/ 393047 h 769716"/>
              <a:gd name="connsiteX19" fmla="*/ 477308 w 486076"/>
              <a:gd name="connsiteY19" fmla="*/ 406215 h 769716"/>
              <a:gd name="connsiteX20" fmla="*/ 448292 w 486076"/>
              <a:gd name="connsiteY20" fmla="*/ 454234 h 769716"/>
              <a:gd name="connsiteX21" fmla="*/ 192505 w 486076"/>
              <a:gd name="connsiteY21" fmla="*/ 579565 h 769716"/>
              <a:gd name="connsiteX22" fmla="*/ 155721 w 486076"/>
              <a:gd name="connsiteY22" fmla="*/ 601525 h 769716"/>
              <a:gd name="connsiteX23" fmla="*/ 114094 w 486076"/>
              <a:gd name="connsiteY23" fmla="*/ 726644 h 769716"/>
              <a:gd name="connsiteX24" fmla="*/ 102031 w 486076"/>
              <a:gd name="connsiteY24" fmla="*/ 769716 h 769716"/>
              <a:gd name="connsiteX25" fmla="*/ 66979 w 486076"/>
              <a:gd name="connsiteY25" fmla="*/ 764633 h 769716"/>
              <a:gd name="connsiteX26" fmla="*/ 87803 w 486076"/>
              <a:gd name="connsiteY26" fmla="*/ 696070 h 769716"/>
              <a:gd name="connsiteX27" fmla="*/ 121737 w 486076"/>
              <a:gd name="connsiteY27" fmla="*/ 584572 h 769716"/>
              <a:gd name="connsiteX28" fmla="*/ 108412 w 486076"/>
              <a:gd name="connsiteY28" fmla="*/ 557448 h 769716"/>
              <a:gd name="connsiteX29" fmla="*/ 546 w 486076"/>
              <a:gd name="connsiteY29" fmla="*/ 302883 h 769716"/>
              <a:gd name="connsiteX30" fmla="*/ 11861 w 486076"/>
              <a:gd name="connsiteY30" fmla="*/ 248004 h 769716"/>
              <a:gd name="connsiteX31" fmla="*/ 59447 w 486076"/>
              <a:gd name="connsiteY31" fmla="*/ 275168 h 769716"/>
              <a:gd name="connsiteX32" fmla="*/ 143658 w 486076"/>
              <a:gd name="connsiteY32" fmla="*/ 523858 h 769716"/>
              <a:gd name="connsiteX33" fmla="*/ 223611 w 486076"/>
              <a:gd name="connsiteY33" fmla="*/ 353150 h 769716"/>
              <a:gd name="connsiteX34" fmla="*/ 230944 w 486076"/>
              <a:gd name="connsiteY34" fmla="*/ 252696 h 769716"/>
              <a:gd name="connsiteX35" fmla="*/ 431142 w 486076"/>
              <a:gd name="connsiteY35" fmla="*/ 7672 h 769716"/>
              <a:gd name="connsiteX36" fmla="*/ 457000 w 486076"/>
              <a:gd name="connsiteY36" fmla="*/ 369 h 7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6076" h="769716">
                <a:moveTo>
                  <a:pt x="257963" y="655170"/>
                </a:moveTo>
                <a:lnTo>
                  <a:pt x="254815" y="657527"/>
                </a:lnTo>
                <a:lnTo>
                  <a:pt x="254363" y="657461"/>
                </a:lnTo>
                <a:close/>
                <a:moveTo>
                  <a:pt x="433823" y="423404"/>
                </a:moveTo>
                <a:cubicBezTo>
                  <a:pt x="359231" y="411577"/>
                  <a:pt x="241628" y="491057"/>
                  <a:pt x="205042" y="542427"/>
                </a:cubicBezTo>
                <a:cubicBezTo>
                  <a:pt x="270092" y="539471"/>
                  <a:pt x="410523" y="480334"/>
                  <a:pt x="433823" y="423404"/>
                </a:cubicBezTo>
                <a:close/>
                <a:moveTo>
                  <a:pt x="34688" y="302923"/>
                </a:moveTo>
                <a:cubicBezTo>
                  <a:pt x="28735" y="361705"/>
                  <a:pt x="73087" y="480058"/>
                  <a:pt x="116336" y="515816"/>
                </a:cubicBezTo>
                <a:cubicBezTo>
                  <a:pt x="138729" y="440909"/>
                  <a:pt x="82155" y="315815"/>
                  <a:pt x="34688" y="302923"/>
                </a:cubicBezTo>
                <a:close/>
                <a:moveTo>
                  <a:pt x="437884" y="53444"/>
                </a:moveTo>
                <a:cubicBezTo>
                  <a:pt x="343383" y="97599"/>
                  <a:pt x="263390" y="220092"/>
                  <a:pt x="278766" y="296536"/>
                </a:cubicBezTo>
                <a:cubicBezTo>
                  <a:pt x="388366" y="261882"/>
                  <a:pt x="432049" y="144869"/>
                  <a:pt x="437884" y="53444"/>
                </a:cubicBezTo>
                <a:close/>
                <a:moveTo>
                  <a:pt x="457000" y="369"/>
                </a:moveTo>
                <a:cubicBezTo>
                  <a:pt x="465757" y="-608"/>
                  <a:pt x="473918" y="260"/>
                  <a:pt x="479279" y="4124"/>
                </a:cubicBezTo>
                <a:cubicBezTo>
                  <a:pt x="487677" y="10195"/>
                  <a:pt x="487164" y="34165"/>
                  <a:pt x="483774" y="48595"/>
                </a:cubicBezTo>
                <a:cubicBezTo>
                  <a:pt x="463431" y="135526"/>
                  <a:pt x="446951" y="222930"/>
                  <a:pt x="377288" y="286640"/>
                </a:cubicBezTo>
                <a:cubicBezTo>
                  <a:pt x="368181" y="295117"/>
                  <a:pt x="350873" y="306471"/>
                  <a:pt x="339874" y="310019"/>
                </a:cubicBezTo>
                <a:cubicBezTo>
                  <a:pt x="243757" y="341244"/>
                  <a:pt x="237291" y="434128"/>
                  <a:pt x="197117" y="507142"/>
                </a:cubicBezTo>
                <a:cubicBezTo>
                  <a:pt x="254559" y="445167"/>
                  <a:pt x="322212" y="404796"/>
                  <a:pt x="404254" y="393047"/>
                </a:cubicBezTo>
                <a:cubicBezTo>
                  <a:pt x="441432" y="387725"/>
                  <a:pt x="473405" y="393797"/>
                  <a:pt x="477308" y="406215"/>
                </a:cubicBezTo>
                <a:cubicBezTo>
                  <a:pt x="480147" y="415244"/>
                  <a:pt x="461617" y="440712"/>
                  <a:pt x="448292" y="454234"/>
                </a:cubicBezTo>
                <a:cubicBezTo>
                  <a:pt x="377879" y="525711"/>
                  <a:pt x="291066" y="565215"/>
                  <a:pt x="192505" y="579565"/>
                </a:cubicBezTo>
                <a:cubicBezTo>
                  <a:pt x="176380" y="582010"/>
                  <a:pt x="162581" y="582956"/>
                  <a:pt x="155721" y="601525"/>
                </a:cubicBezTo>
                <a:cubicBezTo>
                  <a:pt x="139538" y="645464"/>
                  <a:pt x="126301" y="685933"/>
                  <a:pt x="114094" y="726644"/>
                </a:cubicBezTo>
                <a:lnTo>
                  <a:pt x="102031" y="769716"/>
                </a:lnTo>
                <a:lnTo>
                  <a:pt x="66979" y="764633"/>
                </a:lnTo>
                <a:lnTo>
                  <a:pt x="87803" y="696070"/>
                </a:lnTo>
                <a:cubicBezTo>
                  <a:pt x="99206" y="657843"/>
                  <a:pt x="110423" y="620271"/>
                  <a:pt x="121737" y="584572"/>
                </a:cubicBezTo>
                <a:cubicBezTo>
                  <a:pt x="126074" y="570971"/>
                  <a:pt x="115745" y="565215"/>
                  <a:pt x="108412" y="557448"/>
                </a:cubicBezTo>
                <a:cubicBezTo>
                  <a:pt x="37014" y="480728"/>
                  <a:pt x="13123" y="403456"/>
                  <a:pt x="546" y="302883"/>
                </a:cubicBezTo>
                <a:cubicBezTo>
                  <a:pt x="-1228" y="288533"/>
                  <a:pt x="1019" y="251828"/>
                  <a:pt x="11861" y="248004"/>
                </a:cubicBezTo>
                <a:cubicBezTo>
                  <a:pt x="23964" y="243746"/>
                  <a:pt x="49393" y="265706"/>
                  <a:pt x="59447" y="275168"/>
                </a:cubicBezTo>
                <a:cubicBezTo>
                  <a:pt x="134905" y="346250"/>
                  <a:pt x="157535" y="418595"/>
                  <a:pt x="143658" y="523858"/>
                </a:cubicBezTo>
                <a:cubicBezTo>
                  <a:pt x="170939" y="467205"/>
                  <a:pt x="202873" y="412168"/>
                  <a:pt x="223611" y="353150"/>
                </a:cubicBezTo>
                <a:cubicBezTo>
                  <a:pt x="234137" y="323226"/>
                  <a:pt x="223847" y="287311"/>
                  <a:pt x="230944" y="252696"/>
                </a:cubicBezTo>
                <a:cubicBezTo>
                  <a:pt x="256057" y="129928"/>
                  <a:pt x="324498" y="56716"/>
                  <a:pt x="431142" y="7672"/>
                </a:cubicBezTo>
                <a:cubicBezTo>
                  <a:pt x="438889" y="4163"/>
                  <a:pt x="448243" y="1344"/>
                  <a:pt x="457000" y="369"/>
                </a:cubicBezTo>
                <a:close/>
              </a:path>
            </a:pathLst>
          </a:custGeom>
          <a:solidFill>
            <a:schemeClr val="accent1"/>
          </a:solidFill>
          <a:ln w="393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0" name="자유형: 도형 289">
            <a:extLst>
              <a:ext uri="{FF2B5EF4-FFF2-40B4-BE49-F238E27FC236}">
                <a16:creationId xmlns:a16="http://schemas.microsoft.com/office/drawing/2014/main" id="{EC374253-21E2-476E-AB58-08EB1D7160F4}"/>
              </a:ext>
            </a:extLst>
          </p:cNvPr>
          <p:cNvSpPr/>
          <p:nvPr/>
        </p:nvSpPr>
        <p:spPr>
          <a:xfrm>
            <a:off x="10889995" y="3140351"/>
            <a:ext cx="393472" cy="402755"/>
          </a:xfrm>
          <a:custGeom>
            <a:avLst/>
            <a:gdLst>
              <a:gd name="connsiteX0" fmla="*/ 724852 w 1453514"/>
              <a:gd name="connsiteY0" fmla="*/ 793433 h 1487805"/>
              <a:gd name="connsiteX1" fmla="*/ 725805 w 1453514"/>
              <a:gd name="connsiteY1" fmla="*/ 1487805 h 1487805"/>
              <a:gd name="connsiteX2" fmla="*/ 724852 w 1453514"/>
              <a:gd name="connsiteY2" fmla="*/ 793433 h 1487805"/>
              <a:gd name="connsiteX3" fmla="*/ 690562 w 1453514"/>
              <a:gd name="connsiteY3" fmla="*/ 781050 h 1487805"/>
              <a:gd name="connsiteX4" fmla="*/ 216217 w 1453514"/>
              <a:gd name="connsiteY4" fmla="*/ 1266825 h 1487805"/>
              <a:gd name="connsiteX5" fmla="*/ 690562 w 1453514"/>
              <a:gd name="connsiteY5" fmla="*/ 781050 h 1487805"/>
              <a:gd name="connsiteX6" fmla="*/ 766762 w 1453514"/>
              <a:gd name="connsiteY6" fmla="*/ 777241 h 1487805"/>
              <a:gd name="connsiteX7" fmla="*/ 1240155 w 1453514"/>
              <a:gd name="connsiteY7" fmla="*/ 1263016 h 1487805"/>
              <a:gd name="connsiteX8" fmla="*/ 766762 w 1453514"/>
              <a:gd name="connsiteY8" fmla="*/ 777241 h 1487805"/>
              <a:gd name="connsiteX9" fmla="*/ 336708 w 1453514"/>
              <a:gd name="connsiteY9" fmla="*/ 653534 h 1487805"/>
              <a:gd name="connsiteX10" fmla="*/ 679132 w 1453514"/>
              <a:gd name="connsiteY10" fmla="*/ 743903 h 1487805"/>
              <a:gd name="connsiteX11" fmla="*/ 0 w 1453514"/>
              <a:gd name="connsiteY11" fmla="*/ 743903 h 1487805"/>
              <a:gd name="connsiteX12" fmla="*/ 336708 w 1453514"/>
              <a:gd name="connsiteY12" fmla="*/ 653534 h 1487805"/>
              <a:gd name="connsiteX13" fmla="*/ 1116687 w 1453514"/>
              <a:gd name="connsiteY13" fmla="*/ 652106 h 1487805"/>
              <a:gd name="connsiteX14" fmla="*/ 1453514 w 1453514"/>
              <a:gd name="connsiteY14" fmla="*/ 735330 h 1487805"/>
              <a:gd name="connsiteX15" fmla="*/ 776287 w 1453514"/>
              <a:gd name="connsiteY15" fmla="*/ 738188 h 1487805"/>
              <a:gd name="connsiteX16" fmla="*/ 1116687 w 1453514"/>
              <a:gd name="connsiteY16" fmla="*/ 652106 h 1487805"/>
              <a:gd name="connsiteX17" fmla="*/ 1245870 w 1453514"/>
              <a:gd name="connsiteY17" fmla="*/ 214313 h 1487805"/>
              <a:gd name="connsiteX18" fmla="*/ 769620 w 1453514"/>
              <a:gd name="connsiteY18" fmla="*/ 705803 h 1487805"/>
              <a:gd name="connsiteX19" fmla="*/ 1245870 w 1453514"/>
              <a:gd name="connsiteY19" fmla="*/ 214313 h 1487805"/>
              <a:gd name="connsiteX20" fmla="*/ 213360 w 1453514"/>
              <a:gd name="connsiteY20" fmla="*/ 210503 h 1487805"/>
              <a:gd name="connsiteX21" fmla="*/ 694373 w 1453514"/>
              <a:gd name="connsiteY21" fmla="*/ 700088 h 1487805"/>
              <a:gd name="connsiteX22" fmla="*/ 213360 w 1453514"/>
              <a:gd name="connsiteY22" fmla="*/ 210503 h 1487805"/>
              <a:gd name="connsiteX23" fmla="*/ 726757 w 1453514"/>
              <a:gd name="connsiteY23" fmla="*/ 0 h 1487805"/>
              <a:gd name="connsiteX24" fmla="*/ 727710 w 1453514"/>
              <a:gd name="connsiteY24" fmla="*/ 684847 h 1487805"/>
              <a:gd name="connsiteX25" fmla="*/ 726757 w 1453514"/>
              <a:gd name="connsiteY25" fmla="*/ 0 h 148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53514" h="1487805">
                <a:moveTo>
                  <a:pt x="724852" y="793433"/>
                </a:moveTo>
                <a:cubicBezTo>
                  <a:pt x="839152" y="971550"/>
                  <a:pt x="846772" y="1286828"/>
                  <a:pt x="725805" y="1487805"/>
                </a:cubicBezTo>
                <a:cubicBezTo>
                  <a:pt x="614362" y="1253490"/>
                  <a:pt x="615315" y="1025843"/>
                  <a:pt x="724852" y="793433"/>
                </a:cubicBezTo>
                <a:close/>
                <a:moveTo>
                  <a:pt x="690562" y="781050"/>
                </a:moveTo>
                <a:cubicBezTo>
                  <a:pt x="666750" y="966788"/>
                  <a:pt x="418147" y="1223010"/>
                  <a:pt x="216217" y="1266825"/>
                </a:cubicBezTo>
                <a:cubicBezTo>
                  <a:pt x="252412" y="1065847"/>
                  <a:pt x="499110" y="813435"/>
                  <a:pt x="690562" y="781050"/>
                </a:cubicBezTo>
                <a:close/>
                <a:moveTo>
                  <a:pt x="766762" y="777241"/>
                </a:moveTo>
                <a:cubicBezTo>
                  <a:pt x="1021080" y="851536"/>
                  <a:pt x="1200150" y="1082994"/>
                  <a:pt x="1240155" y="1263016"/>
                </a:cubicBezTo>
                <a:cubicBezTo>
                  <a:pt x="1065847" y="1247776"/>
                  <a:pt x="801052" y="978219"/>
                  <a:pt x="766762" y="777241"/>
                </a:cubicBezTo>
                <a:close/>
                <a:moveTo>
                  <a:pt x="336708" y="653534"/>
                </a:moveTo>
                <a:cubicBezTo>
                  <a:pt x="460057" y="653415"/>
                  <a:pt x="584358" y="683419"/>
                  <a:pt x="679132" y="743903"/>
                </a:cubicBezTo>
                <a:cubicBezTo>
                  <a:pt x="449580" y="857250"/>
                  <a:pt x="226695" y="857250"/>
                  <a:pt x="0" y="743903"/>
                </a:cubicBezTo>
                <a:cubicBezTo>
                  <a:pt x="90963" y="683895"/>
                  <a:pt x="213360" y="653653"/>
                  <a:pt x="336708" y="653534"/>
                </a:cubicBezTo>
                <a:close/>
                <a:moveTo>
                  <a:pt x="1116687" y="652106"/>
                </a:moveTo>
                <a:cubicBezTo>
                  <a:pt x="1229201" y="651748"/>
                  <a:pt x="1341120" y="679609"/>
                  <a:pt x="1453514" y="735330"/>
                </a:cubicBezTo>
                <a:cubicBezTo>
                  <a:pt x="1304925" y="846773"/>
                  <a:pt x="989647" y="868680"/>
                  <a:pt x="776287" y="738188"/>
                </a:cubicBezTo>
                <a:cubicBezTo>
                  <a:pt x="891063" y="681038"/>
                  <a:pt x="1004173" y="652463"/>
                  <a:pt x="1116687" y="652106"/>
                </a:cubicBezTo>
                <a:close/>
                <a:moveTo>
                  <a:pt x="1245870" y="214313"/>
                </a:moveTo>
                <a:cubicBezTo>
                  <a:pt x="1163002" y="458153"/>
                  <a:pt x="1006792" y="620078"/>
                  <a:pt x="769620" y="705803"/>
                </a:cubicBezTo>
                <a:cubicBezTo>
                  <a:pt x="762952" y="543878"/>
                  <a:pt x="1036320" y="259081"/>
                  <a:pt x="1245870" y="214313"/>
                </a:cubicBezTo>
                <a:close/>
                <a:moveTo>
                  <a:pt x="213360" y="210503"/>
                </a:moveTo>
                <a:cubicBezTo>
                  <a:pt x="458152" y="297181"/>
                  <a:pt x="612457" y="461010"/>
                  <a:pt x="694373" y="700088"/>
                </a:cubicBezTo>
                <a:cubicBezTo>
                  <a:pt x="503873" y="663893"/>
                  <a:pt x="275273" y="454343"/>
                  <a:pt x="213360" y="210503"/>
                </a:cubicBezTo>
                <a:close/>
                <a:moveTo>
                  <a:pt x="726757" y="0"/>
                </a:moveTo>
                <a:cubicBezTo>
                  <a:pt x="841057" y="129540"/>
                  <a:pt x="841057" y="530543"/>
                  <a:pt x="727710" y="684847"/>
                </a:cubicBezTo>
                <a:cubicBezTo>
                  <a:pt x="619125" y="504825"/>
                  <a:pt x="608647" y="207645"/>
                  <a:pt x="726757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88900" dist="254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80D1862-E6B3-4571-B878-9D0D221181A1}"/>
              </a:ext>
            </a:extLst>
          </p:cNvPr>
          <p:cNvGrpSpPr/>
          <p:nvPr/>
        </p:nvGrpSpPr>
        <p:grpSpPr>
          <a:xfrm>
            <a:off x="-11228" y="-5694"/>
            <a:ext cx="12221399" cy="6863695"/>
            <a:chOff x="-11228" y="-5694"/>
            <a:chExt cx="12221399" cy="6863695"/>
          </a:xfrm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68BAE0F9-1C2B-4E6E-A188-B26297149B7F}"/>
                </a:ext>
              </a:extLst>
            </p:cNvPr>
            <p:cNvSpPr/>
            <p:nvPr/>
          </p:nvSpPr>
          <p:spPr>
            <a:xfrm>
              <a:off x="2540213" y="45845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42">
              <a:extLst>
                <a:ext uri="{FF2B5EF4-FFF2-40B4-BE49-F238E27FC236}">
                  <a16:creationId xmlns:a16="http://schemas.microsoft.com/office/drawing/2014/main" id="{3F45AB7D-C404-43D1-962F-46D3F34BD30F}"/>
                </a:ext>
              </a:extLst>
            </p:cNvPr>
            <p:cNvSpPr/>
            <p:nvPr/>
          </p:nvSpPr>
          <p:spPr>
            <a:xfrm>
              <a:off x="2040101" y="459236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8F68C3E-9BC6-4FEF-BC4B-AD956D6E4EE9}"/>
                </a:ext>
              </a:extLst>
            </p:cNvPr>
            <p:cNvSpPr/>
            <p:nvPr/>
          </p:nvSpPr>
          <p:spPr>
            <a:xfrm>
              <a:off x="3183732" y="446917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44">
              <a:extLst>
                <a:ext uri="{FF2B5EF4-FFF2-40B4-BE49-F238E27FC236}">
                  <a16:creationId xmlns:a16="http://schemas.microsoft.com/office/drawing/2014/main" id="{32C5C3E4-6D47-4822-9D6A-6A8FB894CB76}"/>
                </a:ext>
              </a:extLst>
            </p:cNvPr>
            <p:cNvSpPr/>
            <p:nvPr/>
          </p:nvSpPr>
          <p:spPr>
            <a:xfrm>
              <a:off x="1375250" y="469661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B249554-0571-4B04-8BB6-A9868C37BE77}"/>
                </a:ext>
              </a:extLst>
            </p:cNvPr>
            <p:cNvSpPr/>
            <p:nvPr/>
          </p:nvSpPr>
          <p:spPr>
            <a:xfrm>
              <a:off x="1778598" y="494363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CF1434A4-7887-4442-A943-24908973C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179" y="418826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73" name="Graphic 5">
              <a:extLst>
                <a:ext uri="{FF2B5EF4-FFF2-40B4-BE49-F238E27FC236}">
                  <a16:creationId xmlns:a16="http://schemas.microsoft.com/office/drawing/2014/main" id="{55CE624E-CB55-4AEB-B738-80E17670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87589" y="364073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Freeform: Shape 17">
              <a:extLst>
                <a:ext uri="{FF2B5EF4-FFF2-40B4-BE49-F238E27FC236}">
                  <a16:creationId xmlns:a16="http://schemas.microsoft.com/office/drawing/2014/main" id="{A6A407B2-468A-4EC2-BFC1-913CB8422DD4}"/>
                </a:ext>
              </a:extLst>
            </p:cNvPr>
            <p:cNvSpPr/>
            <p:nvPr/>
          </p:nvSpPr>
          <p:spPr>
            <a:xfrm>
              <a:off x="1741257" y="359396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하트 75">
              <a:extLst>
                <a:ext uri="{FF2B5EF4-FFF2-40B4-BE49-F238E27FC236}">
                  <a16:creationId xmlns:a16="http://schemas.microsoft.com/office/drawing/2014/main" id="{4245A2B9-618C-43E9-8DC2-3EF7055FCE75}"/>
                </a:ext>
              </a:extLst>
            </p:cNvPr>
            <p:cNvSpPr/>
            <p:nvPr/>
          </p:nvSpPr>
          <p:spPr>
            <a:xfrm>
              <a:off x="2697639" y="361113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Graphic 47">
              <a:extLst>
                <a:ext uri="{FF2B5EF4-FFF2-40B4-BE49-F238E27FC236}">
                  <a16:creationId xmlns:a16="http://schemas.microsoft.com/office/drawing/2014/main" id="{39AE874E-0847-4331-A08F-19D11B0AC7CA}"/>
                </a:ext>
              </a:extLst>
            </p:cNvPr>
            <p:cNvGrpSpPr/>
            <p:nvPr/>
          </p:nvGrpSpPr>
          <p:grpSpPr>
            <a:xfrm>
              <a:off x="2335292" y="41266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Freeform: Shape 1145">
                <a:extLst>
                  <a:ext uri="{FF2B5EF4-FFF2-40B4-BE49-F238E27FC236}">
                    <a16:creationId xmlns:a16="http://schemas.microsoft.com/office/drawing/2014/main" id="{819187B7-417E-4A8A-9DFF-CEA7FDA4554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146">
                <a:extLst>
                  <a:ext uri="{FF2B5EF4-FFF2-40B4-BE49-F238E27FC236}">
                    <a16:creationId xmlns:a16="http://schemas.microsoft.com/office/drawing/2014/main" id="{5B080004-7CFB-4BEA-932A-008B1997E587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147">
                <a:extLst>
                  <a:ext uri="{FF2B5EF4-FFF2-40B4-BE49-F238E27FC236}">
                    <a16:creationId xmlns:a16="http://schemas.microsoft.com/office/drawing/2014/main" id="{763DCA45-8DB0-4480-9DFC-0F46FCA14982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264">
              <a:extLst>
                <a:ext uri="{FF2B5EF4-FFF2-40B4-BE49-F238E27FC236}">
                  <a16:creationId xmlns:a16="http://schemas.microsoft.com/office/drawing/2014/main" id="{EA86800B-D895-4B5F-8B0B-046374F848B2}"/>
                </a:ext>
              </a:extLst>
            </p:cNvPr>
            <p:cNvSpPr/>
            <p:nvPr/>
          </p:nvSpPr>
          <p:spPr>
            <a:xfrm>
              <a:off x="1156576" y="430337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61">
              <a:extLst>
                <a:ext uri="{FF2B5EF4-FFF2-40B4-BE49-F238E27FC236}">
                  <a16:creationId xmlns:a16="http://schemas.microsoft.com/office/drawing/2014/main" id="{F378E2F9-E9B7-438A-929C-B20C9679BB9D}"/>
                </a:ext>
              </a:extLst>
            </p:cNvPr>
            <p:cNvSpPr/>
            <p:nvPr/>
          </p:nvSpPr>
          <p:spPr>
            <a:xfrm>
              <a:off x="2888497" y="4978740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70BE37BA-DBAC-4900-A0D3-FB75DC8DD53E}"/>
                </a:ext>
              </a:extLst>
            </p:cNvPr>
            <p:cNvSpPr/>
            <p:nvPr/>
          </p:nvSpPr>
          <p:spPr>
            <a:xfrm>
              <a:off x="1286686" y="385507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64E98180-4B50-423D-887B-FEEF28D55FFE}"/>
                </a:ext>
              </a:extLst>
            </p:cNvPr>
            <p:cNvSpPr/>
            <p:nvPr/>
          </p:nvSpPr>
          <p:spPr>
            <a:xfrm>
              <a:off x="2887356" y="396101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4ED7E16C-1B59-4270-9860-33D90AA130C1}"/>
                </a:ext>
              </a:extLst>
            </p:cNvPr>
            <p:cNvSpPr/>
            <p:nvPr/>
          </p:nvSpPr>
          <p:spPr>
            <a:xfrm>
              <a:off x="1832278" y="626284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42">
              <a:extLst>
                <a:ext uri="{FF2B5EF4-FFF2-40B4-BE49-F238E27FC236}">
                  <a16:creationId xmlns:a16="http://schemas.microsoft.com/office/drawing/2014/main" id="{E8749D31-1137-46D3-9C3C-523D4EB4E647}"/>
                </a:ext>
              </a:extLst>
            </p:cNvPr>
            <p:cNvSpPr/>
            <p:nvPr/>
          </p:nvSpPr>
          <p:spPr>
            <a:xfrm>
              <a:off x="1332166" y="627067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9568DFE7-1FB2-4267-A3B9-ED71D5A28344}"/>
                </a:ext>
              </a:extLst>
            </p:cNvPr>
            <p:cNvSpPr/>
            <p:nvPr/>
          </p:nvSpPr>
          <p:spPr>
            <a:xfrm>
              <a:off x="2467250" y="6147712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44">
              <a:extLst>
                <a:ext uri="{FF2B5EF4-FFF2-40B4-BE49-F238E27FC236}">
                  <a16:creationId xmlns:a16="http://schemas.microsoft.com/office/drawing/2014/main" id="{40C8BC01-F0C8-41B8-A791-660D9B43E5FF}"/>
                </a:ext>
              </a:extLst>
            </p:cNvPr>
            <p:cNvSpPr/>
            <p:nvPr/>
          </p:nvSpPr>
          <p:spPr>
            <a:xfrm>
              <a:off x="667315" y="637492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5ADE5B0A-D5D3-47D7-BA01-85D20E32F209}"/>
                </a:ext>
              </a:extLst>
            </p:cNvPr>
            <p:cNvSpPr/>
            <p:nvPr/>
          </p:nvSpPr>
          <p:spPr>
            <a:xfrm>
              <a:off x="1070663" y="6621950"/>
              <a:ext cx="211217" cy="236051"/>
            </a:xfrm>
            <a:custGeom>
              <a:avLst/>
              <a:gdLst>
                <a:gd name="connsiteX0" fmla="*/ 188511 w 211217"/>
                <a:gd name="connsiteY0" fmla="*/ 183984 h 236051"/>
                <a:gd name="connsiteX1" fmla="*/ 89098 w 211217"/>
                <a:gd name="connsiteY1" fmla="*/ 235703 h 236051"/>
                <a:gd name="connsiteX2" fmla="*/ 188511 w 211217"/>
                <a:gd name="connsiteY2" fmla="*/ 183984 h 236051"/>
                <a:gd name="connsiteX3" fmla="*/ 15073 w 211217"/>
                <a:gd name="connsiteY3" fmla="*/ 131631 h 236051"/>
                <a:gd name="connsiteX4" fmla="*/ 50552 w 211217"/>
                <a:gd name="connsiteY4" fmla="*/ 224140 h 236051"/>
                <a:gd name="connsiteX5" fmla="*/ 15073 w 211217"/>
                <a:gd name="connsiteY5" fmla="*/ 131631 h 236051"/>
                <a:gd name="connsiteX6" fmla="*/ 190276 w 211217"/>
                <a:gd name="connsiteY6" fmla="*/ 23223 h 236051"/>
                <a:gd name="connsiteX7" fmla="*/ 121134 w 211217"/>
                <a:gd name="connsiteY7" fmla="*/ 128855 h 236051"/>
                <a:gd name="connsiteX8" fmla="*/ 190276 w 211217"/>
                <a:gd name="connsiteY8" fmla="*/ 23223 h 236051"/>
                <a:gd name="connsiteX9" fmla="*/ 198583 w 211217"/>
                <a:gd name="connsiteY9" fmla="*/ 161 h 236051"/>
                <a:gd name="connsiteX10" fmla="*/ 208264 w 211217"/>
                <a:gd name="connsiteY10" fmla="*/ 1792 h 236051"/>
                <a:gd name="connsiteX11" fmla="*/ 210217 w 211217"/>
                <a:gd name="connsiteY11" fmla="*/ 21116 h 236051"/>
                <a:gd name="connsiteX12" fmla="*/ 163945 w 211217"/>
                <a:gd name="connsiteY12" fmla="*/ 124555 h 236051"/>
                <a:gd name="connsiteX13" fmla="*/ 147687 w 211217"/>
                <a:gd name="connsiteY13" fmla="*/ 134714 h 236051"/>
                <a:gd name="connsiteX14" fmla="*/ 85654 w 211217"/>
                <a:gd name="connsiteY14" fmla="*/ 220371 h 236051"/>
                <a:gd name="connsiteX15" fmla="*/ 175663 w 211217"/>
                <a:gd name="connsiteY15" fmla="*/ 170793 h 236051"/>
                <a:gd name="connsiteX16" fmla="*/ 207407 w 211217"/>
                <a:gd name="connsiteY16" fmla="*/ 176515 h 236051"/>
                <a:gd name="connsiteX17" fmla="*/ 194799 w 211217"/>
                <a:gd name="connsiteY17" fmla="*/ 197380 h 236051"/>
                <a:gd name="connsiteX18" fmla="*/ 143811 w 211217"/>
                <a:gd name="connsiteY18" fmla="*/ 233920 h 236051"/>
                <a:gd name="connsiteX19" fmla="*/ 136656 w 211217"/>
                <a:gd name="connsiteY19" fmla="*/ 236051 h 236051"/>
                <a:gd name="connsiteX20" fmla="*/ 43141 w 211217"/>
                <a:gd name="connsiteY20" fmla="*/ 236051 h 236051"/>
                <a:gd name="connsiteX21" fmla="*/ 14088 w 211217"/>
                <a:gd name="connsiteY21" fmla="*/ 190809 h 236051"/>
                <a:gd name="connsiteX22" fmla="*/ 237 w 211217"/>
                <a:gd name="connsiteY22" fmla="*/ 131613 h 236051"/>
                <a:gd name="connsiteX23" fmla="*/ 5154 w 211217"/>
                <a:gd name="connsiteY23" fmla="*/ 107766 h 236051"/>
                <a:gd name="connsiteX24" fmla="*/ 25832 w 211217"/>
                <a:gd name="connsiteY24" fmla="*/ 119570 h 236051"/>
                <a:gd name="connsiteX25" fmla="*/ 62424 w 211217"/>
                <a:gd name="connsiteY25" fmla="*/ 227635 h 236051"/>
                <a:gd name="connsiteX26" fmla="*/ 97167 w 211217"/>
                <a:gd name="connsiteY26" fmla="*/ 153456 h 236051"/>
                <a:gd name="connsiteX27" fmla="*/ 100353 w 211217"/>
                <a:gd name="connsiteY27" fmla="*/ 109805 h 236051"/>
                <a:gd name="connsiteX28" fmla="*/ 187346 w 211217"/>
                <a:gd name="connsiteY28" fmla="*/ 3334 h 236051"/>
                <a:gd name="connsiteX29" fmla="*/ 198583 w 211217"/>
                <a:gd name="connsiteY29" fmla="*/ 161 h 2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1217" h="236051">
                  <a:moveTo>
                    <a:pt x="188511" y="183984"/>
                  </a:moveTo>
                  <a:cubicBezTo>
                    <a:pt x="156099" y="178845"/>
                    <a:pt x="104996" y="213381"/>
                    <a:pt x="89098" y="235703"/>
                  </a:cubicBezTo>
                  <a:cubicBezTo>
                    <a:pt x="117365" y="234419"/>
                    <a:pt x="178387" y="208722"/>
                    <a:pt x="188511" y="183984"/>
                  </a:cubicBezTo>
                  <a:close/>
                  <a:moveTo>
                    <a:pt x="15073" y="131631"/>
                  </a:moveTo>
                  <a:cubicBezTo>
                    <a:pt x="12487" y="157173"/>
                    <a:pt x="31759" y="208602"/>
                    <a:pt x="50552" y="224140"/>
                  </a:cubicBezTo>
                  <a:cubicBezTo>
                    <a:pt x="60283" y="191590"/>
                    <a:pt x="35699" y="137233"/>
                    <a:pt x="15073" y="131631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05921" y="148282"/>
                    <a:pt x="103111" y="188644"/>
                    <a:pt x="85654" y="220371"/>
                  </a:cubicBezTo>
                  <a:cubicBezTo>
                    <a:pt x="110615" y="193441"/>
                    <a:pt x="140012" y="175898"/>
                    <a:pt x="175663" y="170793"/>
                  </a:cubicBezTo>
                  <a:cubicBezTo>
                    <a:pt x="191818" y="168480"/>
                    <a:pt x="205711" y="171119"/>
                    <a:pt x="207407" y="176515"/>
                  </a:cubicBezTo>
                  <a:cubicBezTo>
                    <a:pt x="208641" y="180438"/>
                    <a:pt x="200589" y="191505"/>
                    <a:pt x="194799" y="197380"/>
                  </a:cubicBezTo>
                  <a:cubicBezTo>
                    <a:pt x="179500" y="212910"/>
                    <a:pt x="162420" y="224966"/>
                    <a:pt x="143811" y="233920"/>
                  </a:cubicBezTo>
                  <a:lnTo>
                    <a:pt x="136656" y="236051"/>
                  </a:lnTo>
                  <a:lnTo>
                    <a:pt x="43141" y="236051"/>
                  </a:lnTo>
                  <a:lnTo>
                    <a:pt x="14088" y="190809"/>
                  </a:lnTo>
                  <a:cubicBezTo>
                    <a:pt x="6932" y="172785"/>
                    <a:pt x="2970" y="153465"/>
                    <a:pt x="237" y="131613"/>
                  </a:cubicBezTo>
                  <a:cubicBezTo>
                    <a:pt x="-534" y="125378"/>
                    <a:pt x="443" y="109428"/>
                    <a:pt x="5154" y="107766"/>
                  </a:cubicBez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58621" y="150458"/>
                    <a:pt x="68455" y="181894"/>
                    <a:pt x="62424" y="227635"/>
                  </a:cubicBezTo>
                  <a:cubicBezTo>
                    <a:pt x="74279" y="203017"/>
                    <a:pt x="88156" y="179101"/>
                    <a:pt x="97167" y="153456"/>
                  </a:cubicBez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61846AA-6C82-41B2-B2F1-CDBDAA60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44" y="586657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68" name="Graphic 5">
              <a:extLst>
                <a:ext uri="{FF2B5EF4-FFF2-40B4-BE49-F238E27FC236}">
                  <a16:creationId xmlns:a16="http://schemas.microsoft.com/office/drawing/2014/main" id="{6A321178-A74F-40CC-9659-E51BAFC4F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9654" y="531904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Freeform: Shape 17">
              <a:extLst>
                <a:ext uri="{FF2B5EF4-FFF2-40B4-BE49-F238E27FC236}">
                  <a16:creationId xmlns:a16="http://schemas.microsoft.com/office/drawing/2014/main" id="{E3F39F64-9ADB-46DE-9BC2-6E822B0A2C80}"/>
                </a:ext>
              </a:extLst>
            </p:cNvPr>
            <p:cNvSpPr/>
            <p:nvPr/>
          </p:nvSpPr>
          <p:spPr>
            <a:xfrm>
              <a:off x="1033322" y="527227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하트 69">
              <a:extLst>
                <a:ext uri="{FF2B5EF4-FFF2-40B4-BE49-F238E27FC236}">
                  <a16:creationId xmlns:a16="http://schemas.microsoft.com/office/drawing/2014/main" id="{8ECE91EA-AD92-4A33-B00D-3BD79573A554}"/>
                </a:ext>
              </a:extLst>
            </p:cNvPr>
            <p:cNvSpPr/>
            <p:nvPr/>
          </p:nvSpPr>
          <p:spPr>
            <a:xfrm>
              <a:off x="1989704" y="5289445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1" name="Graphic 47">
              <a:extLst>
                <a:ext uri="{FF2B5EF4-FFF2-40B4-BE49-F238E27FC236}">
                  <a16:creationId xmlns:a16="http://schemas.microsoft.com/office/drawing/2014/main" id="{C25B3BBE-479C-4800-9CCB-629F321F46A1}"/>
                </a:ext>
              </a:extLst>
            </p:cNvPr>
            <p:cNvGrpSpPr/>
            <p:nvPr/>
          </p:nvGrpSpPr>
          <p:grpSpPr>
            <a:xfrm>
              <a:off x="1627357" y="580498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: Shape 1145">
                <a:extLst>
                  <a:ext uri="{FF2B5EF4-FFF2-40B4-BE49-F238E27FC236}">
                    <a16:creationId xmlns:a16="http://schemas.microsoft.com/office/drawing/2014/main" id="{332901A9-729E-4A0B-BC15-9B8490C8DC5D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146">
                <a:extLst>
                  <a:ext uri="{FF2B5EF4-FFF2-40B4-BE49-F238E27FC236}">
                    <a16:creationId xmlns:a16="http://schemas.microsoft.com/office/drawing/2014/main" id="{CE31A071-74DD-4FDC-BEB3-F3C9142C861C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147">
                <a:extLst>
                  <a:ext uri="{FF2B5EF4-FFF2-40B4-BE49-F238E27FC236}">
                    <a16:creationId xmlns:a16="http://schemas.microsoft.com/office/drawing/2014/main" id="{0EEB611C-70C9-4AE4-8D50-DB2393FA2FC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264">
              <a:extLst>
                <a:ext uri="{FF2B5EF4-FFF2-40B4-BE49-F238E27FC236}">
                  <a16:creationId xmlns:a16="http://schemas.microsoft.com/office/drawing/2014/main" id="{1C99E7CC-F971-4E0B-916A-A8C6898DB97A}"/>
                </a:ext>
              </a:extLst>
            </p:cNvPr>
            <p:cNvSpPr/>
            <p:nvPr/>
          </p:nvSpPr>
          <p:spPr>
            <a:xfrm>
              <a:off x="448641" y="598168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1D094469-D70C-460C-87DC-E813CC0AE37A}"/>
                </a:ext>
              </a:extLst>
            </p:cNvPr>
            <p:cNvSpPr/>
            <p:nvPr/>
          </p:nvSpPr>
          <p:spPr>
            <a:xfrm>
              <a:off x="2181653" y="6647456"/>
              <a:ext cx="344957" cy="210544"/>
            </a:xfrm>
            <a:custGeom>
              <a:avLst/>
              <a:gdLst>
                <a:gd name="connsiteX0" fmla="*/ 186888 w 344957"/>
                <a:gd name="connsiteY0" fmla="*/ 388 h 210544"/>
                <a:gd name="connsiteX1" fmla="*/ 230551 w 344957"/>
                <a:gd name="connsiteY1" fmla="*/ 5713 h 210544"/>
                <a:gd name="connsiteX2" fmla="*/ 325484 w 344957"/>
                <a:gd name="connsiteY2" fmla="*/ 11625 h 210544"/>
                <a:gd name="connsiteX3" fmla="*/ 344957 w 344957"/>
                <a:gd name="connsiteY3" fmla="*/ 11277 h 210544"/>
                <a:gd name="connsiteX4" fmla="*/ 253502 w 344957"/>
                <a:gd name="connsiteY4" fmla="*/ 85693 h 210544"/>
                <a:gd name="connsiteX5" fmla="*/ 205340 w 344957"/>
                <a:gd name="connsiteY5" fmla="*/ 145330 h 210544"/>
                <a:gd name="connsiteX6" fmla="*/ 153005 w 344957"/>
                <a:gd name="connsiteY6" fmla="*/ 194187 h 210544"/>
                <a:gd name="connsiteX7" fmla="*/ 115827 w 344957"/>
                <a:gd name="connsiteY7" fmla="*/ 210544 h 210544"/>
                <a:gd name="connsiteX8" fmla="*/ 16273 w 344957"/>
                <a:gd name="connsiteY8" fmla="*/ 210544 h 210544"/>
                <a:gd name="connsiteX9" fmla="*/ 13040 w 344957"/>
                <a:gd name="connsiteY9" fmla="*/ 209487 h 210544"/>
                <a:gd name="connsiteX10" fmla="*/ 5216 w 344957"/>
                <a:gd name="connsiteY10" fmla="*/ 203750 h 210544"/>
                <a:gd name="connsiteX11" fmla="*/ 61898 w 344957"/>
                <a:gd name="connsiteY11" fmla="*/ 159935 h 210544"/>
                <a:gd name="connsiteX12" fmla="*/ 95281 w 344957"/>
                <a:gd name="connsiteY12" fmla="*/ 121510 h 210544"/>
                <a:gd name="connsiteX13" fmla="*/ 118753 w 344957"/>
                <a:gd name="connsiteY13" fmla="*/ 88127 h 210544"/>
                <a:gd name="connsiteX14" fmla="*/ 154918 w 344957"/>
                <a:gd name="connsiteY14" fmla="*/ 66046 h 210544"/>
                <a:gd name="connsiteX15" fmla="*/ 162220 w 344957"/>
                <a:gd name="connsiteY15" fmla="*/ 63611 h 210544"/>
                <a:gd name="connsiteX16" fmla="*/ 115971 w 344957"/>
                <a:gd name="connsiteY16" fmla="*/ 78390 h 210544"/>
                <a:gd name="connsiteX17" fmla="*/ 90760 w 344957"/>
                <a:gd name="connsiteY17" fmla="*/ 110383 h 210544"/>
                <a:gd name="connsiteX18" fmla="*/ 0 w 344957"/>
                <a:gd name="connsiteY18" fmla="*/ 190188 h 210544"/>
                <a:gd name="connsiteX19" fmla="*/ 11823 w 344957"/>
                <a:gd name="connsiteY19" fmla="*/ 136810 h 210544"/>
                <a:gd name="connsiteX20" fmla="*/ 87108 w 344957"/>
                <a:gd name="connsiteY20" fmla="*/ 25012 h 210544"/>
                <a:gd name="connsiteX21" fmla="*/ 143095 w 344957"/>
                <a:gd name="connsiteY21" fmla="*/ 2757 h 210544"/>
                <a:gd name="connsiteX22" fmla="*/ 186888 w 344957"/>
                <a:gd name="connsiteY22" fmla="*/ 388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57" h="210544">
                  <a:moveTo>
                    <a:pt x="186888" y="388"/>
                  </a:moveTo>
                  <a:cubicBezTo>
                    <a:pt x="201428" y="1236"/>
                    <a:pt x="215946" y="3366"/>
                    <a:pt x="230551" y="5713"/>
                  </a:cubicBezTo>
                  <a:cubicBezTo>
                    <a:pt x="261848" y="10581"/>
                    <a:pt x="293665" y="12494"/>
                    <a:pt x="325484" y="11625"/>
                  </a:cubicBezTo>
                  <a:cubicBezTo>
                    <a:pt x="331221" y="11103"/>
                    <a:pt x="336959" y="11277"/>
                    <a:pt x="344957" y="11277"/>
                  </a:cubicBezTo>
                  <a:cubicBezTo>
                    <a:pt x="311574" y="34923"/>
                    <a:pt x="281669" y="59264"/>
                    <a:pt x="253502" y="85693"/>
                  </a:cubicBezTo>
                  <a:cubicBezTo>
                    <a:pt x="234724" y="103254"/>
                    <a:pt x="217511" y="122205"/>
                    <a:pt x="205340" y="145330"/>
                  </a:cubicBezTo>
                  <a:cubicBezTo>
                    <a:pt x="193691" y="167759"/>
                    <a:pt x="174217" y="182017"/>
                    <a:pt x="153005" y="194187"/>
                  </a:cubicBezTo>
                  <a:lnTo>
                    <a:pt x="115827" y="210544"/>
                  </a:lnTo>
                  <a:lnTo>
                    <a:pt x="16273" y="210544"/>
                  </a:lnTo>
                  <a:lnTo>
                    <a:pt x="13040" y="209487"/>
                  </a:lnTo>
                  <a:cubicBezTo>
                    <a:pt x="10084" y="207923"/>
                    <a:pt x="8172" y="206010"/>
                    <a:pt x="5216" y="203750"/>
                  </a:cubicBezTo>
                  <a:cubicBezTo>
                    <a:pt x="25385" y="190014"/>
                    <a:pt x="43989" y="175409"/>
                    <a:pt x="61898" y="159935"/>
                  </a:cubicBezTo>
                  <a:cubicBezTo>
                    <a:pt x="74938" y="148634"/>
                    <a:pt x="86761" y="136810"/>
                    <a:pt x="95281" y="121510"/>
                  </a:cubicBezTo>
                  <a:cubicBezTo>
                    <a:pt x="101887" y="109687"/>
                    <a:pt x="110060" y="98733"/>
                    <a:pt x="118753" y="88127"/>
                  </a:cubicBezTo>
                  <a:cubicBezTo>
                    <a:pt x="128316" y="76652"/>
                    <a:pt x="139791" y="68306"/>
                    <a:pt x="154918" y="66046"/>
                  </a:cubicBezTo>
                  <a:cubicBezTo>
                    <a:pt x="157178" y="65698"/>
                    <a:pt x="160134" y="66220"/>
                    <a:pt x="162220" y="63611"/>
                  </a:cubicBezTo>
                  <a:cubicBezTo>
                    <a:pt x="144312" y="61178"/>
                    <a:pt x="129011" y="66046"/>
                    <a:pt x="115971" y="78390"/>
                  </a:cubicBezTo>
                  <a:cubicBezTo>
                    <a:pt x="106060" y="87779"/>
                    <a:pt x="98236" y="98907"/>
                    <a:pt x="90760" y="110383"/>
                  </a:cubicBezTo>
                  <a:cubicBezTo>
                    <a:pt x="68157" y="144808"/>
                    <a:pt x="36687" y="169498"/>
                    <a:pt x="0" y="190188"/>
                  </a:cubicBezTo>
                  <a:cubicBezTo>
                    <a:pt x="2087" y="171063"/>
                    <a:pt x="6433" y="153676"/>
                    <a:pt x="11823" y="136810"/>
                  </a:cubicBezTo>
                  <a:cubicBezTo>
                    <a:pt x="25907" y="92126"/>
                    <a:pt x="48509" y="53179"/>
                    <a:pt x="87108" y="25012"/>
                  </a:cubicBezTo>
                  <a:cubicBezTo>
                    <a:pt x="103800" y="12842"/>
                    <a:pt x="123100" y="6582"/>
                    <a:pt x="143095" y="2757"/>
                  </a:cubicBezTo>
                  <a:cubicBezTo>
                    <a:pt x="157787" y="-25"/>
                    <a:pt x="172348" y="-460"/>
                    <a:pt x="186888" y="38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85BFAA33-E5A3-416B-B7FB-4AD823344740}"/>
                </a:ext>
              </a:extLst>
            </p:cNvPr>
            <p:cNvSpPr/>
            <p:nvPr/>
          </p:nvSpPr>
          <p:spPr>
            <a:xfrm>
              <a:off x="578751" y="553338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BEEBED7E-2C51-4FB8-89C0-F2C4961B27B4}"/>
                </a:ext>
              </a:extLst>
            </p:cNvPr>
            <p:cNvSpPr/>
            <p:nvPr/>
          </p:nvSpPr>
          <p:spPr>
            <a:xfrm>
              <a:off x="2179421" y="563932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F937892D-F408-4ED4-894E-3CBE4CB21659}"/>
                </a:ext>
              </a:extLst>
            </p:cNvPr>
            <p:cNvSpPr/>
            <p:nvPr/>
          </p:nvSpPr>
          <p:spPr>
            <a:xfrm>
              <a:off x="2120456" y="290675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42">
              <a:extLst>
                <a:ext uri="{FF2B5EF4-FFF2-40B4-BE49-F238E27FC236}">
                  <a16:creationId xmlns:a16="http://schemas.microsoft.com/office/drawing/2014/main" id="{F5E77B3F-47FF-4E2C-BC8B-9E8F8CDF6C55}"/>
                </a:ext>
              </a:extLst>
            </p:cNvPr>
            <p:cNvSpPr/>
            <p:nvPr/>
          </p:nvSpPr>
          <p:spPr>
            <a:xfrm>
              <a:off x="1620344" y="2914591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8E69E25-0E4E-4BD8-A92E-49678256407D}"/>
                </a:ext>
              </a:extLst>
            </p:cNvPr>
            <p:cNvSpPr/>
            <p:nvPr/>
          </p:nvSpPr>
          <p:spPr>
            <a:xfrm>
              <a:off x="2755428" y="2791624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44">
              <a:extLst>
                <a:ext uri="{FF2B5EF4-FFF2-40B4-BE49-F238E27FC236}">
                  <a16:creationId xmlns:a16="http://schemas.microsoft.com/office/drawing/2014/main" id="{AE6066E2-6F1F-4449-A2A0-2A51F85C9042}"/>
                </a:ext>
              </a:extLst>
            </p:cNvPr>
            <p:cNvSpPr/>
            <p:nvPr/>
          </p:nvSpPr>
          <p:spPr>
            <a:xfrm>
              <a:off x="955493" y="3018832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02BAAE5-8DBC-4869-88D0-794D9A422043}"/>
                </a:ext>
              </a:extLst>
            </p:cNvPr>
            <p:cNvSpPr/>
            <p:nvPr/>
          </p:nvSpPr>
          <p:spPr>
            <a:xfrm>
              <a:off x="1358841" y="3265861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12FB1D77-76B1-4388-AE56-02CF02CD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22" y="251048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98" name="Graphic 5">
              <a:extLst>
                <a:ext uri="{FF2B5EF4-FFF2-40B4-BE49-F238E27FC236}">
                  <a16:creationId xmlns:a16="http://schemas.microsoft.com/office/drawing/2014/main" id="{276C1384-13F4-4254-B5EB-48B64AFF5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1686" y="197174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Freeform: Shape 17">
              <a:extLst>
                <a:ext uri="{FF2B5EF4-FFF2-40B4-BE49-F238E27FC236}">
                  <a16:creationId xmlns:a16="http://schemas.microsoft.com/office/drawing/2014/main" id="{7E3E5B08-D194-40C8-AED3-8D559D514748}"/>
                </a:ext>
              </a:extLst>
            </p:cNvPr>
            <p:cNvSpPr/>
            <p:nvPr/>
          </p:nvSpPr>
          <p:spPr>
            <a:xfrm>
              <a:off x="1321500" y="1916188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하트 99">
              <a:extLst>
                <a:ext uri="{FF2B5EF4-FFF2-40B4-BE49-F238E27FC236}">
                  <a16:creationId xmlns:a16="http://schemas.microsoft.com/office/drawing/2014/main" id="{6AD132FF-5AA0-4EB8-B5D8-29F803756F8F}"/>
                </a:ext>
              </a:extLst>
            </p:cNvPr>
            <p:cNvSpPr/>
            <p:nvPr/>
          </p:nvSpPr>
          <p:spPr>
            <a:xfrm>
              <a:off x="2277882" y="193335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1" name="Graphic 47">
              <a:extLst>
                <a:ext uri="{FF2B5EF4-FFF2-40B4-BE49-F238E27FC236}">
                  <a16:creationId xmlns:a16="http://schemas.microsoft.com/office/drawing/2014/main" id="{5AAF7268-E947-4F9A-B54B-4699607FFF85}"/>
                </a:ext>
              </a:extLst>
            </p:cNvPr>
            <p:cNvGrpSpPr/>
            <p:nvPr/>
          </p:nvGrpSpPr>
          <p:grpSpPr>
            <a:xfrm>
              <a:off x="1915535" y="2448894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: Shape 1145">
                <a:extLst>
                  <a:ext uri="{FF2B5EF4-FFF2-40B4-BE49-F238E27FC236}">
                    <a16:creationId xmlns:a16="http://schemas.microsoft.com/office/drawing/2014/main" id="{ADE291CC-0BC7-44ED-958B-FF019CC45A00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146">
                <a:extLst>
                  <a:ext uri="{FF2B5EF4-FFF2-40B4-BE49-F238E27FC236}">
                    <a16:creationId xmlns:a16="http://schemas.microsoft.com/office/drawing/2014/main" id="{414A2E88-303C-4D6E-B111-BB592D6A4CE6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147">
                <a:extLst>
                  <a:ext uri="{FF2B5EF4-FFF2-40B4-BE49-F238E27FC236}">
                    <a16:creationId xmlns:a16="http://schemas.microsoft.com/office/drawing/2014/main" id="{1B487ED7-5BAF-41DE-9E77-E29537305F0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264">
              <a:extLst>
                <a:ext uri="{FF2B5EF4-FFF2-40B4-BE49-F238E27FC236}">
                  <a16:creationId xmlns:a16="http://schemas.microsoft.com/office/drawing/2014/main" id="{9E4DB622-8C74-4127-8068-4E888D9ABC0D}"/>
                </a:ext>
              </a:extLst>
            </p:cNvPr>
            <p:cNvSpPr/>
            <p:nvPr/>
          </p:nvSpPr>
          <p:spPr>
            <a:xfrm>
              <a:off x="736819" y="2625601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361">
              <a:extLst>
                <a:ext uri="{FF2B5EF4-FFF2-40B4-BE49-F238E27FC236}">
                  <a16:creationId xmlns:a16="http://schemas.microsoft.com/office/drawing/2014/main" id="{0754526F-2099-4A17-A81F-4120DA576487}"/>
                </a:ext>
              </a:extLst>
            </p:cNvPr>
            <p:cNvSpPr/>
            <p:nvPr/>
          </p:nvSpPr>
          <p:spPr>
            <a:xfrm>
              <a:off x="2408634" y="330096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AB1BE4BC-A9F4-4F81-A6E0-805CB1FCE97C}"/>
                </a:ext>
              </a:extLst>
            </p:cNvPr>
            <p:cNvSpPr/>
            <p:nvPr/>
          </p:nvSpPr>
          <p:spPr>
            <a:xfrm>
              <a:off x="866929" y="2177301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3405CA7B-8531-4074-98DE-452C1633A239}"/>
                </a:ext>
              </a:extLst>
            </p:cNvPr>
            <p:cNvSpPr/>
            <p:nvPr/>
          </p:nvSpPr>
          <p:spPr>
            <a:xfrm>
              <a:off x="2467599" y="228323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0" name="Freeform: Shape 44">
              <a:extLst>
                <a:ext uri="{FF2B5EF4-FFF2-40B4-BE49-F238E27FC236}">
                  <a16:creationId xmlns:a16="http://schemas.microsoft.com/office/drawing/2014/main" id="{F5F5EA82-1CF3-4B66-A9A2-80DB41147874}"/>
                </a:ext>
              </a:extLst>
            </p:cNvPr>
            <p:cNvSpPr/>
            <p:nvPr/>
          </p:nvSpPr>
          <p:spPr>
            <a:xfrm>
              <a:off x="3382699" y="3603471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15D25512-553F-463D-931C-BFCBCDB645F9}"/>
                </a:ext>
              </a:extLst>
            </p:cNvPr>
            <p:cNvSpPr/>
            <p:nvPr/>
          </p:nvSpPr>
          <p:spPr>
            <a:xfrm>
              <a:off x="3786047" y="385050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F9B2DD88-8441-4A76-9ED1-764114B6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738" y="465295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13" name="Freeform: Shape 17">
              <a:extLst>
                <a:ext uri="{FF2B5EF4-FFF2-40B4-BE49-F238E27FC236}">
                  <a16:creationId xmlns:a16="http://schemas.microsoft.com/office/drawing/2014/main" id="{2EF6BF3D-6C96-4A30-B3C8-976D2D255E99}"/>
                </a:ext>
              </a:extLst>
            </p:cNvPr>
            <p:cNvSpPr/>
            <p:nvPr/>
          </p:nvSpPr>
          <p:spPr>
            <a:xfrm>
              <a:off x="4052720" y="416381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64">
              <a:extLst>
                <a:ext uri="{FF2B5EF4-FFF2-40B4-BE49-F238E27FC236}">
                  <a16:creationId xmlns:a16="http://schemas.microsoft.com/office/drawing/2014/main" id="{03128B83-57BF-434D-830D-E83C346FFCE8}"/>
                </a:ext>
              </a:extLst>
            </p:cNvPr>
            <p:cNvSpPr/>
            <p:nvPr/>
          </p:nvSpPr>
          <p:spPr>
            <a:xfrm>
              <a:off x="3164025" y="3210240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9BDBA817-6C19-4A7F-A8B9-88B33494D9E8}"/>
                </a:ext>
              </a:extLst>
            </p:cNvPr>
            <p:cNvSpPr/>
            <p:nvPr/>
          </p:nvSpPr>
          <p:spPr>
            <a:xfrm>
              <a:off x="4393641" y="399264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B059555B-13A8-4F0D-ABB6-D9F1598AE262}"/>
                </a:ext>
              </a:extLst>
            </p:cNvPr>
            <p:cNvSpPr/>
            <p:nvPr/>
          </p:nvSpPr>
          <p:spPr>
            <a:xfrm>
              <a:off x="907886" y="490315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8" name="Freeform: Shape 42">
              <a:extLst>
                <a:ext uri="{FF2B5EF4-FFF2-40B4-BE49-F238E27FC236}">
                  <a16:creationId xmlns:a16="http://schemas.microsoft.com/office/drawing/2014/main" id="{12A847AE-87D7-4E75-8548-8352A4BEA5C1}"/>
                </a:ext>
              </a:extLst>
            </p:cNvPr>
            <p:cNvSpPr/>
            <p:nvPr/>
          </p:nvSpPr>
          <p:spPr>
            <a:xfrm>
              <a:off x="3508302" y="6030050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4">
              <a:extLst>
                <a:ext uri="{FF2B5EF4-FFF2-40B4-BE49-F238E27FC236}">
                  <a16:creationId xmlns:a16="http://schemas.microsoft.com/office/drawing/2014/main" id="{4CE97E01-07D9-40D8-B5D3-BED139341309}"/>
                </a:ext>
              </a:extLst>
            </p:cNvPr>
            <p:cNvSpPr/>
            <p:nvPr/>
          </p:nvSpPr>
          <p:spPr>
            <a:xfrm>
              <a:off x="2989720" y="6248107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23C87AAE-8F93-4D7C-94A2-57FB216C74CB}"/>
                </a:ext>
              </a:extLst>
            </p:cNvPr>
            <p:cNvSpPr/>
            <p:nvPr/>
          </p:nvSpPr>
          <p:spPr>
            <a:xfrm>
              <a:off x="3178797" y="6676146"/>
              <a:ext cx="211217" cy="181854"/>
            </a:xfrm>
            <a:custGeom>
              <a:avLst/>
              <a:gdLst>
                <a:gd name="connsiteX0" fmla="*/ 175663 w 211217"/>
                <a:gd name="connsiteY0" fmla="*/ 170793 h 181854"/>
                <a:gd name="connsiteX1" fmla="*/ 207407 w 211217"/>
                <a:gd name="connsiteY1" fmla="*/ 176515 h 181854"/>
                <a:gd name="connsiteX2" fmla="*/ 205387 w 211217"/>
                <a:gd name="connsiteY2" fmla="*/ 181854 h 181854"/>
                <a:gd name="connsiteX3" fmla="*/ 143012 w 211217"/>
                <a:gd name="connsiteY3" fmla="*/ 181854 h 181854"/>
                <a:gd name="connsiteX4" fmla="*/ 5154 w 211217"/>
                <a:gd name="connsiteY4" fmla="*/ 107766 h 181854"/>
                <a:gd name="connsiteX5" fmla="*/ 25832 w 211217"/>
                <a:gd name="connsiteY5" fmla="*/ 119570 h 181854"/>
                <a:gd name="connsiteX6" fmla="*/ 58686 w 211217"/>
                <a:gd name="connsiteY6" fmla="*/ 168033 h 181854"/>
                <a:gd name="connsiteX7" fmla="*/ 59553 w 211217"/>
                <a:gd name="connsiteY7" fmla="*/ 181854 h 181854"/>
                <a:gd name="connsiteX8" fmla="*/ 47996 w 211217"/>
                <a:gd name="connsiteY8" fmla="*/ 181854 h 181854"/>
                <a:gd name="connsiteX9" fmla="*/ 44196 w 211217"/>
                <a:gd name="connsiteY9" fmla="*/ 167780 h 181854"/>
                <a:gd name="connsiteX10" fmla="*/ 15073 w 211217"/>
                <a:gd name="connsiteY10" fmla="*/ 131631 h 181854"/>
                <a:gd name="connsiteX11" fmla="*/ 24795 w 211217"/>
                <a:gd name="connsiteY11" fmla="*/ 181637 h 181854"/>
                <a:gd name="connsiteX12" fmla="*/ 24898 w 211217"/>
                <a:gd name="connsiteY12" fmla="*/ 181854 h 181854"/>
                <a:gd name="connsiteX13" fmla="*/ 11993 w 211217"/>
                <a:gd name="connsiteY13" fmla="*/ 181854 h 181854"/>
                <a:gd name="connsiteX14" fmla="*/ 237 w 211217"/>
                <a:gd name="connsiteY14" fmla="*/ 131613 h 181854"/>
                <a:gd name="connsiteX15" fmla="*/ 5154 w 211217"/>
                <a:gd name="connsiteY15" fmla="*/ 107766 h 181854"/>
                <a:gd name="connsiteX16" fmla="*/ 190276 w 211217"/>
                <a:gd name="connsiteY16" fmla="*/ 23223 h 181854"/>
                <a:gd name="connsiteX17" fmla="*/ 121134 w 211217"/>
                <a:gd name="connsiteY17" fmla="*/ 128855 h 181854"/>
                <a:gd name="connsiteX18" fmla="*/ 190276 w 211217"/>
                <a:gd name="connsiteY18" fmla="*/ 23223 h 181854"/>
                <a:gd name="connsiteX19" fmla="*/ 198583 w 211217"/>
                <a:gd name="connsiteY19" fmla="*/ 161 h 181854"/>
                <a:gd name="connsiteX20" fmla="*/ 208264 w 211217"/>
                <a:gd name="connsiteY20" fmla="*/ 1792 h 181854"/>
                <a:gd name="connsiteX21" fmla="*/ 210217 w 211217"/>
                <a:gd name="connsiteY21" fmla="*/ 21116 h 181854"/>
                <a:gd name="connsiteX22" fmla="*/ 163945 w 211217"/>
                <a:gd name="connsiteY22" fmla="*/ 124555 h 181854"/>
                <a:gd name="connsiteX23" fmla="*/ 147687 w 211217"/>
                <a:gd name="connsiteY23" fmla="*/ 134714 h 181854"/>
                <a:gd name="connsiteX24" fmla="*/ 107555 w 211217"/>
                <a:gd name="connsiteY24" fmla="*/ 170733 h 181854"/>
                <a:gd name="connsiteX25" fmla="*/ 102648 w 211217"/>
                <a:gd name="connsiteY25" fmla="*/ 181854 h 181854"/>
                <a:gd name="connsiteX26" fmla="*/ 83866 w 211217"/>
                <a:gd name="connsiteY26" fmla="*/ 181854 h 181854"/>
                <a:gd name="connsiteX27" fmla="*/ 97167 w 211217"/>
                <a:gd name="connsiteY27" fmla="*/ 153456 h 181854"/>
                <a:gd name="connsiteX28" fmla="*/ 100353 w 211217"/>
                <a:gd name="connsiteY28" fmla="*/ 109805 h 181854"/>
                <a:gd name="connsiteX29" fmla="*/ 187346 w 211217"/>
                <a:gd name="connsiteY29" fmla="*/ 3334 h 181854"/>
                <a:gd name="connsiteX30" fmla="*/ 198583 w 211217"/>
                <a:gd name="connsiteY30" fmla="*/ 161 h 18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217" h="181854">
                  <a:moveTo>
                    <a:pt x="175663" y="170793"/>
                  </a:moveTo>
                  <a:cubicBezTo>
                    <a:pt x="191818" y="168480"/>
                    <a:pt x="205711" y="171119"/>
                    <a:pt x="207407" y="176515"/>
                  </a:cubicBezTo>
                  <a:lnTo>
                    <a:pt x="205387" y="181854"/>
                  </a:lnTo>
                  <a:lnTo>
                    <a:pt x="143012" y="181854"/>
                  </a:lnTo>
                  <a:close/>
                  <a:moveTo>
                    <a:pt x="5154" y="107766"/>
                  </a:move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42227" y="135014"/>
                    <a:pt x="52882" y="150595"/>
                    <a:pt x="58686" y="168033"/>
                  </a:cubicBezTo>
                  <a:lnTo>
                    <a:pt x="59553" y="181854"/>
                  </a:lnTo>
                  <a:lnTo>
                    <a:pt x="47996" y="181854"/>
                  </a:lnTo>
                  <a:lnTo>
                    <a:pt x="44196" y="167780"/>
                  </a:lnTo>
                  <a:cubicBezTo>
                    <a:pt x="36689" y="149422"/>
                    <a:pt x="25386" y="134432"/>
                    <a:pt x="15073" y="131631"/>
                  </a:cubicBezTo>
                  <a:cubicBezTo>
                    <a:pt x="13780" y="144402"/>
                    <a:pt x="17951" y="163645"/>
                    <a:pt x="24795" y="181637"/>
                  </a:cubicBezTo>
                  <a:lnTo>
                    <a:pt x="24898" y="181854"/>
                  </a:lnTo>
                  <a:lnTo>
                    <a:pt x="11993" y="181854"/>
                  </a:lnTo>
                  <a:lnTo>
                    <a:pt x="237" y="131613"/>
                  </a:lnTo>
                  <a:cubicBezTo>
                    <a:pt x="-534" y="125378"/>
                    <a:pt x="443" y="109428"/>
                    <a:pt x="5154" y="107766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26804" y="141498"/>
                    <a:pt x="115660" y="154981"/>
                    <a:pt x="107555" y="170733"/>
                  </a:cubicBezTo>
                  <a:lnTo>
                    <a:pt x="102648" y="181854"/>
                  </a:lnTo>
                  <a:lnTo>
                    <a:pt x="83866" y="181854"/>
                  </a:lnTo>
                  <a:lnTo>
                    <a:pt x="97167" y="153456"/>
                  </a:ln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57F076AD-8D48-4B0D-BCB8-40C40C3C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70" y="5714383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22" name="Graphic 5">
              <a:extLst>
                <a:ext uri="{FF2B5EF4-FFF2-40B4-BE49-F238E27FC236}">
                  <a16:creationId xmlns:a16="http://schemas.microsoft.com/office/drawing/2014/main" id="{ACB9155D-7901-4E3A-8C7F-3A35A829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0680" y="516685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116B0D6F-B8E1-459F-99ED-3A42CCE90C55}"/>
                </a:ext>
              </a:extLst>
            </p:cNvPr>
            <p:cNvSpPr/>
            <p:nvPr/>
          </p:nvSpPr>
          <p:spPr>
            <a:xfrm>
              <a:off x="3244348" y="5120084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하트 123">
              <a:extLst>
                <a:ext uri="{FF2B5EF4-FFF2-40B4-BE49-F238E27FC236}">
                  <a16:creationId xmlns:a16="http://schemas.microsoft.com/office/drawing/2014/main" id="{C4A0AF31-7857-461B-98C8-E4C672259152}"/>
                </a:ext>
              </a:extLst>
            </p:cNvPr>
            <p:cNvSpPr/>
            <p:nvPr/>
          </p:nvSpPr>
          <p:spPr>
            <a:xfrm>
              <a:off x="4165622" y="507045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5" name="Graphic 47">
              <a:extLst>
                <a:ext uri="{FF2B5EF4-FFF2-40B4-BE49-F238E27FC236}">
                  <a16:creationId xmlns:a16="http://schemas.microsoft.com/office/drawing/2014/main" id="{154C7099-A4C3-4C7A-A22C-6B8DD1218E60}"/>
                </a:ext>
              </a:extLst>
            </p:cNvPr>
            <p:cNvGrpSpPr/>
            <p:nvPr/>
          </p:nvGrpSpPr>
          <p:grpSpPr>
            <a:xfrm>
              <a:off x="3838383" y="5652790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Freeform: Shape 1145">
                <a:extLst>
                  <a:ext uri="{FF2B5EF4-FFF2-40B4-BE49-F238E27FC236}">
                    <a16:creationId xmlns:a16="http://schemas.microsoft.com/office/drawing/2014/main" id="{12025054-1EB4-4424-B21F-4CE12066C3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146">
                <a:extLst>
                  <a:ext uri="{FF2B5EF4-FFF2-40B4-BE49-F238E27FC236}">
                    <a16:creationId xmlns:a16="http://schemas.microsoft.com/office/drawing/2014/main" id="{9700ABFF-934D-4322-9E53-600C1437294D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147">
                <a:extLst>
                  <a:ext uri="{FF2B5EF4-FFF2-40B4-BE49-F238E27FC236}">
                    <a16:creationId xmlns:a16="http://schemas.microsoft.com/office/drawing/2014/main" id="{E3E9E716-77C0-4CE3-B9BC-31648C91BAB2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264">
              <a:extLst>
                <a:ext uri="{FF2B5EF4-FFF2-40B4-BE49-F238E27FC236}">
                  <a16:creationId xmlns:a16="http://schemas.microsoft.com/office/drawing/2014/main" id="{C24A7C4D-045E-4891-9F00-521917130921}"/>
                </a:ext>
              </a:extLst>
            </p:cNvPr>
            <p:cNvSpPr/>
            <p:nvPr/>
          </p:nvSpPr>
          <p:spPr>
            <a:xfrm>
              <a:off x="2511688" y="5166854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BFC8178A-0295-44DB-BE6E-28D429E77AF6}"/>
                </a:ext>
              </a:extLst>
            </p:cNvPr>
            <p:cNvSpPr/>
            <p:nvPr/>
          </p:nvSpPr>
          <p:spPr>
            <a:xfrm>
              <a:off x="2789777" y="538119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BC461D2-F56D-486B-A8F1-A45105C2071B}"/>
                </a:ext>
              </a:extLst>
            </p:cNvPr>
            <p:cNvSpPr/>
            <p:nvPr/>
          </p:nvSpPr>
          <p:spPr>
            <a:xfrm>
              <a:off x="167073" y="404358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38687FE6-F469-4409-A1B9-A9B020C13B0C}"/>
                </a:ext>
              </a:extLst>
            </p:cNvPr>
            <p:cNvSpPr/>
            <p:nvPr/>
          </p:nvSpPr>
          <p:spPr>
            <a:xfrm>
              <a:off x="93297" y="6647456"/>
              <a:ext cx="371739" cy="210544"/>
            </a:xfrm>
            <a:custGeom>
              <a:avLst/>
              <a:gdLst>
                <a:gd name="connsiteX0" fmla="*/ 310760 w 371739"/>
                <a:gd name="connsiteY0" fmla="*/ 127431 h 210544"/>
                <a:gd name="connsiteX1" fmla="*/ 282227 w 371739"/>
                <a:gd name="connsiteY1" fmla="*/ 128292 h 210544"/>
                <a:gd name="connsiteX2" fmla="*/ 222720 w 371739"/>
                <a:gd name="connsiteY2" fmla="*/ 166905 h 210544"/>
                <a:gd name="connsiteX3" fmla="*/ 302679 w 371739"/>
                <a:gd name="connsiteY3" fmla="*/ 201494 h 210544"/>
                <a:gd name="connsiteX4" fmla="*/ 341292 w 371739"/>
                <a:gd name="connsiteY4" fmla="*/ 173623 h 210544"/>
                <a:gd name="connsiteX5" fmla="*/ 336954 w 371739"/>
                <a:gd name="connsiteY5" fmla="*/ 140566 h 210544"/>
                <a:gd name="connsiteX6" fmla="*/ 310760 w 371739"/>
                <a:gd name="connsiteY6" fmla="*/ 127431 h 210544"/>
                <a:gd name="connsiteX7" fmla="*/ 56584 w 371739"/>
                <a:gd name="connsiteY7" fmla="*/ 112972 h 210544"/>
                <a:gd name="connsiteX8" fmla="*/ 24875 w 371739"/>
                <a:gd name="connsiteY8" fmla="*/ 132242 h 210544"/>
                <a:gd name="connsiteX9" fmla="*/ 32571 w 371739"/>
                <a:gd name="connsiteY9" fmla="*/ 168030 h 210544"/>
                <a:gd name="connsiteX10" fmla="*/ 60424 w 371739"/>
                <a:gd name="connsiteY10" fmla="*/ 183184 h 210544"/>
                <a:gd name="connsiteX11" fmla="*/ 179142 w 371739"/>
                <a:gd name="connsiteY11" fmla="*/ 162014 h 210544"/>
                <a:gd name="connsiteX12" fmla="*/ 56584 w 371739"/>
                <a:gd name="connsiteY12" fmla="*/ 112972 h 210544"/>
                <a:gd name="connsiteX13" fmla="*/ 226763 w 371739"/>
                <a:gd name="connsiteY13" fmla="*/ 22364 h 210544"/>
                <a:gd name="connsiteX14" fmla="*/ 186156 w 371739"/>
                <a:gd name="connsiteY14" fmla="*/ 48260 h 210544"/>
                <a:gd name="connsiteX15" fmla="*/ 176651 w 371739"/>
                <a:gd name="connsiteY15" fmla="*/ 89642 h 210544"/>
                <a:gd name="connsiteX16" fmla="*/ 189312 w 371739"/>
                <a:gd name="connsiteY16" fmla="*/ 138443 h 210544"/>
                <a:gd name="connsiteX17" fmla="*/ 202362 w 371739"/>
                <a:gd name="connsiteY17" fmla="*/ 144792 h 210544"/>
                <a:gd name="connsiteX18" fmla="*/ 257605 w 371739"/>
                <a:gd name="connsiteY18" fmla="*/ 70058 h 210544"/>
                <a:gd name="connsiteX19" fmla="*/ 226763 w 371739"/>
                <a:gd name="connsiteY19" fmla="*/ 22364 h 210544"/>
                <a:gd name="connsiteX20" fmla="*/ 226874 w 371739"/>
                <a:gd name="connsiteY20" fmla="*/ 547 h 210544"/>
                <a:gd name="connsiteX21" fmla="*/ 270692 w 371739"/>
                <a:gd name="connsiteY21" fmla="*/ 92355 h 210544"/>
                <a:gd name="connsiteX22" fmla="*/ 331343 w 371739"/>
                <a:gd name="connsiteY22" fmla="*/ 55643 h 210544"/>
                <a:gd name="connsiteX23" fmla="*/ 369347 w 371739"/>
                <a:gd name="connsiteY23" fmla="*/ 47946 h 210544"/>
                <a:gd name="connsiteX24" fmla="*/ 346700 w 371739"/>
                <a:gd name="connsiteY24" fmla="*/ 79324 h 210544"/>
                <a:gd name="connsiteX25" fmla="*/ 296292 w 371739"/>
                <a:gd name="connsiteY25" fmla="*/ 107582 h 210544"/>
                <a:gd name="connsiteX26" fmla="*/ 358531 w 371739"/>
                <a:gd name="connsiteY26" fmla="*/ 129233 h 210544"/>
                <a:gd name="connsiteX27" fmla="*/ 368313 w 371739"/>
                <a:gd name="connsiteY27" fmla="*/ 164523 h 210544"/>
                <a:gd name="connsiteX28" fmla="*/ 347616 w 371739"/>
                <a:gd name="connsiteY28" fmla="*/ 206475 h 210544"/>
                <a:gd name="connsiteX29" fmla="*/ 337601 w 371739"/>
                <a:gd name="connsiteY29" fmla="*/ 210544 h 210544"/>
                <a:gd name="connsiteX30" fmla="*/ 215038 w 371739"/>
                <a:gd name="connsiteY30" fmla="*/ 210544 h 210544"/>
                <a:gd name="connsiteX31" fmla="*/ 205168 w 371739"/>
                <a:gd name="connsiteY31" fmla="*/ 193871 h 210544"/>
                <a:gd name="connsiteX32" fmla="*/ 181634 w 371739"/>
                <a:gd name="connsiteY32" fmla="*/ 187873 h 210544"/>
                <a:gd name="connsiteX33" fmla="*/ 154381 w 371739"/>
                <a:gd name="connsiteY33" fmla="*/ 210544 h 210544"/>
                <a:gd name="connsiteX34" fmla="*/ 79730 w 371739"/>
                <a:gd name="connsiteY34" fmla="*/ 210544 h 210544"/>
                <a:gd name="connsiteX35" fmla="*/ 73510 w 371739"/>
                <a:gd name="connsiteY35" fmla="*/ 209560 h 210544"/>
                <a:gd name="connsiteX36" fmla="*/ 5347 w 371739"/>
                <a:gd name="connsiteY36" fmla="*/ 165834 h 210544"/>
                <a:gd name="connsiteX37" fmla="*/ 51915 w 371739"/>
                <a:gd name="connsiteY37" fmla="*/ 90915 h 210544"/>
                <a:gd name="connsiteX38" fmla="*/ 139404 w 371739"/>
                <a:gd name="connsiteY38" fmla="*/ 109538 h 210544"/>
                <a:gd name="connsiteX39" fmla="*/ 106272 w 371739"/>
                <a:gd name="connsiteY39" fmla="*/ 62694 h 210544"/>
                <a:gd name="connsiteX40" fmla="*/ 104998 w 371739"/>
                <a:gd name="connsiteY40" fmla="*/ 36761 h 210544"/>
                <a:gd name="connsiteX41" fmla="*/ 128827 w 371739"/>
                <a:gd name="connsiteY41" fmla="*/ 45454 h 210544"/>
                <a:gd name="connsiteX42" fmla="*/ 158101 w 371739"/>
                <a:gd name="connsiteY42" fmla="*/ 86818 h 210544"/>
                <a:gd name="connsiteX43" fmla="*/ 226874 w 371739"/>
                <a:gd name="connsiteY43" fmla="*/ 547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739" h="210544">
                  <a:moveTo>
                    <a:pt x="310760" y="127431"/>
                  </a:moveTo>
                  <a:cubicBezTo>
                    <a:pt x="300699" y="125445"/>
                    <a:pt x="290247" y="125791"/>
                    <a:pt x="282227" y="128292"/>
                  </a:cubicBezTo>
                  <a:cubicBezTo>
                    <a:pt x="257587" y="135933"/>
                    <a:pt x="241621" y="149499"/>
                    <a:pt x="222720" y="166905"/>
                  </a:cubicBezTo>
                  <a:cubicBezTo>
                    <a:pt x="246309" y="187411"/>
                    <a:pt x="268938" y="206053"/>
                    <a:pt x="302679" y="201494"/>
                  </a:cubicBezTo>
                  <a:cubicBezTo>
                    <a:pt x="321395" y="199002"/>
                    <a:pt x="334665" y="190216"/>
                    <a:pt x="341292" y="173623"/>
                  </a:cubicBezTo>
                  <a:cubicBezTo>
                    <a:pt x="345555" y="162955"/>
                    <a:pt x="346128" y="150330"/>
                    <a:pt x="336954" y="140566"/>
                  </a:cubicBezTo>
                  <a:cubicBezTo>
                    <a:pt x="330494" y="133737"/>
                    <a:pt x="320822" y="129418"/>
                    <a:pt x="310760" y="127431"/>
                  </a:cubicBezTo>
                  <a:close/>
                  <a:moveTo>
                    <a:pt x="56584" y="112972"/>
                  </a:moveTo>
                  <a:cubicBezTo>
                    <a:pt x="42169" y="112695"/>
                    <a:pt x="30947" y="119247"/>
                    <a:pt x="24875" y="132242"/>
                  </a:cubicBezTo>
                  <a:cubicBezTo>
                    <a:pt x="18802" y="145199"/>
                    <a:pt x="24561" y="158101"/>
                    <a:pt x="32571" y="168030"/>
                  </a:cubicBezTo>
                  <a:cubicBezTo>
                    <a:pt x="39622" y="176743"/>
                    <a:pt x="49202" y="180545"/>
                    <a:pt x="60424" y="183184"/>
                  </a:cubicBezTo>
                  <a:cubicBezTo>
                    <a:pt x="101344" y="192837"/>
                    <a:pt x="137096" y="176078"/>
                    <a:pt x="179142" y="162014"/>
                  </a:cubicBezTo>
                  <a:cubicBezTo>
                    <a:pt x="138850" y="133736"/>
                    <a:pt x="101492" y="113729"/>
                    <a:pt x="56584" y="112972"/>
                  </a:cubicBezTo>
                  <a:close/>
                  <a:moveTo>
                    <a:pt x="226763" y="22364"/>
                  </a:moveTo>
                  <a:cubicBezTo>
                    <a:pt x="205869" y="18266"/>
                    <a:pt x="194610" y="32183"/>
                    <a:pt x="186156" y="48260"/>
                  </a:cubicBezTo>
                  <a:cubicBezTo>
                    <a:pt x="179715" y="60534"/>
                    <a:pt x="175950" y="73934"/>
                    <a:pt x="176651" y="89642"/>
                  </a:cubicBezTo>
                  <a:cubicBezTo>
                    <a:pt x="177500" y="106161"/>
                    <a:pt x="183018" y="123511"/>
                    <a:pt x="189312" y="138443"/>
                  </a:cubicBezTo>
                  <a:cubicBezTo>
                    <a:pt x="191546" y="143740"/>
                    <a:pt x="195440" y="149813"/>
                    <a:pt x="202362" y="144792"/>
                  </a:cubicBezTo>
                  <a:cubicBezTo>
                    <a:pt x="228516" y="125763"/>
                    <a:pt x="253231" y="105164"/>
                    <a:pt x="257605" y="70058"/>
                  </a:cubicBezTo>
                  <a:cubicBezTo>
                    <a:pt x="260060" y="50419"/>
                    <a:pt x="244242" y="25760"/>
                    <a:pt x="226763" y="22364"/>
                  </a:cubicBezTo>
                  <a:close/>
                  <a:moveTo>
                    <a:pt x="226874" y="547"/>
                  </a:moveTo>
                  <a:cubicBezTo>
                    <a:pt x="260632" y="6564"/>
                    <a:pt x="288688" y="39050"/>
                    <a:pt x="270692" y="92355"/>
                  </a:cubicBezTo>
                  <a:cubicBezTo>
                    <a:pt x="291161" y="81981"/>
                    <a:pt x="311649" y="67843"/>
                    <a:pt x="331343" y="55643"/>
                  </a:cubicBezTo>
                  <a:cubicBezTo>
                    <a:pt x="342953" y="48444"/>
                    <a:pt x="359510" y="32737"/>
                    <a:pt x="369347" y="47946"/>
                  </a:cubicBezTo>
                  <a:cubicBezTo>
                    <a:pt x="378705" y="62453"/>
                    <a:pt x="358384" y="72236"/>
                    <a:pt x="346700" y="79324"/>
                  </a:cubicBezTo>
                  <a:cubicBezTo>
                    <a:pt x="332321" y="88054"/>
                    <a:pt x="311353" y="97301"/>
                    <a:pt x="296292" y="107582"/>
                  </a:cubicBezTo>
                  <a:cubicBezTo>
                    <a:pt x="326286" y="105736"/>
                    <a:pt x="348361" y="113562"/>
                    <a:pt x="358531" y="129233"/>
                  </a:cubicBezTo>
                  <a:cubicBezTo>
                    <a:pt x="365379" y="139790"/>
                    <a:pt x="369273" y="151566"/>
                    <a:pt x="368313" y="164523"/>
                  </a:cubicBezTo>
                  <a:cubicBezTo>
                    <a:pt x="367040" y="181772"/>
                    <a:pt x="360105" y="195791"/>
                    <a:pt x="347616" y="206475"/>
                  </a:cubicBezTo>
                  <a:lnTo>
                    <a:pt x="337601" y="210544"/>
                  </a:lnTo>
                  <a:lnTo>
                    <a:pt x="215038" y="210544"/>
                  </a:lnTo>
                  <a:lnTo>
                    <a:pt x="205168" y="193871"/>
                  </a:lnTo>
                  <a:cubicBezTo>
                    <a:pt x="195939" y="179567"/>
                    <a:pt x="194610" y="179769"/>
                    <a:pt x="181634" y="187873"/>
                  </a:cubicBezTo>
                  <a:lnTo>
                    <a:pt x="154381" y="210544"/>
                  </a:lnTo>
                  <a:lnTo>
                    <a:pt x="79730" y="210544"/>
                  </a:lnTo>
                  <a:lnTo>
                    <a:pt x="73510" y="209560"/>
                  </a:lnTo>
                  <a:cubicBezTo>
                    <a:pt x="43147" y="206828"/>
                    <a:pt x="18433" y="195052"/>
                    <a:pt x="5347" y="165834"/>
                  </a:cubicBezTo>
                  <a:cubicBezTo>
                    <a:pt x="-10933" y="129547"/>
                    <a:pt x="11493" y="94293"/>
                    <a:pt x="51915" y="90915"/>
                  </a:cubicBezTo>
                  <a:cubicBezTo>
                    <a:pt x="80893" y="88497"/>
                    <a:pt x="107491" y="98021"/>
                    <a:pt x="139404" y="109538"/>
                  </a:cubicBezTo>
                  <a:cubicBezTo>
                    <a:pt x="126114" y="90823"/>
                    <a:pt x="115889" y="76924"/>
                    <a:pt x="106272" y="62694"/>
                  </a:cubicBezTo>
                  <a:cubicBezTo>
                    <a:pt x="100735" y="54461"/>
                    <a:pt x="96434" y="43756"/>
                    <a:pt x="104998" y="36761"/>
                  </a:cubicBezTo>
                  <a:cubicBezTo>
                    <a:pt x="114744" y="28842"/>
                    <a:pt x="122367" y="38828"/>
                    <a:pt x="128827" y="45454"/>
                  </a:cubicBezTo>
                  <a:cubicBezTo>
                    <a:pt x="137207" y="54111"/>
                    <a:pt x="149592" y="77109"/>
                    <a:pt x="158101" y="86818"/>
                  </a:cubicBezTo>
                  <a:cubicBezTo>
                    <a:pt x="151401" y="27292"/>
                    <a:pt x="197729" y="-4640"/>
                    <a:pt x="226874" y="54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62C80D34-0FBD-40AE-9078-4DDA8768ED9C}"/>
                </a:ext>
              </a:extLst>
            </p:cNvPr>
            <p:cNvSpPr/>
            <p:nvPr/>
          </p:nvSpPr>
          <p:spPr>
            <a:xfrm>
              <a:off x="810592" y="3928228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A1DC01B4-B58B-4C1B-A127-485D449F5540}"/>
                </a:ext>
              </a:extLst>
            </p:cNvPr>
            <p:cNvSpPr/>
            <p:nvPr/>
          </p:nvSpPr>
          <p:spPr>
            <a:xfrm>
              <a:off x="-11228" y="4490446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E8CBD51C-2D37-4844-A531-DCEE3FDFD34B}"/>
                </a:ext>
              </a:extLst>
            </p:cNvPr>
            <p:cNvSpPr/>
            <p:nvPr/>
          </p:nvSpPr>
          <p:spPr>
            <a:xfrm>
              <a:off x="-11228" y="6241821"/>
              <a:ext cx="167672" cy="334468"/>
            </a:xfrm>
            <a:custGeom>
              <a:avLst/>
              <a:gdLst>
                <a:gd name="connsiteX0" fmla="*/ 68549 w 167672"/>
                <a:gd name="connsiteY0" fmla="*/ 284694 h 334468"/>
                <a:gd name="connsiteX1" fmla="*/ 67181 w 167672"/>
                <a:gd name="connsiteY1" fmla="*/ 285718 h 334468"/>
                <a:gd name="connsiteX2" fmla="*/ 66985 w 167672"/>
                <a:gd name="connsiteY2" fmla="*/ 285690 h 334468"/>
                <a:gd name="connsiteX3" fmla="*/ 144966 w 167672"/>
                <a:gd name="connsiteY3" fmla="*/ 183984 h 334468"/>
                <a:gd name="connsiteX4" fmla="*/ 45553 w 167672"/>
                <a:gd name="connsiteY4" fmla="*/ 235703 h 334468"/>
                <a:gd name="connsiteX5" fmla="*/ 144966 w 167672"/>
                <a:gd name="connsiteY5" fmla="*/ 183984 h 334468"/>
                <a:gd name="connsiteX6" fmla="*/ 146731 w 167672"/>
                <a:gd name="connsiteY6" fmla="*/ 23223 h 334468"/>
                <a:gd name="connsiteX7" fmla="*/ 77589 w 167672"/>
                <a:gd name="connsiteY7" fmla="*/ 128855 h 334468"/>
                <a:gd name="connsiteX8" fmla="*/ 146731 w 167672"/>
                <a:gd name="connsiteY8" fmla="*/ 23223 h 334468"/>
                <a:gd name="connsiteX9" fmla="*/ 155037 w 167672"/>
                <a:gd name="connsiteY9" fmla="*/ 161 h 334468"/>
                <a:gd name="connsiteX10" fmla="*/ 164718 w 167672"/>
                <a:gd name="connsiteY10" fmla="*/ 1792 h 334468"/>
                <a:gd name="connsiteX11" fmla="*/ 166672 w 167672"/>
                <a:gd name="connsiteY11" fmla="*/ 21116 h 334468"/>
                <a:gd name="connsiteX12" fmla="*/ 120400 w 167672"/>
                <a:gd name="connsiteY12" fmla="*/ 124555 h 334468"/>
                <a:gd name="connsiteX13" fmla="*/ 104142 w 167672"/>
                <a:gd name="connsiteY13" fmla="*/ 134714 h 334468"/>
                <a:gd name="connsiteX14" fmla="*/ 42109 w 167672"/>
                <a:gd name="connsiteY14" fmla="*/ 220371 h 334468"/>
                <a:gd name="connsiteX15" fmla="*/ 132117 w 167672"/>
                <a:gd name="connsiteY15" fmla="*/ 170793 h 334468"/>
                <a:gd name="connsiteX16" fmla="*/ 163862 w 167672"/>
                <a:gd name="connsiteY16" fmla="*/ 176515 h 334468"/>
                <a:gd name="connsiteX17" fmla="*/ 151254 w 167672"/>
                <a:gd name="connsiteY17" fmla="*/ 197380 h 334468"/>
                <a:gd name="connsiteX18" fmla="*/ 40105 w 167672"/>
                <a:gd name="connsiteY18" fmla="*/ 251841 h 334468"/>
                <a:gd name="connsiteX19" fmla="*/ 24121 w 167672"/>
                <a:gd name="connsiteY19" fmla="*/ 261383 h 334468"/>
                <a:gd name="connsiteX20" fmla="*/ 6033 w 167672"/>
                <a:gd name="connsiteY20" fmla="*/ 315752 h 334468"/>
                <a:gd name="connsiteX21" fmla="*/ 791 w 167672"/>
                <a:gd name="connsiteY21" fmla="*/ 334468 h 334468"/>
                <a:gd name="connsiteX22" fmla="*/ 0 w 167672"/>
                <a:gd name="connsiteY22" fmla="*/ 334354 h 334468"/>
                <a:gd name="connsiteX23" fmla="*/ 0 w 167672"/>
                <a:gd name="connsiteY23" fmla="*/ 284752 h 334468"/>
                <a:gd name="connsiteX24" fmla="*/ 9354 w 167672"/>
                <a:gd name="connsiteY24" fmla="*/ 254017 h 334468"/>
                <a:gd name="connsiteX25" fmla="*/ 3564 w 167672"/>
                <a:gd name="connsiteY25" fmla="*/ 242231 h 334468"/>
                <a:gd name="connsiteX26" fmla="*/ 0 w 167672"/>
                <a:gd name="connsiteY26" fmla="*/ 237659 h 334468"/>
                <a:gd name="connsiteX27" fmla="*/ 0 w 167672"/>
                <a:gd name="connsiteY27" fmla="*/ 212577 h 334468"/>
                <a:gd name="connsiteX28" fmla="*/ 7007 w 167672"/>
                <a:gd name="connsiteY28" fmla="*/ 224140 h 334468"/>
                <a:gd name="connsiteX29" fmla="*/ 651 w 167672"/>
                <a:gd name="connsiteY29" fmla="*/ 167780 h 334468"/>
                <a:gd name="connsiteX30" fmla="*/ 0 w 167672"/>
                <a:gd name="connsiteY30" fmla="*/ 166971 h 334468"/>
                <a:gd name="connsiteX31" fmla="*/ 0 w 167672"/>
                <a:gd name="connsiteY31" fmla="*/ 139962 h 334468"/>
                <a:gd name="connsiteX32" fmla="*/ 2685 w 167672"/>
                <a:gd name="connsiteY32" fmla="*/ 143054 h 334468"/>
                <a:gd name="connsiteX33" fmla="*/ 18879 w 167672"/>
                <a:gd name="connsiteY33" fmla="*/ 227635 h 334468"/>
                <a:gd name="connsiteX34" fmla="*/ 53622 w 167672"/>
                <a:gd name="connsiteY34" fmla="*/ 153456 h 334468"/>
                <a:gd name="connsiteX35" fmla="*/ 56808 w 167672"/>
                <a:gd name="connsiteY35" fmla="*/ 109805 h 334468"/>
                <a:gd name="connsiteX36" fmla="*/ 143801 w 167672"/>
                <a:gd name="connsiteY36" fmla="*/ 3334 h 334468"/>
                <a:gd name="connsiteX37" fmla="*/ 155037 w 167672"/>
                <a:gd name="connsiteY37" fmla="*/ 161 h 3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7672" h="334468">
                  <a:moveTo>
                    <a:pt x="68549" y="284694"/>
                  </a:moveTo>
                  <a:lnTo>
                    <a:pt x="67181" y="285718"/>
                  </a:lnTo>
                  <a:lnTo>
                    <a:pt x="66985" y="285690"/>
                  </a:lnTo>
                  <a:close/>
                  <a:moveTo>
                    <a:pt x="144966" y="183984"/>
                  </a:moveTo>
                  <a:cubicBezTo>
                    <a:pt x="112553" y="178845"/>
                    <a:pt x="61451" y="213381"/>
                    <a:pt x="45553" y="235703"/>
                  </a:cubicBezTo>
                  <a:cubicBezTo>
                    <a:pt x="73819" y="234419"/>
                    <a:pt x="134842" y="208722"/>
                    <a:pt x="144966" y="183984"/>
                  </a:cubicBezTo>
                  <a:close/>
                  <a:moveTo>
                    <a:pt x="146731" y="23223"/>
                  </a:moveTo>
                  <a:cubicBezTo>
                    <a:pt x="105667" y="42410"/>
                    <a:pt x="70907" y="95638"/>
                    <a:pt x="77589" y="128855"/>
                  </a:cubicBezTo>
                  <a:cubicBezTo>
                    <a:pt x="125214" y="113797"/>
                    <a:pt x="144195" y="62951"/>
                    <a:pt x="146731" y="23223"/>
                  </a:cubicBezTo>
                  <a:close/>
                  <a:moveTo>
                    <a:pt x="155037" y="161"/>
                  </a:moveTo>
                  <a:cubicBezTo>
                    <a:pt x="158843" y="-264"/>
                    <a:pt x="162389" y="113"/>
                    <a:pt x="164718" y="1792"/>
                  </a:cubicBezTo>
                  <a:cubicBezTo>
                    <a:pt x="168368" y="4430"/>
                    <a:pt x="168145" y="14846"/>
                    <a:pt x="166672" y="21116"/>
                  </a:cubicBezTo>
                  <a:cubicBezTo>
                    <a:pt x="157832" y="58891"/>
                    <a:pt x="150671" y="96871"/>
                    <a:pt x="120400" y="124555"/>
                  </a:cubicBezTo>
                  <a:cubicBezTo>
                    <a:pt x="116442" y="128239"/>
                    <a:pt x="108922" y="133172"/>
                    <a:pt x="104142" y="134714"/>
                  </a:cubicBezTo>
                  <a:cubicBezTo>
                    <a:pt x="62376" y="148282"/>
                    <a:pt x="59566" y="188644"/>
                    <a:pt x="42109" y="220371"/>
                  </a:cubicBezTo>
                  <a:cubicBezTo>
                    <a:pt x="67070" y="193441"/>
                    <a:pt x="96467" y="175898"/>
                    <a:pt x="132117" y="170793"/>
                  </a:cubicBezTo>
                  <a:cubicBezTo>
                    <a:pt x="148273" y="168480"/>
                    <a:pt x="162166" y="171119"/>
                    <a:pt x="163862" y="176515"/>
                  </a:cubicBezTo>
                  <a:cubicBezTo>
                    <a:pt x="165096" y="180438"/>
                    <a:pt x="157044" y="191505"/>
                    <a:pt x="151254" y="197380"/>
                  </a:cubicBezTo>
                  <a:cubicBezTo>
                    <a:pt x="120657" y="228440"/>
                    <a:pt x="82933" y="245606"/>
                    <a:pt x="40105" y="251841"/>
                  </a:cubicBezTo>
                  <a:cubicBezTo>
                    <a:pt x="33098" y="252904"/>
                    <a:pt x="27102" y="253315"/>
                    <a:pt x="24121" y="261383"/>
                  </a:cubicBezTo>
                  <a:cubicBezTo>
                    <a:pt x="17089" y="280476"/>
                    <a:pt x="11337" y="298062"/>
                    <a:pt x="6033" y="315752"/>
                  </a:cubicBezTo>
                  <a:lnTo>
                    <a:pt x="791" y="334468"/>
                  </a:lnTo>
                  <a:lnTo>
                    <a:pt x="0" y="334354"/>
                  </a:lnTo>
                  <a:lnTo>
                    <a:pt x="0" y="284752"/>
                  </a:lnTo>
                  <a:lnTo>
                    <a:pt x="9354" y="254017"/>
                  </a:lnTo>
                  <a:cubicBezTo>
                    <a:pt x="11239" y="248107"/>
                    <a:pt x="6750" y="245606"/>
                    <a:pt x="3564" y="242231"/>
                  </a:cubicBezTo>
                  <a:lnTo>
                    <a:pt x="0" y="237659"/>
                  </a:lnTo>
                  <a:lnTo>
                    <a:pt x="0" y="212577"/>
                  </a:lnTo>
                  <a:lnTo>
                    <a:pt x="7007" y="224140"/>
                  </a:lnTo>
                  <a:cubicBezTo>
                    <a:pt x="11872" y="207865"/>
                    <a:pt x="8159" y="186138"/>
                    <a:pt x="651" y="167780"/>
                  </a:cubicBezTo>
                  <a:lnTo>
                    <a:pt x="0" y="166971"/>
                  </a:lnTo>
                  <a:lnTo>
                    <a:pt x="0" y="139962"/>
                  </a:lnTo>
                  <a:lnTo>
                    <a:pt x="2685" y="143054"/>
                  </a:lnTo>
                  <a:cubicBezTo>
                    <a:pt x="19001" y="167070"/>
                    <a:pt x="23402" y="193329"/>
                    <a:pt x="18879" y="227635"/>
                  </a:cubicBezTo>
                  <a:cubicBezTo>
                    <a:pt x="30734" y="203017"/>
                    <a:pt x="44610" y="179101"/>
                    <a:pt x="53622" y="153456"/>
                  </a:cubicBezTo>
                  <a:cubicBezTo>
                    <a:pt x="58196" y="140453"/>
                    <a:pt x="53724" y="124847"/>
                    <a:pt x="56808" y="109805"/>
                  </a:cubicBezTo>
                  <a:cubicBezTo>
                    <a:pt x="67721" y="56458"/>
                    <a:pt x="97461" y="24645"/>
                    <a:pt x="143801" y="3334"/>
                  </a:cubicBezTo>
                  <a:cubicBezTo>
                    <a:pt x="147168" y="1809"/>
                    <a:pt x="151232" y="584"/>
                    <a:pt x="155037" y="161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34FD8A25-1527-4406-BE71-535D34CD0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9" y="552023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55" name="Graphic 5">
              <a:extLst>
                <a:ext uri="{FF2B5EF4-FFF2-40B4-BE49-F238E27FC236}">
                  <a16:creationId xmlns:a16="http://schemas.microsoft.com/office/drawing/2014/main" id="{004D2317-33E8-47AE-A6A8-9E63827D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218" y="493891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58928BD6-2493-48E3-BBDC-E68270B465C8}"/>
                </a:ext>
              </a:extLst>
            </p:cNvPr>
            <p:cNvSpPr/>
            <p:nvPr/>
          </p:nvSpPr>
          <p:spPr>
            <a:xfrm>
              <a:off x="-11227" y="4892148"/>
              <a:ext cx="208055" cy="289473"/>
            </a:xfrm>
            <a:custGeom>
              <a:avLst/>
              <a:gdLst>
                <a:gd name="connsiteX0" fmla="*/ 205710 w 208055"/>
                <a:gd name="connsiteY0" fmla="*/ 0 h 289473"/>
                <a:gd name="connsiteX1" fmla="*/ 114362 w 208055"/>
                <a:gd name="connsiteY1" fmla="*/ 262190 h 289473"/>
                <a:gd name="connsiteX2" fmla="*/ 48291 w 208055"/>
                <a:gd name="connsiteY2" fmla="*/ 289473 h 289473"/>
                <a:gd name="connsiteX3" fmla="*/ 0 w 208055"/>
                <a:gd name="connsiteY3" fmla="*/ 288469 h 289473"/>
                <a:gd name="connsiteX4" fmla="*/ 0 w 208055"/>
                <a:gd name="connsiteY4" fmla="*/ 141528 h 289473"/>
                <a:gd name="connsiteX5" fmla="*/ 1135 w 208055"/>
                <a:gd name="connsiteY5" fmla="*/ 140160 h 289473"/>
                <a:gd name="connsiteX6" fmla="*/ 47419 w 208055"/>
                <a:gd name="connsiteY6" fmla="*/ 110176 h 289473"/>
                <a:gd name="connsiteX7" fmla="*/ 147136 w 208055"/>
                <a:gd name="connsiteY7" fmla="*/ 63456 h 289473"/>
                <a:gd name="connsiteX8" fmla="*/ 205710 w 208055"/>
                <a:gd name="connsiteY8" fmla="*/ 0 h 2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55" h="289473">
                  <a:moveTo>
                    <a:pt x="205710" y="0"/>
                  </a:moveTo>
                  <a:cubicBezTo>
                    <a:pt x="217564" y="83678"/>
                    <a:pt x="184093" y="218957"/>
                    <a:pt x="114362" y="262190"/>
                  </a:cubicBezTo>
                  <a:cubicBezTo>
                    <a:pt x="93094" y="275440"/>
                    <a:pt x="71128" y="284853"/>
                    <a:pt x="48291" y="289473"/>
                  </a:cubicBezTo>
                  <a:lnTo>
                    <a:pt x="0" y="288469"/>
                  </a:lnTo>
                  <a:lnTo>
                    <a:pt x="0" y="141528"/>
                  </a:lnTo>
                  <a:lnTo>
                    <a:pt x="1135" y="140160"/>
                  </a:lnTo>
                  <a:cubicBezTo>
                    <a:pt x="14995" y="128306"/>
                    <a:pt x="30684" y="118544"/>
                    <a:pt x="47419" y="110176"/>
                  </a:cubicBezTo>
                  <a:cubicBezTo>
                    <a:pt x="80194" y="94138"/>
                    <a:pt x="114362" y="80192"/>
                    <a:pt x="147136" y="63456"/>
                  </a:cubicBezTo>
                  <a:cubicBezTo>
                    <a:pt x="173633" y="50207"/>
                    <a:pt x="193856" y="29288"/>
                    <a:pt x="205710" y="0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하트 156">
              <a:extLst>
                <a:ext uri="{FF2B5EF4-FFF2-40B4-BE49-F238E27FC236}">
                  <a16:creationId xmlns:a16="http://schemas.microsoft.com/office/drawing/2014/main" id="{63AF2E9A-C4FC-458C-B050-217EF6320665}"/>
                </a:ext>
              </a:extLst>
            </p:cNvPr>
            <p:cNvSpPr/>
            <p:nvPr/>
          </p:nvSpPr>
          <p:spPr>
            <a:xfrm>
              <a:off x="324499" y="3070187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8" name="Graphic 47">
              <a:extLst>
                <a:ext uri="{FF2B5EF4-FFF2-40B4-BE49-F238E27FC236}">
                  <a16:creationId xmlns:a16="http://schemas.microsoft.com/office/drawing/2014/main" id="{CD83BAFD-AA5A-4948-910E-2008EDCAE2D4}"/>
                </a:ext>
              </a:extLst>
            </p:cNvPr>
            <p:cNvGrpSpPr/>
            <p:nvPr/>
          </p:nvGrpSpPr>
          <p:grpSpPr>
            <a:xfrm>
              <a:off x="-2046" y="356907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Freeform: Shape 1145">
                <a:extLst>
                  <a:ext uri="{FF2B5EF4-FFF2-40B4-BE49-F238E27FC236}">
                    <a16:creationId xmlns:a16="http://schemas.microsoft.com/office/drawing/2014/main" id="{1A18DBE0-0BB8-4CC9-AD4A-0BEA0E9B869F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146">
                <a:extLst>
                  <a:ext uri="{FF2B5EF4-FFF2-40B4-BE49-F238E27FC236}">
                    <a16:creationId xmlns:a16="http://schemas.microsoft.com/office/drawing/2014/main" id="{EFA76A07-EA64-4003-B84F-5634B5FF0C12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147">
                <a:extLst>
                  <a:ext uri="{FF2B5EF4-FFF2-40B4-BE49-F238E27FC236}">
                    <a16:creationId xmlns:a16="http://schemas.microsoft.com/office/drawing/2014/main" id="{41C5F5A0-7BF5-4BA2-8C03-8744B29662EB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2" name="Freeform: Shape 264">
              <a:extLst>
                <a:ext uri="{FF2B5EF4-FFF2-40B4-BE49-F238E27FC236}">
                  <a16:creationId xmlns:a16="http://schemas.microsoft.com/office/drawing/2014/main" id="{DB7AF14E-2F83-4B58-B249-AA49C4CD8502}"/>
                </a:ext>
              </a:extLst>
            </p:cNvPr>
            <p:cNvSpPr/>
            <p:nvPr/>
          </p:nvSpPr>
          <p:spPr>
            <a:xfrm>
              <a:off x="21069" y="213862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61">
              <a:extLst>
                <a:ext uri="{FF2B5EF4-FFF2-40B4-BE49-F238E27FC236}">
                  <a16:creationId xmlns:a16="http://schemas.microsoft.com/office/drawing/2014/main" id="{C3646E8D-6E5E-4F8E-BE9C-731853FE910F}"/>
                </a:ext>
              </a:extLst>
            </p:cNvPr>
            <p:cNvSpPr/>
            <p:nvPr/>
          </p:nvSpPr>
          <p:spPr>
            <a:xfrm>
              <a:off x="455251" y="4437793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231BE0C5-194C-4FA6-B2E9-42E45BA13405}"/>
                </a:ext>
              </a:extLst>
            </p:cNvPr>
            <p:cNvSpPr/>
            <p:nvPr/>
          </p:nvSpPr>
          <p:spPr>
            <a:xfrm>
              <a:off x="-11228" y="2767717"/>
              <a:ext cx="299983" cy="384637"/>
            </a:xfrm>
            <a:custGeom>
              <a:avLst/>
              <a:gdLst>
                <a:gd name="connsiteX0" fmla="*/ 113335 w 299983"/>
                <a:gd name="connsiteY0" fmla="*/ 205387 h 384637"/>
                <a:gd name="connsiteX1" fmla="*/ 113335 w 299983"/>
                <a:gd name="connsiteY1" fmla="*/ 384637 h 384637"/>
                <a:gd name="connsiteX2" fmla="*/ 113335 w 299983"/>
                <a:gd name="connsiteY2" fmla="*/ 205387 h 384637"/>
                <a:gd name="connsiteX3" fmla="*/ 119253 w 299983"/>
                <a:gd name="connsiteY3" fmla="*/ 199469 h 384637"/>
                <a:gd name="connsiteX4" fmla="*/ 199879 w 299983"/>
                <a:gd name="connsiteY4" fmla="*/ 281081 h 384637"/>
                <a:gd name="connsiteX5" fmla="*/ 119253 w 299983"/>
                <a:gd name="connsiteY5" fmla="*/ 199469 h 384637"/>
                <a:gd name="connsiteX6" fmla="*/ 105198 w 299983"/>
                <a:gd name="connsiteY6" fmla="*/ 199223 h 384637"/>
                <a:gd name="connsiteX7" fmla="*/ 25066 w 299983"/>
                <a:gd name="connsiteY7" fmla="*/ 281081 h 384637"/>
                <a:gd name="connsiteX8" fmla="*/ 105198 w 299983"/>
                <a:gd name="connsiteY8" fmla="*/ 199223 h 384637"/>
                <a:gd name="connsiteX9" fmla="*/ 9625 w 299983"/>
                <a:gd name="connsiteY9" fmla="*/ 169080 h 384637"/>
                <a:gd name="connsiteX10" fmla="*/ 99034 w 299983"/>
                <a:gd name="connsiteY10" fmla="*/ 191579 h 384637"/>
                <a:gd name="connsiteX11" fmla="*/ 10087 w 299983"/>
                <a:gd name="connsiteY11" fmla="*/ 214478 h 384637"/>
                <a:gd name="connsiteX12" fmla="*/ 0 w 299983"/>
                <a:gd name="connsiteY12" fmla="*/ 213166 h 384637"/>
                <a:gd name="connsiteX13" fmla="*/ 0 w 299983"/>
                <a:gd name="connsiteY13" fmla="*/ 170253 h 384637"/>
                <a:gd name="connsiteX14" fmla="*/ 212515 w 299983"/>
                <a:gd name="connsiteY14" fmla="*/ 169018 h 384637"/>
                <a:gd name="connsiteX15" fmla="*/ 299983 w 299983"/>
                <a:gd name="connsiteY15" fmla="*/ 191333 h 384637"/>
                <a:gd name="connsiteX16" fmla="*/ 126156 w 299983"/>
                <a:gd name="connsiteY16" fmla="*/ 191826 h 384637"/>
                <a:gd name="connsiteX17" fmla="*/ 212515 w 299983"/>
                <a:gd name="connsiteY17" fmla="*/ 169018 h 384637"/>
                <a:gd name="connsiteX18" fmla="*/ 25066 w 299983"/>
                <a:gd name="connsiteY18" fmla="*/ 102570 h 384637"/>
                <a:gd name="connsiteX19" fmla="*/ 105445 w 299983"/>
                <a:gd name="connsiteY19" fmla="*/ 184429 h 384637"/>
                <a:gd name="connsiteX20" fmla="*/ 25066 w 299983"/>
                <a:gd name="connsiteY20" fmla="*/ 102570 h 384637"/>
                <a:gd name="connsiteX21" fmla="*/ 199386 w 299983"/>
                <a:gd name="connsiteY21" fmla="*/ 102324 h 384637"/>
                <a:gd name="connsiteX22" fmla="*/ 119253 w 299983"/>
                <a:gd name="connsiteY22" fmla="*/ 184429 h 384637"/>
                <a:gd name="connsiteX23" fmla="*/ 199386 w 299983"/>
                <a:gd name="connsiteY23" fmla="*/ 102324 h 384637"/>
                <a:gd name="connsiteX24" fmla="*/ 111855 w 299983"/>
                <a:gd name="connsiteY24" fmla="*/ 0 h 384637"/>
                <a:gd name="connsiteX25" fmla="*/ 112349 w 299983"/>
                <a:gd name="connsiteY25" fmla="*/ 177032 h 384637"/>
                <a:gd name="connsiteX26" fmla="*/ 111855 w 299983"/>
                <a:gd name="connsiteY26" fmla="*/ 0 h 38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9983" h="384637">
                  <a:moveTo>
                    <a:pt x="113335" y="205387"/>
                  </a:moveTo>
                  <a:cubicBezTo>
                    <a:pt x="141690" y="265301"/>
                    <a:pt x="141936" y="324476"/>
                    <a:pt x="113335" y="384637"/>
                  </a:cubicBezTo>
                  <a:cubicBezTo>
                    <a:pt x="83501" y="347160"/>
                    <a:pt x="83501" y="243850"/>
                    <a:pt x="113335" y="205387"/>
                  </a:cubicBezTo>
                  <a:close/>
                  <a:moveTo>
                    <a:pt x="119253" y="199469"/>
                  </a:moveTo>
                  <a:cubicBezTo>
                    <a:pt x="147854" y="200209"/>
                    <a:pt x="191495" y="243850"/>
                    <a:pt x="199879" y="281081"/>
                  </a:cubicBezTo>
                  <a:cubicBezTo>
                    <a:pt x="165113" y="273684"/>
                    <a:pt x="127143" y="234974"/>
                    <a:pt x="119253" y="199469"/>
                  </a:cubicBezTo>
                  <a:close/>
                  <a:moveTo>
                    <a:pt x="105198" y="199223"/>
                  </a:moveTo>
                  <a:cubicBezTo>
                    <a:pt x="99034" y="233495"/>
                    <a:pt x="57612" y="275904"/>
                    <a:pt x="25066" y="281081"/>
                  </a:cubicBezTo>
                  <a:cubicBezTo>
                    <a:pt x="31230" y="246562"/>
                    <a:pt x="72159" y="204894"/>
                    <a:pt x="105198" y="199223"/>
                  </a:cubicBezTo>
                  <a:close/>
                  <a:moveTo>
                    <a:pt x="9625" y="169080"/>
                  </a:moveTo>
                  <a:cubicBezTo>
                    <a:pt x="41092" y="169080"/>
                    <a:pt x="73269" y="176539"/>
                    <a:pt x="99034" y="191579"/>
                  </a:cubicBezTo>
                  <a:cubicBezTo>
                    <a:pt x="74132" y="207236"/>
                    <a:pt x="41832" y="214694"/>
                    <a:pt x="10087" y="214478"/>
                  </a:cubicBezTo>
                  <a:lnTo>
                    <a:pt x="0" y="213166"/>
                  </a:lnTo>
                  <a:lnTo>
                    <a:pt x="0" y="170253"/>
                  </a:lnTo>
                  <a:close/>
                  <a:moveTo>
                    <a:pt x="212515" y="169018"/>
                  </a:moveTo>
                  <a:cubicBezTo>
                    <a:pt x="243952" y="168957"/>
                    <a:pt x="275573" y="176416"/>
                    <a:pt x="299983" y="191333"/>
                  </a:cubicBezTo>
                  <a:cubicBezTo>
                    <a:pt x="253629" y="221660"/>
                    <a:pt x="175222" y="222153"/>
                    <a:pt x="126156" y="191826"/>
                  </a:cubicBezTo>
                  <a:cubicBezTo>
                    <a:pt x="149826" y="176662"/>
                    <a:pt x="181078" y="169080"/>
                    <a:pt x="212515" y="169018"/>
                  </a:cubicBezTo>
                  <a:close/>
                  <a:moveTo>
                    <a:pt x="25066" y="102570"/>
                  </a:moveTo>
                  <a:cubicBezTo>
                    <a:pt x="57612" y="107255"/>
                    <a:pt x="98048" y="148678"/>
                    <a:pt x="105445" y="184429"/>
                  </a:cubicBezTo>
                  <a:cubicBezTo>
                    <a:pt x="73145" y="179744"/>
                    <a:pt x="31723" y="137582"/>
                    <a:pt x="25066" y="102570"/>
                  </a:cubicBezTo>
                  <a:close/>
                  <a:moveTo>
                    <a:pt x="199386" y="102324"/>
                  </a:moveTo>
                  <a:cubicBezTo>
                    <a:pt x="196920" y="133144"/>
                    <a:pt x="153525" y="178018"/>
                    <a:pt x="119253" y="184429"/>
                  </a:cubicBezTo>
                  <a:cubicBezTo>
                    <a:pt x="127636" y="148184"/>
                    <a:pt x="165360" y="109474"/>
                    <a:pt x="199386" y="102324"/>
                  </a:cubicBezTo>
                  <a:close/>
                  <a:moveTo>
                    <a:pt x="111855" y="0"/>
                  </a:moveTo>
                  <a:cubicBezTo>
                    <a:pt x="141197" y="43642"/>
                    <a:pt x="142676" y="127719"/>
                    <a:pt x="112349" y="177032"/>
                  </a:cubicBezTo>
                  <a:cubicBezTo>
                    <a:pt x="84240" y="131664"/>
                    <a:pt x="81035" y="53258"/>
                    <a:pt x="1118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EBFD20A5-DA7B-47B6-A719-A9DB8C23CC7A}"/>
                </a:ext>
              </a:extLst>
            </p:cNvPr>
            <p:cNvSpPr/>
            <p:nvPr/>
          </p:nvSpPr>
          <p:spPr>
            <a:xfrm>
              <a:off x="514216" y="342006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61F04291-ED2B-4B18-9CED-DBECD0D3C479}"/>
                </a:ext>
              </a:extLst>
            </p:cNvPr>
            <p:cNvSpPr/>
            <p:nvPr/>
          </p:nvSpPr>
          <p:spPr>
            <a:xfrm>
              <a:off x="363309" y="24028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67" name="Graphic 5">
              <a:extLst>
                <a:ext uri="{FF2B5EF4-FFF2-40B4-BE49-F238E27FC236}">
                  <a16:creationId xmlns:a16="http://schemas.microsoft.com/office/drawing/2014/main" id="{7123A7AB-CFD6-4622-812D-9325BE50B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53694" y="134691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81C27792-B770-482A-9417-EEB4A91CB54F}"/>
                </a:ext>
              </a:extLst>
            </p:cNvPr>
            <p:cNvSpPr/>
            <p:nvPr/>
          </p:nvSpPr>
          <p:spPr>
            <a:xfrm>
              <a:off x="982511" y="146480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754C33BD-6D7E-418A-913F-1E4813F12EBE}"/>
                </a:ext>
              </a:extLst>
            </p:cNvPr>
            <p:cNvSpPr/>
            <p:nvPr/>
          </p:nvSpPr>
          <p:spPr>
            <a:xfrm>
              <a:off x="563012" y="184812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11A2DD9B-BAED-4C13-B707-4FD2356FFA73}"/>
                </a:ext>
              </a:extLst>
            </p:cNvPr>
            <p:cNvSpPr/>
            <p:nvPr/>
          </p:nvSpPr>
          <p:spPr>
            <a:xfrm>
              <a:off x="1396782" y="89980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42">
              <a:extLst>
                <a:ext uri="{FF2B5EF4-FFF2-40B4-BE49-F238E27FC236}">
                  <a16:creationId xmlns:a16="http://schemas.microsoft.com/office/drawing/2014/main" id="{DB288CBD-90FB-4B68-BC75-58467FCFD423}"/>
                </a:ext>
              </a:extLst>
            </p:cNvPr>
            <p:cNvSpPr/>
            <p:nvPr/>
          </p:nvSpPr>
          <p:spPr>
            <a:xfrm>
              <a:off x="896670" y="90763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44">
              <a:extLst>
                <a:ext uri="{FF2B5EF4-FFF2-40B4-BE49-F238E27FC236}">
                  <a16:creationId xmlns:a16="http://schemas.microsoft.com/office/drawing/2014/main" id="{8E46501C-6E32-4D69-BBE6-DCFD30081D5F}"/>
                </a:ext>
              </a:extLst>
            </p:cNvPr>
            <p:cNvSpPr/>
            <p:nvPr/>
          </p:nvSpPr>
          <p:spPr>
            <a:xfrm>
              <a:off x="231819" y="101188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96081A10-426C-4B6D-82E7-0CB2C3C0E938}"/>
                </a:ext>
              </a:extLst>
            </p:cNvPr>
            <p:cNvSpPr/>
            <p:nvPr/>
          </p:nvSpPr>
          <p:spPr>
            <a:xfrm>
              <a:off x="635167" y="125890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3FCB0882-4283-47E1-87A1-B7042CFCF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48" y="50353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179" name="Graphic 5">
              <a:extLst>
                <a:ext uri="{FF2B5EF4-FFF2-40B4-BE49-F238E27FC236}">
                  <a16:creationId xmlns:a16="http://schemas.microsoft.com/office/drawing/2014/main" id="{9CB0B175-3E3B-414F-A6C8-8605D08E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33" y="2076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E56E4557-8064-42B2-B9F9-75DE188BD69F}"/>
                </a:ext>
              </a:extLst>
            </p:cNvPr>
            <p:cNvSpPr/>
            <p:nvPr/>
          </p:nvSpPr>
          <p:spPr>
            <a:xfrm>
              <a:off x="568405" y="-5694"/>
              <a:ext cx="287130" cy="349180"/>
            </a:xfrm>
            <a:custGeom>
              <a:avLst/>
              <a:gdLst>
                <a:gd name="connsiteX0" fmla="*/ 276439 w 287130"/>
                <a:gd name="connsiteY0" fmla="*/ 0 h 349180"/>
                <a:gd name="connsiteX1" fmla="*/ 286718 w 287130"/>
                <a:gd name="connsiteY1" fmla="*/ 0 h 349180"/>
                <a:gd name="connsiteX2" fmla="*/ 287130 w 287130"/>
                <a:gd name="connsiteY2" fmla="*/ 54080 h 349180"/>
                <a:gd name="connsiteX3" fmla="*/ 195248 w 287130"/>
                <a:gd name="connsiteY3" fmla="*/ 246081 h 349180"/>
                <a:gd name="connsiteX4" fmla="*/ 57877 w 287130"/>
                <a:gd name="connsiteY4" fmla="*/ 271882 h 349180"/>
                <a:gd name="connsiteX5" fmla="*/ 41142 w 287130"/>
                <a:gd name="connsiteY5" fmla="*/ 280947 h 349180"/>
                <a:gd name="connsiteX6" fmla="*/ 26498 w 287130"/>
                <a:gd name="connsiteY6" fmla="*/ 329759 h 349180"/>
                <a:gd name="connsiteX7" fmla="*/ 0 w 287130"/>
                <a:gd name="connsiteY7" fmla="*/ 347192 h 349180"/>
                <a:gd name="connsiteX8" fmla="*/ 36261 w 287130"/>
                <a:gd name="connsiteY8" fmla="*/ 264909 h 349180"/>
                <a:gd name="connsiteX9" fmla="*/ 36957 w 287130"/>
                <a:gd name="connsiteY9" fmla="*/ 237713 h 349180"/>
                <a:gd name="connsiteX10" fmla="*/ 46721 w 287130"/>
                <a:gd name="connsiteY10" fmla="*/ 166587 h 349180"/>
                <a:gd name="connsiteX11" fmla="*/ 128305 w 287130"/>
                <a:gd name="connsiteY11" fmla="*/ 94067 h 349180"/>
                <a:gd name="connsiteX12" fmla="*/ 228022 w 287130"/>
                <a:gd name="connsiteY12" fmla="*/ 47347 h 349180"/>
                <a:gd name="connsiteX13" fmla="*/ 262800 w 287130"/>
                <a:gd name="connsiteY13" fmla="*/ 21633 h 34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130" h="349180">
                  <a:moveTo>
                    <a:pt x="276439" y="0"/>
                  </a:moveTo>
                  <a:lnTo>
                    <a:pt x="286718" y="0"/>
                  </a:lnTo>
                  <a:lnTo>
                    <a:pt x="287130" y="54080"/>
                  </a:lnTo>
                  <a:cubicBezTo>
                    <a:pt x="279449" y="129455"/>
                    <a:pt x="247547" y="213656"/>
                    <a:pt x="195248" y="246081"/>
                  </a:cubicBezTo>
                  <a:cubicBezTo>
                    <a:pt x="152712" y="272580"/>
                    <a:pt x="107387" y="283736"/>
                    <a:pt x="57877" y="271882"/>
                  </a:cubicBezTo>
                  <a:cubicBezTo>
                    <a:pt x="47417" y="269093"/>
                    <a:pt x="43931" y="272580"/>
                    <a:pt x="41142" y="280947"/>
                  </a:cubicBezTo>
                  <a:cubicBezTo>
                    <a:pt x="36261" y="296985"/>
                    <a:pt x="27893" y="313024"/>
                    <a:pt x="26498" y="329759"/>
                  </a:cubicBezTo>
                  <a:cubicBezTo>
                    <a:pt x="24406" y="348587"/>
                    <a:pt x="17433" y="352074"/>
                    <a:pt x="0" y="347192"/>
                  </a:cubicBezTo>
                  <a:cubicBezTo>
                    <a:pt x="11854" y="319299"/>
                    <a:pt x="23708" y="292104"/>
                    <a:pt x="36261" y="264909"/>
                  </a:cubicBezTo>
                  <a:cubicBezTo>
                    <a:pt x="40444" y="255843"/>
                    <a:pt x="44628" y="250962"/>
                    <a:pt x="36957" y="237713"/>
                  </a:cubicBezTo>
                  <a:cubicBezTo>
                    <a:pt x="23708" y="215399"/>
                    <a:pt x="34168" y="188902"/>
                    <a:pt x="46721" y="166587"/>
                  </a:cubicBezTo>
                  <a:cubicBezTo>
                    <a:pt x="65547" y="133116"/>
                    <a:pt x="94835" y="110802"/>
                    <a:pt x="128305" y="94067"/>
                  </a:cubicBezTo>
                  <a:cubicBezTo>
                    <a:pt x="161080" y="78028"/>
                    <a:pt x="195248" y="64083"/>
                    <a:pt x="228022" y="47347"/>
                  </a:cubicBezTo>
                  <a:cubicBezTo>
                    <a:pt x="241271" y="40722"/>
                    <a:pt x="252951" y="32180"/>
                    <a:pt x="262800" y="21633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1" name="하트 180">
              <a:extLst>
                <a:ext uri="{FF2B5EF4-FFF2-40B4-BE49-F238E27FC236}">
                  <a16:creationId xmlns:a16="http://schemas.microsoft.com/office/drawing/2014/main" id="{34514012-D6C7-4DC1-A709-723A4E990966}"/>
                </a:ext>
              </a:extLst>
            </p:cNvPr>
            <p:cNvSpPr/>
            <p:nvPr/>
          </p:nvSpPr>
          <p:spPr>
            <a:xfrm>
              <a:off x="163903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2" name="Graphic 47">
              <a:extLst>
                <a:ext uri="{FF2B5EF4-FFF2-40B4-BE49-F238E27FC236}">
                  <a16:creationId xmlns:a16="http://schemas.microsoft.com/office/drawing/2014/main" id="{A6688F96-8175-417D-859E-E419D594D2CF}"/>
                </a:ext>
              </a:extLst>
            </p:cNvPr>
            <p:cNvGrpSpPr/>
            <p:nvPr/>
          </p:nvGrpSpPr>
          <p:grpSpPr>
            <a:xfrm>
              <a:off x="1191861" y="44194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Freeform: Shape 1145">
                <a:extLst>
                  <a:ext uri="{FF2B5EF4-FFF2-40B4-BE49-F238E27FC236}">
                    <a16:creationId xmlns:a16="http://schemas.microsoft.com/office/drawing/2014/main" id="{29C18E70-AB00-4333-B7BF-89981F633096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146">
                <a:extLst>
                  <a:ext uri="{FF2B5EF4-FFF2-40B4-BE49-F238E27FC236}">
                    <a16:creationId xmlns:a16="http://schemas.microsoft.com/office/drawing/2014/main" id="{449BEF4F-DB01-4929-885D-FAA4C278F212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147">
                <a:extLst>
                  <a:ext uri="{FF2B5EF4-FFF2-40B4-BE49-F238E27FC236}">
                    <a16:creationId xmlns:a16="http://schemas.microsoft.com/office/drawing/2014/main" id="{AE82BE95-ACD3-45F3-8C12-286E813CD12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6" name="Freeform: Shape 264">
              <a:extLst>
                <a:ext uri="{FF2B5EF4-FFF2-40B4-BE49-F238E27FC236}">
                  <a16:creationId xmlns:a16="http://schemas.microsoft.com/office/drawing/2014/main" id="{E6F35F18-F82B-4CB6-8616-E8FFD31960C1}"/>
                </a:ext>
              </a:extLst>
            </p:cNvPr>
            <p:cNvSpPr/>
            <p:nvPr/>
          </p:nvSpPr>
          <p:spPr>
            <a:xfrm>
              <a:off x="13145" y="61864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00056996-9D30-432B-BB7A-DCCA8D8BCC13}"/>
                </a:ext>
              </a:extLst>
            </p:cNvPr>
            <p:cNvSpPr/>
            <p:nvPr/>
          </p:nvSpPr>
          <p:spPr>
            <a:xfrm>
              <a:off x="114632" y="14195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9C2A13E9-B08A-4CFA-941C-384405B27ADF}"/>
                </a:ext>
              </a:extLst>
            </p:cNvPr>
            <p:cNvSpPr/>
            <p:nvPr/>
          </p:nvSpPr>
          <p:spPr>
            <a:xfrm>
              <a:off x="3996089" y="42691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FC399DEC-4AE5-47F1-A5C9-89D9B58D11E2}"/>
                </a:ext>
              </a:extLst>
            </p:cNvPr>
            <p:cNvSpPr/>
            <p:nvPr/>
          </p:nvSpPr>
          <p:spPr>
            <a:xfrm>
              <a:off x="148365" y="171260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0" name="하트 189">
              <a:extLst>
                <a:ext uri="{FF2B5EF4-FFF2-40B4-BE49-F238E27FC236}">
                  <a16:creationId xmlns:a16="http://schemas.microsoft.com/office/drawing/2014/main" id="{233DD8A3-3288-4A0A-A42E-F48B0ED1BCA6}"/>
                </a:ext>
              </a:extLst>
            </p:cNvPr>
            <p:cNvSpPr/>
            <p:nvPr/>
          </p:nvSpPr>
          <p:spPr>
            <a:xfrm>
              <a:off x="3684715" y="81102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1" name="Graphic 47">
              <a:extLst>
                <a:ext uri="{FF2B5EF4-FFF2-40B4-BE49-F238E27FC236}">
                  <a16:creationId xmlns:a16="http://schemas.microsoft.com/office/drawing/2014/main" id="{9D9EC29E-856E-4543-B0A4-09F526699016}"/>
                </a:ext>
              </a:extLst>
            </p:cNvPr>
            <p:cNvGrpSpPr/>
            <p:nvPr/>
          </p:nvGrpSpPr>
          <p:grpSpPr>
            <a:xfrm>
              <a:off x="3164069" y="11652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2" name="Freeform: Shape 1145">
                <a:extLst>
                  <a:ext uri="{FF2B5EF4-FFF2-40B4-BE49-F238E27FC236}">
                    <a16:creationId xmlns:a16="http://schemas.microsoft.com/office/drawing/2014/main" id="{09843AF5-88F6-454C-BA03-325A9A281246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146">
                <a:extLst>
                  <a:ext uri="{FF2B5EF4-FFF2-40B4-BE49-F238E27FC236}">
                    <a16:creationId xmlns:a16="http://schemas.microsoft.com/office/drawing/2014/main" id="{F30FF84D-CA7D-4FB8-B10B-05BC37F2F4D8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147">
                <a:extLst>
                  <a:ext uri="{FF2B5EF4-FFF2-40B4-BE49-F238E27FC236}">
                    <a16:creationId xmlns:a16="http://schemas.microsoft.com/office/drawing/2014/main" id="{B5B68092-6563-417A-9EAD-39FF322A83E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5" name="Freeform: Shape 264">
              <a:extLst>
                <a:ext uri="{FF2B5EF4-FFF2-40B4-BE49-F238E27FC236}">
                  <a16:creationId xmlns:a16="http://schemas.microsoft.com/office/drawing/2014/main" id="{880BC60F-A468-4698-838E-8C3D7713F5F1}"/>
                </a:ext>
              </a:extLst>
            </p:cNvPr>
            <p:cNvSpPr/>
            <p:nvPr/>
          </p:nvSpPr>
          <p:spPr>
            <a:xfrm>
              <a:off x="4340493" y="9063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BE57EBF8-20D2-4B60-853C-7403C8435C60}"/>
                </a:ext>
              </a:extLst>
            </p:cNvPr>
            <p:cNvSpPr/>
            <p:nvPr/>
          </p:nvSpPr>
          <p:spPr>
            <a:xfrm>
              <a:off x="2577284" y="-5694"/>
              <a:ext cx="375515" cy="209665"/>
            </a:xfrm>
            <a:custGeom>
              <a:avLst/>
              <a:gdLst>
                <a:gd name="connsiteX0" fmla="*/ 188867 w 375515"/>
                <a:gd name="connsiteY0" fmla="*/ 30414 h 209665"/>
                <a:gd name="connsiteX1" fmla="*/ 188867 w 375515"/>
                <a:gd name="connsiteY1" fmla="*/ 209665 h 209665"/>
                <a:gd name="connsiteX2" fmla="*/ 188867 w 375515"/>
                <a:gd name="connsiteY2" fmla="*/ 30414 h 209665"/>
                <a:gd name="connsiteX3" fmla="*/ 194785 w 375515"/>
                <a:gd name="connsiteY3" fmla="*/ 24497 h 209665"/>
                <a:gd name="connsiteX4" fmla="*/ 275411 w 375515"/>
                <a:gd name="connsiteY4" fmla="*/ 106109 h 209665"/>
                <a:gd name="connsiteX5" fmla="*/ 194785 w 375515"/>
                <a:gd name="connsiteY5" fmla="*/ 24497 h 209665"/>
                <a:gd name="connsiteX6" fmla="*/ 180731 w 375515"/>
                <a:gd name="connsiteY6" fmla="*/ 24250 h 209665"/>
                <a:gd name="connsiteX7" fmla="*/ 100598 w 375515"/>
                <a:gd name="connsiteY7" fmla="*/ 106109 h 209665"/>
                <a:gd name="connsiteX8" fmla="*/ 180731 w 375515"/>
                <a:gd name="connsiteY8" fmla="*/ 24250 h 209665"/>
                <a:gd name="connsiteX9" fmla="*/ 241452 w 375515"/>
                <a:gd name="connsiteY9" fmla="*/ 0 h 209665"/>
                <a:gd name="connsiteX10" fmla="*/ 335430 w 375515"/>
                <a:gd name="connsiteY10" fmla="*/ 0 h 209665"/>
                <a:gd name="connsiteX11" fmla="*/ 375515 w 375515"/>
                <a:gd name="connsiteY11" fmla="*/ 16360 h 209665"/>
                <a:gd name="connsiteX12" fmla="*/ 201688 w 375515"/>
                <a:gd name="connsiteY12" fmla="*/ 16854 h 209665"/>
                <a:gd name="connsiteX13" fmla="*/ 200326 w 375515"/>
                <a:gd name="connsiteY13" fmla="*/ 0 h 209665"/>
                <a:gd name="connsiteX14" fmla="*/ 217273 w 375515"/>
                <a:gd name="connsiteY14" fmla="*/ 0 h 209665"/>
                <a:gd name="connsiteX15" fmla="*/ 194785 w 375515"/>
                <a:gd name="connsiteY15" fmla="*/ 9457 h 209665"/>
                <a:gd name="connsiteX16" fmla="*/ 187028 w 375515"/>
                <a:gd name="connsiteY16" fmla="*/ 0 h 209665"/>
                <a:gd name="connsiteX17" fmla="*/ 188700 w 375515"/>
                <a:gd name="connsiteY17" fmla="*/ 0 h 209665"/>
                <a:gd name="connsiteX18" fmla="*/ 187881 w 375515"/>
                <a:gd name="connsiteY18" fmla="*/ 2060 h 209665"/>
                <a:gd name="connsiteX19" fmla="*/ 156719 w 375515"/>
                <a:gd name="connsiteY19" fmla="*/ 0 h 209665"/>
                <a:gd name="connsiteX20" fmla="*/ 175445 w 375515"/>
                <a:gd name="connsiteY20" fmla="*/ 0 h 209665"/>
                <a:gd name="connsiteX21" fmla="*/ 180977 w 375515"/>
                <a:gd name="connsiteY21" fmla="*/ 9457 h 209665"/>
                <a:gd name="connsiteX22" fmla="*/ 38637 w 375515"/>
                <a:gd name="connsiteY22" fmla="*/ 0 h 209665"/>
                <a:gd name="connsiteX23" fmla="*/ 132713 w 375515"/>
                <a:gd name="connsiteY23" fmla="*/ 0 h 209665"/>
                <a:gd name="connsiteX24" fmla="*/ 174567 w 375515"/>
                <a:gd name="connsiteY24" fmla="*/ 16607 h 209665"/>
                <a:gd name="connsiteX25" fmla="*/ 0 w 375515"/>
                <a:gd name="connsiteY25" fmla="*/ 16360 h 2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5515" h="209665">
                  <a:moveTo>
                    <a:pt x="188867" y="30414"/>
                  </a:moveTo>
                  <a:cubicBezTo>
                    <a:pt x="217222" y="90329"/>
                    <a:pt x="217468" y="149504"/>
                    <a:pt x="188867" y="209665"/>
                  </a:cubicBezTo>
                  <a:cubicBezTo>
                    <a:pt x="159033" y="172187"/>
                    <a:pt x="159033" y="68878"/>
                    <a:pt x="188867" y="30414"/>
                  </a:cubicBezTo>
                  <a:close/>
                  <a:moveTo>
                    <a:pt x="194785" y="24497"/>
                  </a:moveTo>
                  <a:cubicBezTo>
                    <a:pt x="223386" y="25237"/>
                    <a:pt x="267028" y="68878"/>
                    <a:pt x="275411" y="106109"/>
                  </a:cubicBezTo>
                  <a:cubicBezTo>
                    <a:pt x="240646" y="98712"/>
                    <a:pt x="202675" y="60002"/>
                    <a:pt x="194785" y="24497"/>
                  </a:cubicBezTo>
                  <a:close/>
                  <a:moveTo>
                    <a:pt x="180731" y="24250"/>
                  </a:moveTo>
                  <a:cubicBezTo>
                    <a:pt x="174567" y="58523"/>
                    <a:pt x="133144" y="100931"/>
                    <a:pt x="100598" y="106109"/>
                  </a:cubicBezTo>
                  <a:cubicBezTo>
                    <a:pt x="106762" y="71590"/>
                    <a:pt x="147691" y="29921"/>
                    <a:pt x="180731" y="24250"/>
                  </a:cubicBezTo>
                  <a:close/>
                  <a:moveTo>
                    <a:pt x="241452" y="0"/>
                  </a:moveTo>
                  <a:lnTo>
                    <a:pt x="335430" y="0"/>
                  </a:lnTo>
                  <a:lnTo>
                    <a:pt x="375515" y="16360"/>
                  </a:lnTo>
                  <a:cubicBezTo>
                    <a:pt x="329161" y="46687"/>
                    <a:pt x="250755" y="47180"/>
                    <a:pt x="201688" y="16854"/>
                  </a:cubicBezTo>
                  <a:close/>
                  <a:moveTo>
                    <a:pt x="200326" y="0"/>
                  </a:moveTo>
                  <a:lnTo>
                    <a:pt x="217273" y="0"/>
                  </a:lnTo>
                  <a:lnTo>
                    <a:pt x="194785" y="9457"/>
                  </a:lnTo>
                  <a:close/>
                  <a:moveTo>
                    <a:pt x="187028" y="0"/>
                  </a:moveTo>
                  <a:lnTo>
                    <a:pt x="188700" y="0"/>
                  </a:lnTo>
                  <a:lnTo>
                    <a:pt x="187881" y="2060"/>
                  </a:lnTo>
                  <a:close/>
                  <a:moveTo>
                    <a:pt x="156719" y="0"/>
                  </a:moveTo>
                  <a:lnTo>
                    <a:pt x="175445" y="0"/>
                  </a:lnTo>
                  <a:lnTo>
                    <a:pt x="180977" y="9457"/>
                  </a:lnTo>
                  <a:close/>
                  <a:moveTo>
                    <a:pt x="38637" y="0"/>
                  </a:moveTo>
                  <a:lnTo>
                    <a:pt x="132713" y="0"/>
                  </a:lnTo>
                  <a:lnTo>
                    <a:pt x="174567" y="16607"/>
                  </a:lnTo>
                  <a:cubicBezTo>
                    <a:pt x="124761" y="47920"/>
                    <a:pt x="45368" y="46441"/>
                    <a:pt x="0" y="163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E57393A-A568-4A65-A945-7FBA9B68F539}"/>
                </a:ext>
              </a:extLst>
            </p:cNvPr>
            <p:cNvSpPr/>
            <p:nvPr/>
          </p:nvSpPr>
          <p:spPr>
            <a:xfrm>
              <a:off x="-11228" y="1308485"/>
              <a:ext cx="212952" cy="402755"/>
            </a:xfrm>
            <a:custGeom>
              <a:avLst/>
              <a:gdLst>
                <a:gd name="connsiteX0" fmla="*/ 15700 w 212952"/>
                <a:gd name="connsiteY0" fmla="*/ 214786 h 402755"/>
                <a:gd name="connsiteX1" fmla="*/ 15958 w 212952"/>
                <a:gd name="connsiteY1" fmla="*/ 402755 h 402755"/>
                <a:gd name="connsiteX2" fmla="*/ 0 w 212952"/>
                <a:gd name="connsiteY2" fmla="*/ 358206 h 402755"/>
                <a:gd name="connsiteX3" fmla="*/ 0 w 212952"/>
                <a:gd name="connsiteY3" fmla="*/ 258935 h 402755"/>
                <a:gd name="connsiteX4" fmla="*/ 6418 w 212952"/>
                <a:gd name="connsiteY4" fmla="*/ 211434 h 402755"/>
                <a:gd name="connsiteX5" fmla="*/ 0 w 212952"/>
                <a:gd name="connsiteY5" fmla="*/ 228478 h 402755"/>
                <a:gd name="connsiteX6" fmla="*/ 0 w 212952"/>
                <a:gd name="connsiteY6" fmla="*/ 214060 h 402755"/>
                <a:gd name="connsiteX7" fmla="*/ 27046 w 212952"/>
                <a:gd name="connsiteY7" fmla="*/ 210403 h 402755"/>
                <a:gd name="connsiteX8" fmla="*/ 155195 w 212952"/>
                <a:gd name="connsiteY8" fmla="*/ 341904 h 402755"/>
                <a:gd name="connsiteX9" fmla="*/ 27046 w 212952"/>
                <a:gd name="connsiteY9" fmla="*/ 210403 h 402755"/>
                <a:gd name="connsiteX10" fmla="*/ 0 w 212952"/>
                <a:gd name="connsiteY10" fmla="*/ 199971 h 402755"/>
                <a:gd name="connsiteX11" fmla="*/ 3324 w 212952"/>
                <a:gd name="connsiteY11" fmla="*/ 201378 h 402755"/>
                <a:gd name="connsiteX12" fmla="*/ 0 w 212952"/>
                <a:gd name="connsiteY12" fmla="*/ 202207 h 402755"/>
                <a:gd name="connsiteX13" fmla="*/ 121772 w 212952"/>
                <a:gd name="connsiteY13" fmla="*/ 176528 h 402755"/>
                <a:gd name="connsiteX14" fmla="*/ 212952 w 212952"/>
                <a:gd name="connsiteY14" fmla="*/ 199057 h 402755"/>
                <a:gd name="connsiteX15" fmla="*/ 29624 w 212952"/>
                <a:gd name="connsiteY15" fmla="*/ 199831 h 402755"/>
                <a:gd name="connsiteX16" fmla="*/ 121772 w 212952"/>
                <a:gd name="connsiteY16" fmla="*/ 176528 h 402755"/>
                <a:gd name="connsiteX17" fmla="*/ 0 w 212952"/>
                <a:gd name="connsiteY17" fmla="*/ 173175 h 402755"/>
                <a:gd name="connsiteX18" fmla="*/ 7450 w 212952"/>
                <a:gd name="connsiteY18" fmla="*/ 189517 h 402755"/>
                <a:gd name="connsiteX19" fmla="*/ 0 w 212952"/>
                <a:gd name="connsiteY19" fmla="*/ 185210 h 402755"/>
                <a:gd name="connsiteX20" fmla="*/ 156742 w 212952"/>
                <a:gd name="connsiteY20" fmla="*/ 58016 h 402755"/>
                <a:gd name="connsiteX21" fmla="*/ 27819 w 212952"/>
                <a:gd name="connsiteY21" fmla="*/ 191064 h 402755"/>
                <a:gd name="connsiteX22" fmla="*/ 156742 w 212952"/>
                <a:gd name="connsiteY22" fmla="*/ 58016 h 402755"/>
                <a:gd name="connsiteX23" fmla="*/ 16216 w 212952"/>
                <a:gd name="connsiteY23" fmla="*/ 0 h 402755"/>
                <a:gd name="connsiteX24" fmla="*/ 16474 w 212952"/>
                <a:gd name="connsiteY24" fmla="*/ 185391 h 402755"/>
                <a:gd name="connsiteX25" fmla="*/ 0 w 212952"/>
                <a:gd name="connsiteY25" fmla="*/ 144908 h 402755"/>
                <a:gd name="connsiteX26" fmla="*/ 0 w 212952"/>
                <a:gd name="connsiteY26" fmla="*/ 42268 h 4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952" h="402755">
                  <a:moveTo>
                    <a:pt x="15700" y="214786"/>
                  </a:moveTo>
                  <a:cubicBezTo>
                    <a:pt x="46642" y="263003"/>
                    <a:pt x="48705" y="348350"/>
                    <a:pt x="15958" y="402755"/>
                  </a:cubicBezTo>
                  <a:lnTo>
                    <a:pt x="0" y="358206"/>
                  </a:lnTo>
                  <a:lnTo>
                    <a:pt x="0" y="258935"/>
                  </a:lnTo>
                  <a:close/>
                  <a:moveTo>
                    <a:pt x="6418" y="211434"/>
                  </a:moveTo>
                  <a:lnTo>
                    <a:pt x="0" y="228478"/>
                  </a:lnTo>
                  <a:lnTo>
                    <a:pt x="0" y="214060"/>
                  </a:lnTo>
                  <a:close/>
                  <a:moveTo>
                    <a:pt x="27046" y="210403"/>
                  </a:moveTo>
                  <a:cubicBezTo>
                    <a:pt x="95890" y="230515"/>
                    <a:pt x="144365" y="293171"/>
                    <a:pt x="155195" y="341904"/>
                  </a:cubicBezTo>
                  <a:cubicBezTo>
                    <a:pt x="108009" y="337778"/>
                    <a:pt x="36328" y="264808"/>
                    <a:pt x="27046" y="210403"/>
                  </a:cubicBezTo>
                  <a:close/>
                  <a:moveTo>
                    <a:pt x="0" y="199971"/>
                  </a:moveTo>
                  <a:lnTo>
                    <a:pt x="3324" y="201378"/>
                  </a:lnTo>
                  <a:lnTo>
                    <a:pt x="0" y="202207"/>
                  </a:lnTo>
                  <a:close/>
                  <a:moveTo>
                    <a:pt x="121772" y="176528"/>
                  </a:moveTo>
                  <a:cubicBezTo>
                    <a:pt x="152230" y="176431"/>
                    <a:pt x="182526" y="183973"/>
                    <a:pt x="212952" y="199057"/>
                  </a:cubicBezTo>
                  <a:cubicBezTo>
                    <a:pt x="172728" y="229225"/>
                    <a:pt x="87381" y="235155"/>
                    <a:pt x="29624" y="199831"/>
                  </a:cubicBezTo>
                  <a:cubicBezTo>
                    <a:pt x="60694" y="184360"/>
                    <a:pt x="91314" y="176625"/>
                    <a:pt x="121772" y="176528"/>
                  </a:cubicBezTo>
                  <a:close/>
                  <a:moveTo>
                    <a:pt x="0" y="173175"/>
                  </a:moveTo>
                  <a:lnTo>
                    <a:pt x="7450" y="189517"/>
                  </a:lnTo>
                  <a:lnTo>
                    <a:pt x="0" y="185210"/>
                  </a:lnTo>
                  <a:close/>
                  <a:moveTo>
                    <a:pt x="156742" y="58016"/>
                  </a:moveTo>
                  <a:cubicBezTo>
                    <a:pt x="134309" y="124024"/>
                    <a:pt x="92023" y="167858"/>
                    <a:pt x="27819" y="191064"/>
                  </a:cubicBezTo>
                  <a:cubicBezTo>
                    <a:pt x="26014" y="147230"/>
                    <a:pt x="100016" y="70134"/>
                    <a:pt x="156742" y="58016"/>
                  </a:cubicBezTo>
                  <a:close/>
                  <a:moveTo>
                    <a:pt x="16216" y="0"/>
                  </a:moveTo>
                  <a:cubicBezTo>
                    <a:pt x="47157" y="35067"/>
                    <a:pt x="47157" y="143620"/>
                    <a:pt x="16474" y="185391"/>
                  </a:cubicBezTo>
                  <a:lnTo>
                    <a:pt x="0" y="14490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D7089E15-2E32-44BF-882F-828271791A4F}"/>
                </a:ext>
              </a:extLst>
            </p:cNvPr>
            <p:cNvSpPr/>
            <p:nvPr/>
          </p:nvSpPr>
          <p:spPr>
            <a:xfrm>
              <a:off x="2129308" y="4497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1BA1275D-80F0-4032-A559-0CB0ED1D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129" y="1823556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00" name="Graphic 5">
              <a:extLst>
                <a:ext uri="{FF2B5EF4-FFF2-40B4-BE49-F238E27FC236}">
                  <a16:creationId xmlns:a16="http://schemas.microsoft.com/office/drawing/2014/main" id="{20EC80AC-7099-4FA0-AB0B-90EA8BAC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98539" y="127602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1" name="Freeform: Shape 17">
              <a:extLst>
                <a:ext uri="{FF2B5EF4-FFF2-40B4-BE49-F238E27FC236}">
                  <a16:creationId xmlns:a16="http://schemas.microsoft.com/office/drawing/2014/main" id="{28F97458-11AF-4A4D-9AC7-D28ED7FD9222}"/>
                </a:ext>
              </a:extLst>
            </p:cNvPr>
            <p:cNvSpPr/>
            <p:nvPr/>
          </p:nvSpPr>
          <p:spPr>
            <a:xfrm>
              <a:off x="10552207" y="1229257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하트 201">
              <a:extLst>
                <a:ext uri="{FF2B5EF4-FFF2-40B4-BE49-F238E27FC236}">
                  <a16:creationId xmlns:a16="http://schemas.microsoft.com/office/drawing/2014/main" id="{E8D4ABBD-CC6D-4A1F-877B-981EA6FD58A1}"/>
                </a:ext>
              </a:extLst>
            </p:cNvPr>
            <p:cNvSpPr/>
            <p:nvPr/>
          </p:nvSpPr>
          <p:spPr>
            <a:xfrm>
              <a:off x="11508589" y="1246426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3" name="Graphic 47">
              <a:extLst>
                <a:ext uri="{FF2B5EF4-FFF2-40B4-BE49-F238E27FC236}">
                  <a16:creationId xmlns:a16="http://schemas.microsoft.com/office/drawing/2014/main" id="{2E379340-0EC7-48BA-BFEA-AFEE8A81F58A}"/>
                </a:ext>
              </a:extLst>
            </p:cNvPr>
            <p:cNvGrpSpPr/>
            <p:nvPr/>
          </p:nvGrpSpPr>
          <p:grpSpPr>
            <a:xfrm>
              <a:off x="11146242" y="1761963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4" name="Freeform: Shape 1145">
                <a:extLst>
                  <a:ext uri="{FF2B5EF4-FFF2-40B4-BE49-F238E27FC236}">
                    <a16:creationId xmlns:a16="http://schemas.microsoft.com/office/drawing/2014/main" id="{D7E5ECE0-DE9D-4EE2-A3B3-95A020F592E8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1146">
                <a:extLst>
                  <a:ext uri="{FF2B5EF4-FFF2-40B4-BE49-F238E27FC236}">
                    <a16:creationId xmlns:a16="http://schemas.microsoft.com/office/drawing/2014/main" id="{855BD4F0-0B73-41AF-BA62-5EC46440384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1147">
                <a:extLst>
                  <a:ext uri="{FF2B5EF4-FFF2-40B4-BE49-F238E27FC236}">
                    <a16:creationId xmlns:a16="http://schemas.microsoft.com/office/drawing/2014/main" id="{4E01C375-997E-4CC3-BE45-E9851430D3F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112FB307-CDF4-4514-A2C1-E159C111FDE3}"/>
                </a:ext>
              </a:extLst>
            </p:cNvPr>
            <p:cNvSpPr/>
            <p:nvPr/>
          </p:nvSpPr>
          <p:spPr>
            <a:xfrm>
              <a:off x="10097636" y="1490370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D9D93070-9BBE-45B2-ACA8-BF71DC1D1221}"/>
                </a:ext>
              </a:extLst>
            </p:cNvPr>
            <p:cNvSpPr/>
            <p:nvPr/>
          </p:nvSpPr>
          <p:spPr>
            <a:xfrm>
              <a:off x="11698306" y="1596304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86C3B353-6A37-4900-9696-207615631E8A}"/>
                </a:ext>
              </a:extLst>
            </p:cNvPr>
            <p:cNvSpPr/>
            <p:nvPr/>
          </p:nvSpPr>
          <p:spPr>
            <a:xfrm>
              <a:off x="10931406" y="54204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42">
              <a:extLst>
                <a:ext uri="{FF2B5EF4-FFF2-40B4-BE49-F238E27FC236}">
                  <a16:creationId xmlns:a16="http://schemas.microsoft.com/office/drawing/2014/main" id="{48B80892-5575-4159-AFA1-8236B9E1D4C9}"/>
                </a:ext>
              </a:extLst>
            </p:cNvPr>
            <p:cNvSpPr/>
            <p:nvPr/>
          </p:nvSpPr>
          <p:spPr>
            <a:xfrm>
              <a:off x="10431294" y="549882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EE943D2D-924C-4390-BF6B-EB3F4FC5615B}"/>
                </a:ext>
              </a:extLst>
            </p:cNvPr>
            <p:cNvSpPr/>
            <p:nvPr/>
          </p:nvSpPr>
          <p:spPr>
            <a:xfrm>
              <a:off x="11513767" y="39318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A8205AC4-7A41-41C1-9820-3FA8AD0E8BDE}"/>
                </a:ext>
              </a:extLst>
            </p:cNvPr>
            <p:cNvSpPr/>
            <p:nvPr/>
          </p:nvSpPr>
          <p:spPr>
            <a:xfrm>
              <a:off x="9766443" y="654123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74CED1B1-95D8-4DD2-8820-AE0C4D4E62E0}"/>
                </a:ext>
              </a:extLst>
            </p:cNvPr>
            <p:cNvSpPr/>
            <p:nvPr/>
          </p:nvSpPr>
          <p:spPr>
            <a:xfrm>
              <a:off x="10169791" y="901152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24C3DC94-94AD-4D74-A774-0A133166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372" y="145778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15" name="Graphic 47">
              <a:extLst>
                <a:ext uri="{FF2B5EF4-FFF2-40B4-BE49-F238E27FC236}">
                  <a16:creationId xmlns:a16="http://schemas.microsoft.com/office/drawing/2014/main" id="{00FA607B-0E6F-4260-9B2C-D29B0EC82FC5}"/>
                </a:ext>
              </a:extLst>
            </p:cNvPr>
            <p:cNvGrpSpPr/>
            <p:nvPr/>
          </p:nvGrpSpPr>
          <p:grpSpPr>
            <a:xfrm>
              <a:off x="10781005" y="85523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6" name="Freeform: Shape 1145">
                <a:extLst>
                  <a:ext uri="{FF2B5EF4-FFF2-40B4-BE49-F238E27FC236}">
                    <a16:creationId xmlns:a16="http://schemas.microsoft.com/office/drawing/2014/main" id="{B3839410-4E34-4D49-B7DC-D98C0593951A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1146">
                <a:extLst>
                  <a:ext uri="{FF2B5EF4-FFF2-40B4-BE49-F238E27FC236}">
                    <a16:creationId xmlns:a16="http://schemas.microsoft.com/office/drawing/2014/main" id="{E5AF3CD9-EB8C-4E39-93B2-3494A294AA0E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1147">
                <a:extLst>
                  <a:ext uri="{FF2B5EF4-FFF2-40B4-BE49-F238E27FC236}">
                    <a16:creationId xmlns:a16="http://schemas.microsoft.com/office/drawing/2014/main" id="{390D33A2-2CF2-484A-A456-7D76A48B5652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" name="Freeform: Shape 264">
              <a:extLst>
                <a:ext uri="{FF2B5EF4-FFF2-40B4-BE49-F238E27FC236}">
                  <a16:creationId xmlns:a16="http://schemas.microsoft.com/office/drawing/2014/main" id="{AFFBA253-95A6-4B30-A851-F6A63CD5A1AF}"/>
                </a:ext>
              </a:extLst>
            </p:cNvPr>
            <p:cNvSpPr/>
            <p:nvPr/>
          </p:nvSpPr>
          <p:spPr>
            <a:xfrm>
              <a:off x="9547769" y="26089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61">
              <a:extLst>
                <a:ext uri="{FF2B5EF4-FFF2-40B4-BE49-F238E27FC236}">
                  <a16:creationId xmlns:a16="http://schemas.microsoft.com/office/drawing/2014/main" id="{34CFFA3B-ABD9-4FFC-A07F-0F6BC3357E2D}"/>
                </a:ext>
              </a:extLst>
            </p:cNvPr>
            <p:cNvSpPr/>
            <p:nvPr/>
          </p:nvSpPr>
          <p:spPr>
            <a:xfrm>
              <a:off x="11219584" y="936254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64">
              <a:extLst>
                <a:ext uri="{FF2B5EF4-FFF2-40B4-BE49-F238E27FC236}">
                  <a16:creationId xmlns:a16="http://schemas.microsoft.com/office/drawing/2014/main" id="{6884B5F5-906A-4980-B8A0-70A8DD2DA44E}"/>
                </a:ext>
              </a:extLst>
            </p:cNvPr>
            <p:cNvSpPr/>
            <p:nvPr/>
          </p:nvSpPr>
          <p:spPr>
            <a:xfrm>
              <a:off x="11974975" y="845531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7F124A21-F86A-4B65-A587-87594837BDA4}"/>
                </a:ext>
              </a:extLst>
            </p:cNvPr>
            <p:cNvSpPr/>
            <p:nvPr/>
          </p:nvSpPr>
          <p:spPr>
            <a:xfrm>
              <a:off x="8978023" y="167887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99255E66-3610-4945-96DA-307DAB6012EC}"/>
                </a:ext>
              </a:extLst>
            </p:cNvPr>
            <p:cNvSpPr/>
            <p:nvPr/>
          </p:nvSpPr>
          <p:spPr>
            <a:xfrm>
              <a:off x="9621542" y="1563519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4" name="하트 223">
              <a:extLst>
                <a:ext uri="{FF2B5EF4-FFF2-40B4-BE49-F238E27FC236}">
                  <a16:creationId xmlns:a16="http://schemas.microsoft.com/office/drawing/2014/main" id="{31D70627-1EC6-473B-9446-FDDBD2763B63}"/>
                </a:ext>
              </a:extLst>
            </p:cNvPr>
            <p:cNvSpPr/>
            <p:nvPr/>
          </p:nvSpPr>
          <p:spPr>
            <a:xfrm>
              <a:off x="9135449" y="705478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5" name="Graphic 47">
              <a:extLst>
                <a:ext uri="{FF2B5EF4-FFF2-40B4-BE49-F238E27FC236}">
                  <a16:creationId xmlns:a16="http://schemas.microsoft.com/office/drawing/2014/main" id="{F48C5292-BA0A-43D2-9630-A9C0E6A75985}"/>
                </a:ext>
              </a:extLst>
            </p:cNvPr>
            <p:cNvGrpSpPr/>
            <p:nvPr/>
          </p:nvGrpSpPr>
          <p:grpSpPr>
            <a:xfrm>
              <a:off x="8780209" y="1255434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Freeform: Shape 1145">
                <a:extLst>
                  <a:ext uri="{FF2B5EF4-FFF2-40B4-BE49-F238E27FC236}">
                    <a16:creationId xmlns:a16="http://schemas.microsoft.com/office/drawing/2014/main" id="{AF231992-BCC2-4950-B66A-15BE32564BC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146">
                <a:extLst>
                  <a:ext uri="{FF2B5EF4-FFF2-40B4-BE49-F238E27FC236}">
                    <a16:creationId xmlns:a16="http://schemas.microsoft.com/office/drawing/2014/main" id="{0B19F3CA-C618-4E45-A990-15365501EEBE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147">
                <a:extLst>
                  <a:ext uri="{FF2B5EF4-FFF2-40B4-BE49-F238E27FC236}">
                    <a16:creationId xmlns:a16="http://schemas.microsoft.com/office/drawing/2014/main" id="{1404C210-6BA0-4AF0-860F-6B829BFB554E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BFC62604-E8DB-4C50-B092-73FDA9A765AB}"/>
                </a:ext>
              </a:extLst>
            </p:cNvPr>
            <p:cNvSpPr/>
            <p:nvPr/>
          </p:nvSpPr>
          <p:spPr>
            <a:xfrm>
              <a:off x="8724190" y="403008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E15037BC-60C9-40E6-A1EE-36BB94C53C96}"/>
                </a:ext>
              </a:extLst>
            </p:cNvPr>
            <p:cNvSpPr/>
            <p:nvPr/>
          </p:nvSpPr>
          <p:spPr>
            <a:xfrm>
              <a:off x="9325166" y="105535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4B1D9341-06F4-4159-B448-273C8F20243E}"/>
                </a:ext>
              </a:extLst>
            </p:cNvPr>
            <p:cNvSpPr/>
            <p:nvPr/>
          </p:nvSpPr>
          <p:spPr>
            <a:xfrm>
              <a:off x="9174259" y="3812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FA0C242F-DFD7-42D4-9C6F-EA47CD9F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65" y="166575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33" name="Graphic 5">
              <a:extLst>
                <a:ext uri="{FF2B5EF4-FFF2-40B4-BE49-F238E27FC236}">
                  <a16:creationId xmlns:a16="http://schemas.microsoft.com/office/drawing/2014/main" id="{1CF5C38B-0386-4695-A76E-4A971A23B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38175" y="1246962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4" name="Freeform: Shape 17">
              <a:extLst>
                <a:ext uri="{FF2B5EF4-FFF2-40B4-BE49-F238E27FC236}">
                  <a16:creationId xmlns:a16="http://schemas.microsoft.com/office/drawing/2014/main" id="{5A4B6577-8CD0-4FD2-91B3-9A75787932EF}"/>
                </a:ext>
              </a:extLst>
            </p:cNvPr>
            <p:cNvSpPr/>
            <p:nvPr/>
          </p:nvSpPr>
          <p:spPr>
            <a:xfrm>
              <a:off x="7191843" y="1200192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하트 234">
              <a:extLst>
                <a:ext uri="{FF2B5EF4-FFF2-40B4-BE49-F238E27FC236}">
                  <a16:creationId xmlns:a16="http://schemas.microsoft.com/office/drawing/2014/main" id="{DB0FC93E-B6B6-419F-93B0-B7AD6CEF488E}"/>
                </a:ext>
              </a:extLst>
            </p:cNvPr>
            <p:cNvSpPr/>
            <p:nvPr/>
          </p:nvSpPr>
          <p:spPr>
            <a:xfrm>
              <a:off x="8148225" y="1217361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6" name="Graphic 47">
              <a:extLst>
                <a:ext uri="{FF2B5EF4-FFF2-40B4-BE49-F238E27FC236}">
                  <a16:creationId xmlns:a16="http://schemas.microsoft.com/office/drawing/2014/main" id="{0321C7D7-F4BB-49B2-A182-0164C3787EC5}"/>
                </a:ext>
              </a:extLst>
            </p:cNvPr>
            <p:cNvGrpSpPr/>
            <p:nvPr/>
          </p:nvGrpSpPr>
          <p:grpSpPr>
            <a:xfrm>
              <a:off x="7785878" y="1732898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Freeform: Shape 1145">
                <a:extLst>
                  <a:ext uri="{FF2B5EF4-FFF2-40B4-BE49-F238E27FC236}">
                    <a16:creationId xmlns:a16="http://schemas.microsoft.com/office/drawing/2014/main" id="{D159428E-683A-4482-A676-EEF475D7DCA8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1146">
                <a:extLst>
                  <a:ext uri="{FF2B5EF4-FFF2-40B4-BE49-F238E27FC236}">
                    <a16:creationId xmlns:a16="http://schemas.microsoft.com/office/drawing/2014/main" id="{8BF03CD2-1DDD-4A22-9C26-4C3D8A0C193C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1147">
                <a:extLst>
                  <a:ext uri="{FF2B5EF4-FFF2-40B4-BE49-F238E27FC236}">
                    <a16:creationId xmlns:a16="http://schemas.microsoft.com/office/drawing/2014/main" id="{92C18F8B-2174-4A45-9AD4-D4B3B0B2522D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F77416D4-AC08-477E-9228-303E7C80BDF7}"/>
                </a:ext>
              </a:extLst>
            </p:cNvPr>
            <p:cNvSpPr/>
            <p:nvPr/>
          </p:nvSpPr>
          <p:spPr>
            <a:xfrm>
              <a:off x="6737272" y="1461305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64834B29-14F3-4552-A47C-B1195002DA8A}"/>
                </a:ext>
              </a:extLst>
            </p:cNvPr>
            <p:cNvSpPr/>
            <p:nvPr/>
          </p:nvSpPr>
          <p:spPr>
            <a:xfrm>
              <a:off x="8337942" y="1567239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3B3F312C-540C-4A12-BC8C-902202F07FFB}"/>
                </a:ext>
              </a:extLst>
            </p:cNvPr>
            <p:cNvSpPr/>
            <p:nvPr/>
          </p:nvSpPr>
          <p:spPr>
            <a:xfrm>
              <a:off x="7571042" y="51297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42">
              <a:extLst>
                <a:ext uri="{FF2B5EF4-FFF2-40B4-BE49-F238E27FC236}">
                  <a16:creationId xmlns:a16="http://schemas.microsoft.com/office/drawing/2014/main" id="{1885EA59-86AD-44D6-BADE-2F48D866F873}"/>
                </a:ext>
              </a:extLst>
            </p:cNvPr>
            <p:cNvSpPr/>
            <p:nvPr/>
          </p:nvSpPr>
          <p:spPr>
            <a:xfrm>
              <a:off x="7070930" y="520817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80531FFF-EBFB-4ECD-B841-A9DA89DC0D91}"/>
                </a:ext>
              </a:extLst>
            </p:cNvPr>
            <p:cNvSpPr/>
            <p:nvPr/>
          </p:nvSpPr>
          <p:spPr>
            <a:xfrm>
              <a:off x="8206014" y="397850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44">
              <a:extLst>
                <a:ext uri="{FF2B5EF4-FFF2-40B4-BE49-F238E27FC236}">
                  <a16:creationId xmlns:a16="http://schemas.microsoft.com/office/drawing/2014/main" id="{10132098-C1A7-4311-A2B4-009649D65C45}"/>
                </a:ext>
              </a:extLst>
            </p:cNvPr>
            <p:cNvSpPr/>
            <p:nvPr/>
          </p:nvSpPr>
          <p:spPr>
            <a:xfrm>
              <a:off x="6406079" y="625058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59ED2B22-BEB2-46FF-8396-37F304A781F9}"/>
                </a:ext>
              </a:extLst>
            </p:cNvPr>
            <p:cNvSpPr/>
            <p:nvPr/>
          </p:nvSpPr>
          <p:spPr>
            <a:xfrm>
              <a:off x="6809427" y="872087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1E7CBBF-9332-410E-BC59-151878FC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008" y="116713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48" name="Graphic 47">
              <a:extLst>
                <a:ext uri="{FF2B5EF4-FFF2-40B4-BE49-F238E27FC236}">
                  <a16:creationId xmlns:a16="http://schemas.microsoft.com/office/drawing/2014/main" id="{7739C55F-264D-4606-B7D4-1D9B85C95027}"/>
                </a:ext>
              </a:extLst>
            </p:cNvPr>
            <p:cNvGrpSpPr/>
            <p:nvPr/>
          </p:nvGrpSpPr>
          <p:grpSpPr>
            <a:xfrm>
              <a:off x="7366121" y="55120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9" name="Freeform: Shape 1145">
                <a:extLst>
                  <a:ext uri="{FF2B5EF4-FFF2-40B4-BE49-F238E27FC236}">
                    <a16:creationId xmlns:a16="http://schemas.microsoft.com/office/drawing/2014/main" id="{830BDD78-4223-484C-A7B5-BA6422CA6B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1146">
                <a:extLst>
                  <a:ext uri="{FF2B5EF4-FFF2-40B4-BE49-F238E27FC236}">
                    <a16:creationId xmlns:a16="http://schemas.microsoft.com/office/drawing/2014/main" id="{57078C2F-A586-47D1-918B-409EE2324EB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1147">
                <a:extLst>
                  <a:ext uri="{FF2B5EF4-FFF2-40B4-BE49-F238E27FC236}">
                    <a16:creationId xmlns:a16="http://schemas.microsoft.com/office/drawing/2014/main" id="{20590C8D-BE9C-447B-B22B-6BAAB8AA356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2" name="Freeform: Shape 264">
              <a:extLst>
                <a:ext uri="{FF2B5EF4-FFF2-40B4-BE49-F238E27FC236}">
                  <a16:creationId xmlns:a16="http://schemas.microsoft.com/office/drawing/2014/main" id="{980648BD-6D6C-4E2C-8726-FD6D1346BF29}"/>
                </a:ext>
              </a:extLst>
            </p:cNvPr>
            <p:cNvSpPr/>
            <p:nvPr/>
          </p:nvSpPr>
          <p:spPr>
            <a:xfrm>
              <a:off x="6187405" y="231827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361">
              <a:extLst>
                <a:ext uri="{FF2B5EF4-FFF2-40B4-BE49-F238E27FC236}">
                  <a16:creationId xmlns:a16="http://schemas.microsoft.com/office/drawing/2014/main" id="{7CD2EB8A-5455-4B67-A4E3-0E358ABEBC9E}"/>
                </a:ext>
              </a:extLst>
            </p:cNvPr>
            <p:cNvSpPr/>
            <p:nvPr/>
          </p:nvSpPr>
          <p:spPr>
            <a:xfrm>
              <a:off x="7859220" y="907189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64">
              <a:extLst>
                <a:ext uri="{FF2B5EF4-FFF2-40B4-BE49-F238E27FC236}">
                  <a16:creationId xmlns:a16="http://schemas.microsoft.com/office/drawing/2014/main" id="{93493AB7-73EE-46A6-935B-55EB18D9449B}"/>
                </a:ext>
              </a:extLst>
            </p:cNvPr>
            <p:cNvSpPr/>
            <p:nvPr/>
          </p:nvSpPr>
          <p:spPr>
            <a:xfrm>
              <a:off x="8614611" y="81646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E330DE8C-A6B3-4CB8-884D-E43FF7551FA8}"/>
                </a:ext>
              </a:extLst>
            </p:cNvPr>
            <p:cNvSpPr/>
            <p:nvPr/>
          </p:nvSpPr>
          <p:spPr>
            <a:xfrm>
              <a:off x="5693536" y="165906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D99A4625-9B35-4DA3-8C3A-F1F82BF2E21C}"/>
                </a:ext>
              </a:extLst>
            </p:cNvPr>
            <p:cNvSpPr/>
            <p:nvPr/>
          </p:nvSpPr>
          <p:spPr>
            <a:xfrm>
              <a:off x="6261178" y="1534454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7" name="하트 256">
              <a:extLst>
                <a:ext uri="{FF2B5EF4-FFF2-40B4-BE49-F238E27FC236}">
                  <a16:creationId xmlns:a16="http://schemas.microsoft.com/office/drawing/2014/main" id="{4F0D2A06-BBFA-478E-9502-03CA0EBAA441}"/>
                </a:ext>
              </a:extLst>
            </p:cNvPr>
            <p:cNvSpPr/>
            <p:nvPr/>
          </p:nvSpPr>
          <p:spPr>
            <a:xfrm>
              <a:off x="5775085" y="676413"/>
              <a:ext cx="326427" cy="326427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8" name="Graphic 47">
              <a:extLst>
                <a:ext uri="{FF2B5EF4-FFF2-40B4-BE49-F238E27FC236}">
                  <a16:creationId xmlns:a16="http://schemas.microsoft.com/office/drawing/2014/main" id="{B1C36F26-7000-41F9-A68F-BC88D44DFCC3}"/>
                </a:ext>
              </a:extLst>
            </p:cNvPr>
            <p:cNvGrpSpPr/>
            <p:nvPr/>
          </p:nvGrpSpPr>
          <p:grpSpPr>
            <a:xfrm>
              <a:off x="5419845" y="1226369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9" name="Freeform: Shape 1145">
                <a:extLst>
                  <a:ext uri="{FF2B5EF4-FFF2-40B4-BE49-F238E27FC236}">
                    <a16:creationId xmlns:a16="http://schemas.microsoft.com/office/drawing/2014/main" id="{8F70774A-08C6-4017-8977-95704B3B3E5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1146">
                <a:extLst>
                  <a:ext uri="{FF2B5EF4-FFF2-40B4-BE49-F238E27FC236}">
                    <a16:creationId xmlns:a16="http://schemas.microsoft.com/office/drawing/2014/main" id="{1F8D6973-9705-431A-92B0-3DC70F05945D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1147">
                <a:extLst>
                  <a:ext uri="{FF2B5EF4-FFF2-40B4-BE49-F238E27FC236}">
                    <a16:creationId xmlns:a16="http://schemas.microsoft.com/office/drawing/2014/main" id="{C36F8B11-DB16-45B7-B249-546B15C7C618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A48E4855-A7E3-409E-B743-36923C73314F}"/>
                </a:ext>
              </a:extLst>
            </p:cNvPr>
            <p:cNvSpPr/>
            <p:nvPr/>
          </p:nvSpPr>
          <p:spPr>
            <a:xfrm>
              <a:off x="5345561" y="375822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433EC555-C039-4A17-ADA3-5A3485E7B2AC}"/>
                </a:ext>
              </a:extLst>
            </p:cNvPr>
            <p:cNvSpPr/>
            <p:nvPr/>
          </p:nvSpPr>
          <p:spPr>
            <a:xfrm>
              <a:off x="5964802" y="1026291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01CCF48B-67A3-4604-96DA-67225A042DA3}"/>
                </a:ext>
              </a:extLst>
            </p:cNvPr>
            <p:cNvSpPr/>
            <p:nvPr/>
          </p:nvSpPr>
          <p:spPr>
            <a:xfrm>
              <a:off x="5813895" y="906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E06AAA13-FFF2-4533-B6DB-6064F8680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075" y="1568367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66" name="Graphic 5">
              <a:extLst>
                <a:ext uri="{FF2B5EF4-FFF2-40B4-BE49-F238E27FC236}">
                  <a16:creationId xmlns:a16="http://schemas.microsoft.com/office/drawing/2014/main" id="{A9CF8E62-AC7A-47EA-89E6-72E2B8EF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01982" y="66555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7" name="Freeform: Shape 42">
              <a:extLst>
                <a:ext uri="{FF2B5EF4-FFF2-40B4-BE49-F238E27FC236}">
                  <a16:creationId xmlns:a16="http://schemas.microsoft.com/office/drawing/2014/main" id="{DB90D124-6331-423A-82B8-E603D03C41B3}"/>
                </a:ext>
              </a:extLst>
            </p:cNvPr>
            <p:cNvSpPr/>
            <p:nvPr/>
          </p:nvSpPr>
          <p:spPr>
            <a:xfrm>
              <a:off x="5125334" y="2855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44">
              <a:extLst>
                <a:ext uri="{FF2B5EF4-FFF2-40B4-BE49-F238E27FC236}">
                  <a16:creationId xmlns:a16="http://schemas.microsoft.com/office/drawing/2014/main" id="{22BF0E2E-D1DC-4022-B904-3606E8E90A93}"/>
                </a:ext>
              </a:extLst>
            </p:cNvPr>
            <p:cNvSpPr/>
            <p:nvPr/>
          </p:nvSpPr>
          <p:spPr>
            <a:xfrm>
              <a:off x="4670435" y="263875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FDFD5701-AB8B-495A-BB4C-F59D799066D7}"/>
                </a:ext>
              </a:extLst>
            </p:cNvPr>
            <p:cNvSpPr/>
            <p:nvPr/>
          </p:nvSpPr>
          <p:spPr>
            <a:xfrm>
              <a:off x="4559686" y="1251498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0" name="Freeform: Shape 361">
              <a:extLst>
                <a:ext uri="{FF2B5EF4-FFF2-40B4-BE49-F238E27FC236}">
                  <a16:creationId xmlns:a16="http://schemas.microsoft.com/office/drawing/2014/main" id="{892791B8-C04C-411F-9619-2F1FA0CD5B94}"/>
                </a:ext>
              </a:extLst>
            </p:cNvPr>
            <p:cNvSpPr/>
            <p:nvPr/>
          </p:nvSpPr>
          <p:spPr>
            <a:xfrm>
              <a:off x="5062116" y="894834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accent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9B7BF91-F830-4B52-B11F-2BDD8513AF92}"/>
                </a:ext>
              </a:extLst>
            </p:cNvPr>
            <p:cNvSpPr/>
            <p:nvPr/>
          </p:nvSpPr>
          <p:spPr>
            <a:xfrm>
              <a:off x="8371529" y="-5694"/>
              <a:ext cx="393472" cy="283058"/>
            </a:xfrm>
            <a:custGeom>
              <a:avLst/>
              <a:gdLst>
                <a:gd name="connsiteX0" fmla="*/ 196220 w 393472"/>
                <a:gd name="connsiteY0" fmla="*/ 95089 h 283058"/>
                <a:gd name="connsiteX1" fmla="*/ 196478 w 393472"/>
                <a:gd name="connsiteY1" fmla="*/ 283058 h 283058"/>
                <a:gd name="connsiteX2" fmla="*/ 196220 w 393472"/>
                <a:gd name="connsiteY2" fmla="*/ 95089 h 283058"/>
                <a:gd name="connsiteX3" fmla="*/ 186938 w 393472"/>
                <a:gd name="connsiteY3" fmla="*/ 91736 h 283058"/>
                <a:gd name="connsiteX4" fmla="*/ 58531 w 393472"/>
                <a:gd name="connsiteY4" fmla="*/ 223238 h 283058"/>
                <a:gd name="connsiteX5" fmla="*/ 186938 w 393472"/>
                <a:gd name="connsiteY5" fmla="*/ 91736 h 283058"/>
                <a:gd name="connsiteX6" fmla="*/ 207566 w 393472"/>
                <a:gd name="connsiteY6" fmla="*/ 90705 h 283058"/>
                <a:gd name="connsiteX7" fmla="*/ 335715 w 393472"/>
                <a:gd name="connsiteY7" fmla="*/ 222207 h 283058"/>
                <a:gd name="connsiteX8" fmla="*/ 207566 w 393472"/>
                <a:gd name="connsiteY8" fmla="*/ 90705 h 283058"/>
                <a:gd name="connsiteX9" fmla="*/ 91148 w 393472"/>
                <a:gd name="connsiteY9" fmla="*/ 57217 h 283058"/>
                <a:gd name="connsiteX10" fmla="*/ 183844 w 393472"/>
                <a:gd name="connsiteY10" fmla="*/ 81681 h 283058"/>
                <a:gd name="connsiteX11" fmla="*/ 0 w 393472"/>
                <a:gd name="connsiteY11" fmla="*/ 81681 h 283058"/>
                <a:gd name="connsiteX12" fmla="*/ 91148 w 393472"/>
                <a:gd name="connsiteY12" fmla="*/ 57217 h 283058"/>
                <a:gd name="connsiteX13" fmla="*/ 302292 w 393472"/>
                <a:gd name="connsiteY13" fmla="*/ 56831 h 283058"/>
                <a:gd name="connsiteX14" fmla="*/ 393472 w 393472"/>
                <a:gd name="connsiteY14" fmla="*/ 79360 h 283058"/>
                <a:gd name="connsiteX15" fmla="*/ 210144 w 393472"/>
                <a:gd name="connsiteY15" fmla="*/ 80134 h 283058"/>
                <a:gd name="connsiteX16" fmla="*/ 302292 w 393472"/>
                <a:gd name="connsiteY16" fmla="*/ 56831 h 283058"/>
                <a:gd name="connsiteX17" fmla="*/ 245481 w 393472"/>
                <a:gd name="connsiteY17" fmla="*/ 0 h 283058"/>
                <a:gd name="connsiteX18" fmla="*/ 304312 w 393472"/>
                <a:gd name="connsiteY18" fmla="*/ 0 h 283058"/>
                <a:gd name="connsiteX19" fmla="*/ 288465 w 393472"/>
                <a:gd name="connsiteY19" fmla="*/ 20894 h 283058"/>
                <a:gd name="connsiteX20" fmla="*/ 208339 w 393472"/>
                <a:gd name="connsiteY20" fmla="*/ 71367 h 283058"/>
                <a:gd name="connsiteX21" fmla="*/ 219745 w 393472"/>
                <a:gd name="connsiteY21" fmla="*/ 33790 h 283058"/>
                <a:gd name="connsiteX22" fmla="*/ 176963 w 393472"/>
                <a:gd name="connsiteY22" fmla="*/ 0 h 283058"/>
                <a:gd name="connsiteX23" fmla="*/ 216819 w 393472"/>
                <a:gd name="connsiteY23" fmla="*/ 0 h 283058"/>
                <a:gd name="connsiteX24" fmla="*/ 214249 w 393472"/>
                <a:gd name="connsiteY24" fmla="*/ 24036 h 283058"/>
                <a:gd name="connsiteX25" fmla="*/ 196994 w 393472"/>
                <a:gd name="connsiteY25" fmla="*/ 65694 h 283058"/>
                <a:gd name="connsiteX26" fmla="*/ 180057 w 393472"/>
                <a:gd name="connsiteY26" fmla="*/ 24072 h 283058"/>
                <a:gd name="connsiteX27" fmla="*/ 90255 w 393472"/>
                <a:gd name="connsiteY27" fmla="*/ 0 h 283058"/>
                <a:gd name="connsiteX28" fmla="*/ 148472 w 393472"/>
                <a:gd name="connsiteY28" fmla="*/ 0 h 283058"/>
                <a:gd name="connsiteX29" fmla="*/ 167588 w 393472"/>
                <a:gd name="connsiteY29" fmla="*/ 25108 h 283058"/>
                <a:gd name="connsiteX30" fmla="*/ 187970 w 393472"/>
                <a:gd name="connsiteY30" fmla="*/ 69820 h 283058"/>
                <a:gd name="connsiteX31" fmla="*/ 109810 w 393472"/>
                <a:gd name="connsiteY31" fmla="*/ 24632 h 2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3472" h="283058">
                  <a:moveTo>
                    <a:pt x="196220" y="95089"/>
                  </a:moveTo>
                  <a:cubicBezTo>
                    <a:pt x="227162" y="143306"/>
                    <a:pt x="229225" y="228653"/>
                    <a:pt x="196478" y="283058"/>
                  </a:cubicBezTo>
                  <a:cubicBezTo>
                    <a:pt x="166310" y="219628"/>
                    <a:pt x="166568" y="158003"/>
                    <a:pt x="196220" y="95089"/>
                  </a:cubicBezTo>
                  <a:close/>
                  <a:moveTo>
                    <a:pt x="186938" y="91736"/>
                  </a:moveTo>
                  <a:cubicBezTo>
                    <a:pt x="180492" y="142017"/>
                    <a:pt x="113194" y="211377"/>
                    <a:pt x="58531" y="223238"/>
                  </a:cubicBezTo>
                  <a:cubicBezTo>
                    <a:pt x="68329" y="168832"/>
                    <a:pt x="135111" y="100503"/>
                    <a:pt x="186938" y="91736"/>
                  </a:cubicBezTo>
                  <a:close/>
                  <a:moveTo>
                    <a:pt x="207566" y="90705"/>
                  </a:moveTo>
                  <a:cubicBezTo>
                    <a:pt x="276410" y="110817"/>
                    <a:pt x="324885" y="173474"/>
                    <a:pt x="335715" y="222207"/>
                  </a:cubicBezTo>
                  <a:cubicBezTo>
                    <a:pt x="288529" y="218081"/>
                    <a:pt x="216848" y="145111"/>
                    <a:pt x="207566" y="90705"/>
                  </a:cubicBezTo>
                  <a:close/>
                  <a:moveTo>
                    <a:pt x="91148" y="57217"/>
                  </a:moveTo>
                  <a:cubicBezTo>
                    <a:pt x="124539" y="57185"/>
                    <a:pt x="158188" y="65307"/>
                    <a:pt x="183844" y="81681"/>
                  </a:cubicBezTo>
                  <a:cubicBezTo>
                    <a:pt x="121703" y="112364"/>
                    <a:pt x="61367" y="112364"/>
                    <a:pt x="0" y="81681"/>
                  </a:cubicBezTo>
                  <a:cubicBezTo>
                    <a:pt x="24624" y="65436"/>
                    <a:pt x="57757" y="57250"/>
                    <a:pt x="91148" y="57217"/>
                  </a:cubicBezTo>
                  <a:close/>
                  <a:moveTo>
                    <a:pt x="302292" y="56831"/>
                  </a:moveTo>
                  <a:cubicBezTo>
                    <a:pt x="332750" y="56734"/>
                    <a:pt x="363047" y="64276"/>
                    <a:pt x="393472" y="79360"/>
                  </a:cubicBezTo>
                  <a:cubicBezTo>
                    <a:pt x="353248" y="109528"/>
                    <a:pt x="267901" y="115458"/>
                    <a:pt x="210144" y="80134"/>
                  </a:cubicBezTo>
                  <a:cubicBezTo>
                    <a:pt x="241214" y="64663"/>
                    <a:pt x="271834" y="56927"/>
                    <a:pt x="302292" y="56831"/>
                  </a:cubicBezTo>
                  <a:close/>
                  <a:moveTo>
                    <a:pt x="245481" y="0"/>
                  </a:moveTo>
                  <a:lnTo>
                    <a:pt x="304312" y="0"/>
                  </a:lnTo>
                  <a:lnTo>
                    <a:pt x="288465" y="20894"/>
                  </a:lnTo>
                  <a:cubicBezTo>
                    <a:pt x="267064" y="43004"/>
                    <a:pt x="240441" y="59764"/>
                    <a:pt x="208339" y="71367"/>
                  </a:cubicBezTo>
                  <a:cubicBezTo>
                    <a:pt x="207888" y="60408"/>
                    <a:pt x="212174" y="47371"/>
                    <a:pt x="219745" y="33790"/>
                  </a:cubicBezTo>
                  <a:close/>
                  <a:moveTo>
                    <a:pt x="176963" y="0"/>
                  </a:moveTo>
                  <a:lnTo>
                    <a:pt x="216819" y="0"/>
                  </a:lnTo>
                  <a:lnTo>
                    <a:pt x="214249" y="24036"/>
                  </a:lnTo>
                  <a:cubicBezTo>
                    <a:pt x="210418" y="40635"/>
                    <a:pt x="204665" y="55251"/>
                    <a:pt x="196994" y="65694"/>
                  </a:cubicBezTo>
                  <a:cubicBezTo>
                    <a:pt x="189646" y="53511"/>
                    <a:pt x="183957" y="39345"/>
                    <a:pt x="180057" y="24072"/>
                  </a:cubicBezTo>
                  <a:close/>
                  <a:moveTo>
                    <a:pt x="90255" y="0"/>
                  </a:moveTo>
                  <a:lnTo>
                    <a:pt x="148472" y="0"/>
                  </a:lnTo>
                  <a:lnTo>
                    <a:pt x="167588" y="25108"/>
                  </a:lnTo>
                  <a:cubicBezTo>
                    <a:pt x="175658" y="38733"/>
                    <a:pt x="182426" y="53640"/>
                    <a:pt x="187970" y="69820"/>
                  </a:cubicBezTo>
                  <a:cubicBezTo>
                    <a:pt x="162185" y="64921"/>
                    <a:pt x="133822" y="48290"/>
                    <a:pt x="109810" y="246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BBCD2033-9778-40ED-9DF5-CE3514ABD04F}"/>
                </a:ext>
              </a:extLst>
            </p:cNvPr>
            <p:cNvSpPr/>
            <p:nvPr/>
          </p:nvSpPr>
          <p:spPr>
            <a:xfrm>
              <a:off x="11816699" y="-5694"/>
              <a:ext cx="393472" cy="320465"/>
            </a:xfrm>
            <a:custGeom>
              <a:avLst/>
              <a:gdLst>
                <a:gd name="connsiteX0" fmla="*/ 196220 w 393472"/>
                <a:gd name="connsiteY0" fmla="*/ 132496 h 320465"/>
                <a:gd name="connsiteX1" fmla="*/ 196478 w 393472"/>
                <a:gd name="connsiteY1" fmla="*/ 320465 h 320465"/>
                <a:gd name="connsiteX2" fmla="*/ 196220 w 393472"/>
                <a:gd name="connsiteY2" fmla="*/ 132496 h 320465"/>
                <a:gd name="connsiteX3" fmla="*/ 186938 w 393472"/>
                <a:gd name="connsiteY3" fmla="*/ 129143 h 320465"/>
                <a:gd name="connsiteX4" fmla="*/ 58531 w 393472"/>
                <a:gd name="connsiteY4" fmla="*/ 260645 h 320465"/>
                <a:gd name="connsiteX5" fmla="*/ 186938 w 393472"/>
                <a:gd name="connsiteY5" fmla="*/ 129143 h 320465"/>
                <a:gd name="connsiteX6" fmla="*/ 207566 w 393472"/>
                <a:gd name="connsiteY6" fmla="*/ 128112 h 320465"/>
                <a:gd name="connsiteX7" fmla="*/ 335715 w 393472"/>
                <a:gd name="connsiteY7" fmla="*/ 259614 h 320465"/>
                <a:gd name="connsiteX8" fmla="*/ 207566 w 393472"/>
                <a:gd name="connsiteY8" fmla="*/ 128112 h 320465"/>
                <a:gd name="connsiteX9" fmla="*/ 91148 w 393472"/>
                <a:gd name="connsiteY9" fmla="*/ 94624 h 320465"/>
                <a:gd name="connsiteX10" fmla="*/ 183844 w 393472"/>
                <a:gd name="connsiteY10" fmla="*/ 119088 h 320465"/>
                <a:gd name="connsiteX11" fmla="*/ 0 w 393472"/>
                <a:gd name="connsiteY11" fmla="*/ 119088 h 320465"/>
                <a:gd name="connsiteX12" fmla="*/ 91148 w 393472"/>
                <a:gd name="connsiteY12" fmla="*/ 94624 h 320465"/>
                <a:gd name="connsiteX13" fmla="*/ 302292 w 393472"/>
                <a:gd name="connsiteY13" fmla="*/ 94238 h 320465"/>
                <a:gd name="connsiteX14" fmla="*/ 393472 w 393472"/>
                <a:gd name="connsiteY14" fmla="*/ 116767 h 320465"/>
                <a:gd name="connsiteX15" fmla="*/ 210144 w 393472"/>
                <a:gd name="connsiteY15" fmla="*/ 117541 h 320465"/>
                <a:gd name="connsiteX16" fmla="*/ 302292 w 393472"/>
                <a:gd name="connsiteY16" fmla="*/ 94238 h 320465"/>
                <a:gd name="connsiteX17" fmla="*/ 287461 w 393472"/>
                <a:gd name="connsiteY17" fmla="*/ 0 h 320465"/>
                <a:gd name="connsiteX18" fmla="*/ 326252 w 393472"/>
                <a:gd name="connsiteY18" fmla="*/ 0 h 320465"/>
                <a:gd name="connsiteX19" fmla="*/ 316682 w 393472"/>
                <a:gd name="connsiteY19" fmla="*/ 21098 h 320465"/>
                <a:gd name="connsiteX20" fmla="*/ 208339 w 393472"/>
                <a:gd name="connsiteY20" fmla="*/ 108774 h 320465"/>
                <a:gd name="connsiteX21" fmla="*/ 250851 w 393472"/>
                <a:gd name="connsiteY21" fmla="*/ 30357 h 320465"/>
                <a:gd name="connsiteX22" fmla="*/ 175262 w 393472"/>
                <a:gd name="connsiteY22" fmla="*/ 0 h 320465"/>
                <a:gd name="connsiteX23" fmla="*/ 219094 w 393472"/>
                <a:gd name="connsiteY23" fmla="*/ 0 h 320465"/>
                <a:gd name="connsiteX24" fmla="*/ 219974 w 393472"/>
                <a:gd name="connsiteY24" fmla="*/ 7892 h 320465"/>
                <a:gd name="connsiteX25" fmla="*/ 196994 w 393472"/>
                <a:gd name="connsiteY25" fmla="*/ 103101 h 320465"/>
                <a:gd name="connsiteX26" fmla="*/ 173852 w 393472"/>
                <a:gd name="connsiteY26" fmla="*/ 13210 h 320465"/>
                <a:gd name="connsiteX27" fmla="*/ 68573 w 393472"/>
                <a:gd name="connsiteY27" fmla="*/ 0 h 320465"/>
                <a:gd name="connsiteX28" fmla="*/ 107671 w 393472"/>
                <a:gd name="connsiteY28" fmla="*/ 0 h 320465"/>
                <a:gd name="connsiteX29" fmla="*/ 139398 w 393472"/>
                <a:gd name="connsiteY29" fmla="*/ 25490 h 320465"/>
                <a:gd name="connsiteX30" fmla="*/ 187970 w 393472"/>
                <a:gd name="connsiteY30" fmla="*/ 107227 h 320465"/>
                <a:gd name="connsiteX31" fmla="*/ 77921 w 393472"/>
                <a:gd name="connsiteY31" fmla="*/ 21872 h 32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3472" h="320465">
                  <a:moveTo>
                    <a:pt x="196220" y="132496"/>
                  </a:moveTo>
                  <a:cubicBezTo>
                    <a:pt x="227162" y="180713"/>
                    <a:pt x="229225" y="266060"/>
                    <a:pt x="196478" y="320465"/>
                  </a:cubicBezTo>
                  <a:cubicBezTo>
                    <a:pt x="166310" y="257035"/>
                    <a:pt x="166568" y="195410"/>
                    <a:pt x="196220" y="132496"/>
                  </a:cubicBezTo>
                  <a:close/>
                  <a:moveTo>
                    <a:pt x="186938" y="129143"/>
                  </a:moveTo>
                  <a:cubicBezTo>
                    <a:pt x="180492" y="179424"/>
                    <a:pt x="113194" y="248784"/>
                    <a:pt x="58531" y="260645"/>
                  </a:cubicBezTo>
                  <a:cubicBezTo>
                    <a:pt x="68329" y="206239"/>
                    <a:pt x="135111" y="137910"/>
                    <a:pt x="186938" y="129143"/>
                  </a:cubicBezTo>
                  <a:close/>
                  <a:moveTo>
                    <a:pt x="207566" y="128112"/>
                  </a:moveTo>
                  <a:cubicBezTo>
                    <a:pt x="276410" y="148224"/>
                    <a:pt x="324885" y="210881"/>
                    <a:pt x="335715" y="259614"/>
                  </a:cubicBezTo>
                  <a:cubicBezTo>
                    <a:pt x="288529" y="255488"/>
                    <a:pt x="216848" y="182518"/>
                    <a:pt x="207566" y="128112"/>
                  </a:cubicBezTo>
                  <a:close/>
                  <a:moveTo>
                    <a:pt x="91148" y="94624"/>
                  </a:moveTo>
                  <a:cubicBezTo>
                    <a:pt x="124539" y="94592"/>
                    <a:pt x="158188" y="102714"/>
                    <a:pt x="183844" y="119088"/>
                  </a:cubicBezTo>
                  <a:cubicBezTo>
                    <a:pt x="121703" y="149771"/>
                    <a:pt x="61367" y="149771"/>
                    <a:pt x="0" y="119088"/>
                  </a:cubicBezTo>
                  <a:cubicBezTo>
                    <a:pt x="24624" y="102843"/>
                    <a:pt x="57757" y="94657"/>
                    <a:pt x="91148" y="94624"/>
                  </a:cubicBezTo>
                  <a:close/>
                  <a:moveTo>
                    <a:pt x="302292" y="94238"/>
                  </a:moveTo>
                  <a:cubicBezTo>
                    <a:pt x="332750" y="94141"/>
                    <a:pt x="363047" y="101683"/>
                    <a:pt x="393472" y="116767"/>
                  </a:cubicBezTo>
                  <a:cubicBezTo>
                    <a:pt x="353248" y="146935"/>
                    <a:pt x="267901" y="152865"/>
                    <a:pt x="210144" y="117541"/>
                  </a:cubicBezTo>
                  <a:cubicBezTo>
                    <a:pt x="241214" y="102070"/>
                    <a:pt x="271834" y="94334"/>
                    <a:pt x="302292" y="94238"/>
                  </a:cubicBezTo>
                  <a:close/>
                  <a:moveTo>
                    <a:pt x="287461" y="0"/>
                  </a:moveTo>
                  <a:lnTo>
                    <a:pt x="326252" y="0"/>
                  </a:lnTo>
                  <a:lnTo>
                    <a:pt x="316682" y="21098"/>
                  </a:lnTo>
                  <a:cubicBezTo>
                    <a:pt x="292316" y="62362"/>
                    <a:pt x="256492" y="91369"/>
                    <a:pt x="208339" y="108774"/>
                  </a:cubicBezTo>
                  <a:cubicBezTo>
                    <a:pt x="207436" y="86857"/>
                    <a:pt x="225486" y="56625"/>
                    <a:pt x="250851" y="30357"/>
                  </a:cubicBezTo>
                  <a:close/>
                  <a:moveTo>
                    <a:pt x="175262" y="0"/>
                  </a:moveTo>
                  <a:lnTo>
                    <a:pt x="219094" y="0"/>
                  </a:lnTo>
                  <a:lnTo>
                    <a:pt x="219974" y="7892"/>
                  </a:lnTo>
                  <a:cubicBezTo>
                    <a:pt x="220006" y="44635"/>
                    <a:pt x="212335" y="82216"/>
                    <a:pt x="196994" y="103101"/>
                  </a:cubicBezTo>
                  <a:cubicBezTo>
                    <a:pt x="182297" y="78735"/>
                    <a:pt x="174239" y="46439"/>
                    <a:pt x="173852" y="13210"/>
                  </a:cubicBezTo>
                  <a:close/>
                  <a:moveTo>
                    <a:pt x="68573" y="0"/>
                  </a:moveTo>
                  <a:lnTo>
                    <a:pt x="107671" y="0"/>
                  </a:lnTo>
                  <a:lnTo>
                    <a:pt x="139398" y="25490"/>
                  </a:lnTo>
                  <a:cubicBezTo>
                    <a:pt x="160896" y="47600"/>
                    <a:pt x="176882" y="74867"/>
                    <a:pt x="187970" y="107227"/>
                  </a:cubicBezTo>
                  <a:cubicBezTo>
                    <a:pt x="149293" y="99878"/>
                    <a:pt x="104814" y="66133"/>
                    <a:pt x="77921" y="218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D6568FDA-E3F7-456F-B922-C7979C2E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0523" y="2735811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274" name="Graphic 5">
              <a:extLst>
                <a:ext uri="{FF2B5EF4-FFF2-40B4-BE49-F238E27FC236}">
                  <a16:creationId xmlns:a16="http://schemas.microsoft.com/office/drawing/2014/main" id="{1474A990-F5E9-49B2-AA33-92ED9A0C6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20986" y="218531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5" name="Freeform: Shape 17">
              <a:extLst>
                <a:ext uri="{FF2B5EF4-FFF2-40B4-BE49-F238E27FC236}">
                  <a16:creationId xmlns:a16="http://schemas.microsoft.com/office/drawing/2014/main" id="{15D86025-F4F4-4CDD-8727-22A6268FD09E}"/>
                </a:ext>
              </a:extLst>
            </p:cNvPr>
            <p:cNvSpPr/>
            <p:nvPr/>
          </p:nvSpPr>
          <p:spPr>
            <a:xfrm>
              <a:off x="11174654" y="213854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6" name="Graphic 47">
              <a:extLst>
                <a:ext uri="{FF2B5EF4-FFF2-40B4-BE49-F238E27FC236}">
                  <a16:creationId xmlns:a16="http://schemas.microsoft.com/office/drawing/2014/main" id="{6F31C07A-7AE2-4813-8E44-D114895E05C9}"/>
                </a:ext>
              </a:extLst>
            </p:cNvPr>
            <p:cNvGrpSpPr/>
            <p:nvPr/>
          </p:nvGrpSpPr>
          <p:grpSpPr>
            <a:xfrm>
              <a:off x="11744236" y="2756086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7" name="Freeform: Shape 1145">
                <a:extLst>
                  <a:ext uri="{FF2B5EF4-FFF2-40B4-BE49-F238E27FC236}">
                    <a16:creationId xmlns:a16="http://schemas.microsoft.com/office/drawing/2014/main" id="{0C624DDF-669F-4DC9-9EA3-23390C05574B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1146">
                <a:extLst>
                  <a:ext uri="{FF2B5EF4-FFF2-40B4-BE49-F238E27FC236}">
                    <a16:creationId xmlns:a16="http://schemas.microsoft.com/office/drawing/2014/main" id="{385DB4A7-5070-416D-897F-3256C43B1E7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1147">
                <a:extLst>
                  <a:ext uri="{FF2B5EF4-FFF2-40B4-BE49-F238E27FC236}">
                    <a16:creationId xmlns:a16="http://schemas.microsoft.com/office/drawing/2014/main" id="{2BD8A5D8-871C-4978-AA79-2B74330ECE52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C10B9865-2F33-4325-8913-0FF1DB1E55A7}"/>
                </a:ext>
              </a:extLst>
            </p:cNvPr>
            <p:cNvSpPr/>
            <p:nvPr/>
          </p:nvSpPr>
          <p:spPr>
            <a:xfrm>
              <a:off x="10720083" y="239965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DC6A2C8A-E865-4813-8402-0E17B69DD0CF}"/>
                </a:ext>
              </a:extLst>
            </p:cNvPr>
            <p:cNvSpPr/>
            <p:nvPr/>
          </p:nvSpPr>
          <p:spPr>
            <a:xfrm>
              <a:off x="9720975" y="2512079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3D543399-7700-49AF-A2A3-4ADD5C722EEC}"/>
                </a:ext>
              </a:extLst>
            </p:cNvPr>
            <p:cNvSpPr/>
            <p:nvPr/>
          </p:nvSpPr>
          <p:spPr>
            <a:xfrm>
              <a:off x="10243989" y="2472808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85" name="Graphic 47">
              <a:extLst>
                <a:ext uri="{FF2B5EF4-FFF2-40B4-BE49-F238E27FC236}">
                  <a16:creationId xmlns:a16="http://schemas.microsoft.com/office/drawing/2014/main" id="{180DDF3E-C5F5-4ED0-A1CD-E3CAB1275A40}"/>
                </a:ext>
              </a:extLst>
            </p:cNvPr>
            <p:cNvGrpSpPr/>
            <p:nvPr/>
          </p:nvGrpSpPr>
          <p:grpSpPr>
            <a:xfrm>
              <a:off x="9402656" y="2164723"/>
              <a:ext cx="350976" cy="254793"/>
              <a:chOff x="8760856" y="1002161"/>
              <a:chExt cx="1223617" cy="888296"/>
            </a:xfrm>
            <a:solidFill>
              <a:schemeClr val="accent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Freeform: Shape 1145">
                <a:extLst>
                  <a:ext uri="{FF2B5EF4-FFF2-40B4-BE49-F238E27FC236}">
                    <a16:creationId xmlns:a16="http://schemas.microsoft.com/office/drawing/2014/main" id="{A13E98EE-9E1D-4299-B3B0-668C6D0E1E6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1146">
                <a:extLst>
                  <a:ext uri="{FF2B5EF4-FFF2-40B4-BE49-F238E27FC236}">
                    <a16:creationId xmlns:a16="http://schemas.microsoft.com/office/drawing/2014/main" id="{0692D226-521A-4141-AD72-8DAF6947689B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1147">
                <a:extLst>
                  <a:ext uri="{FF2B5EF4-FFF2-40B4-BE49-F238E27FC236}">
                    <a16:creationId xmlns:a16="http://schemas.microsoft.com/office/drawing/2014/main" id="{21DE4127-2698-4407-967D-067FB771C601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BE86D67-175B-426E-B426-09F5DC23B5C3}"/>
                </a:ext>
              </a:extLst>
            </p:cNvPr>
            <p:cNvSpPr/>
            <p:nvPr/>
          </p:nvSpPr>
          <p:spPr>
            <a:xfrm>
              <a:off x="9947613" y="196464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pic>
          <p:nvPicPr>
            <p:cNvPr id="291" name="Graphic 5">
              <a:extLst>
                <a:ext uri="{FF2B5EF4-FFF2-40B4-BE49-F238E27FC236}">
                  <a16:creationId xmlns:a16="http://schemas.microsoft.com/office/drawing/2014/main" id="{F7E47947-17EC-428B-B51A-424AFB5A6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9747" y="986693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2" name="Freeform: Shape 17">
              <a:extLst>
                <a:ext uri="{FF2B5EF4-FFF2-40B4-BE49-F238E27FC236}">
                  <a16:creationId xmlns:a16="http://schemas.microsoft.com/office/drawing/2014/main" id="{7320C624-D520-4E4A-B223-0CF8A1D5AEB6}"/>
                </a:ext>
              </a:extLst>
            </p:cNvPr>
            <p:cNvSpPr/>
            <p:nvPr/>
          </p:nvSpPr>
          <p:spPr>
            <a:xfrm>
              <a:off x="2728207" y="1313598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1C98A92-8619-4014-9FB8-65E4C10A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273" y="144459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94" name="Freeform: Shape 42">
              <a:extLst>
                <a:ext uri="{FF2B5EF4-FFF2-40B4-BE49-F238E27FC236}">
                  <a16:creationId xmlns:a16="http://schemas.microsoft.com/office/drawing/2014/main" id="{154B2C0D-AC0F-49B1-92EA-E73A04CB5997}"/>
                </a:ext>
              </a:extLst>
            </p:cNvPr>
            <p:cNvSpPr/>
            <p:nvPr/>
          </p:nvSpPr>
          <p:spPr>
            <a:xfrm>
              <a:off x="2719039" y="1741830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44">
              <a:extLst>
                <a:ext uri="{FF2B5EF4-FFF2-40B4-BE49-F238E27FC236}">
                  <a16:creationId xmlns:a16="http://schemas.microsoft.com/office/drawing/2014/main" id="{02030B3A-F96E-476A-9D8C-805697E78745}"/>
                </a:ext>
              </a:extLst>
            </p:cNvPr>
            <p:cNvSpPr/>
            <p:nvPr/>
          </p:nvSpPr>
          <p:spPr>
            <a:xfrm>
              <a:off x="3112455" y="1861455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A751E5D5-3133-40C1-B916-E8CC2F69CBF4}"/>
                </a:ext>
              </a:extLst>
            </p:cNvPr>
            <p:cNvSpPr/>
            <p:nvPr/>
          </p:nvSpPr>
          <p:spPr>
            <a:xfrm flipH="1">
              <a:off x="2461122" y="1369330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accent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5375989-B044-4AAB-9CF1-C326566AD948}"/>
                </a:ext>
              </a:extLst>
            </p:cNvPr>
            <p:cNvSpPr/>
            <p:nvPr/>
          </p:nvSpPr>
          <p:spPr>
            <a:xfrm rot="5243724">
              <a:off x="8366108" y="1401248"/>
              <a:ext cx="303630" cy="1390896"/>
            </a:xfrm>
            <a:custGeom>
              <a:avLst/>
              <a:gdLst>
                <a:gd name="connsiteX0" fmla="*/ 285750 w 285750"/>
                <a:gd name="connsiteY0" fmla="*/ 0 h 1438275"/>
                <a:gd name="connsiteX1" fmla="*/ 0 w 285750"/>
                <a:gd name="connsiteY1" fmla="*/ 581025 h 1438275"/>
                <a:gd name="connsiteX2" fmla="*/ 123825 w 285750"/>
                <a:gd name="connsiteY2" fmla="*/ 1438275 h 1438275"/>
                <a:gd name="connsiteX3" fmla="*/ 285750 w 285750"/>
                <a:gd name="connsiteY3" fmla="*/ 0 h 1438275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8192 w 258192"/>
                <a:gd name="connsiteY0" fmla="*/ 0 h 1499866"/>
                <a:gd name="connsiteX1" fmla="*/ 869 w 258192"/>
                <a:gd name="connsiteY1" fmla="*/ 642616 h 1499866"/>
                <a:gd name="connsiteX2" fmla="*/ 124694 w 258192"/>
                <a:gd name="connsiteY2" fmla="*/ 1499866 h 1499866"/>
                <a:gd name="connsiteX3" fmla="*/ 258192 w 258192"/>
                <a:gd name="connsiteY3" fmla="*/ 0 h 1499866"/>
                <a:gd name="connsiteX0" fmla="*/ 286429 w 286429"/>
                <a:gd name="connsiteY0" fmla="*/ 0 h 1499866"/>
                <a:gd name="connsiteX1" fmla="*/ 679 w 286429"/>
                <a:gd name="connsiteY1" fmla="*/ 713683 h 1499866"/>
                <a:gd name="connsiteX2" fmla="*/ 152931 w 286429"/>
                <a:gd name="connsiteY2" fmla="*/ 1499866 h 1499866"/>
                <a:gd name="connsiteX3" fmla="*/ 286429 w 286429"/>
                <a:gd name="connsiteY3" fmla="*/ 0 h 1499866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303630 w 303630"/>
                <a:gd name="connsiteY0" fmla="*/ 0 h 1376682"/>
                <a:gd name="connsiteX1" fmla="*/ 3666 w 303630"/>
                <a:gd name="connsiteY1" fmla="*/ 732634 h 1376682"/>
                <a:gd name="connsiteX2" fmla="*/ 46948 w 303630"/>
                <a:gd name="connsiteY2" fmla="*/ 1376682 h 1376682"/>
                <a:gd name="connsiteX3" fmla="*/ 303630 w 303630"/>
                <a:gd name="connsiteY3" fmla="*/ 0 h 1376682"/>
                <a:gd name="connsiteX0" fmla="*/ 303630 w 303630"/>
                <a:gd name="connsiteY0" fmla="*/ 0 h 1390896"/>
                <a:gd name="connsiteX1" fmla="*/ 3666 w 303630"/>
                <a:gd name="connsiteY1" fmla="*/ 746848 h 1390896"/>
                <a:gd name="connsiteX2" fmla="*/ 46948 w 303630"/>
                <a:gd name="connsiteY2" fmla="*/ 1390896 h 1390896"/>
                <a:gd name="connsiteX3" fmla="*/ 303630 w 303630"/>
                <a:gd name="connsiteY3" fmla="*/ 0 h 139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30" h="1390896">
                  <a:moveTo>
                    <a:pt x="303630" y="0"/>
                  </a:moveTo>
                  <a:cubicBezTo>
                    <a:pt x="99411" y="152614"/>
                    <a:pt x="13635" y="556332"/>
                    <a:pt x="3666" y="746848"/>
                  </a:cubicBezTo>
                  <a:cubicBezTo>
                    <a:pt x="-7175" y="1084714"/>
                    <a:pt x="5673" y="1105146"/>
                    <a:pt x="46948" y="1390896"/>
                  </a:cubicBezTo>
                  <a:cubicBezTo>
                    <a:pt x="33015" y="718800"/>
                    <a:pt x="38032" y="444680"/>
                    <a:pt x="303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2" name="Freeform: Shape 361">
            <a:extLst>
              <a:ext uri="{FF2B5EF4-FFF2-40B4-BE49-F238E27FC236}">
                <a16:creationId xmlns:a16="http://schemas.microsoft.com/office/drawing/2014/main" id="{2EC94B4A-ADE7-4471-A551-C282C462C08B}"/>
              </a:ext>
            </a:extLst>
          </p:cNvPr>
          <p:cNvSpPr/>
          <p:nvPr/>
        </p:nvSpPr>
        <p:spPr>
          <a:xfrm>
            <a:off x="11646348" y="3249392"/>
            <a:ext cx="344261" cy="219075"/>
          </a:xfrm>
          <a:custGeom>
            <a:avLst/>
            <a:gdLst>
              <a:gd name="connsiteX0" fmla="*/ 638659 w 637371"/>
              <a:gd name="connsiteY0" fmla="*/ 20878 h 405600"/>
              <a:gd name="connsiteX1" fmla="*/ 469338 w 637371"/>
              <a:gd name="connsiteY1" fmla="*/ 158653 h 405600"/>
              <a:gd name="connsiteX2" fmla="*/ 380170 w 637371"/>
              <a:gd name="connsiteY2" fmla="*/ 269066 h 405600"/>
              <a:gd name="connsiteX3" fmla="*/ 283276 w 637371"/>
              <a:gd name="connsiteY3" fmla="*/ 359522 h 405600"/>
              <a:gd name="connsiteX4" fmla="*/ 136810 w 637371"/>
              <a:gd name="connsiteY4" fmla="*/ 406520 h 405600"/>
              <a:gd name="connsiteX5" fmla="*/ 24143 w 637371"/>
              <a:gd name="connsiteY5" fmla="*/ 387849 h 405600"/>
              <a:gd name="connsiteX6" fmla="*/ 9657 w 637371"/>
              <a:gd name="connsiteY6" fmla="*/ 377227 h 405600"/>
              <a:gd name="connsiteX7" fmla="*/ 114598 w 637371"/>
              <a:gd name="connsiteY7" fmla="*/ 296107 h 405600"/>
              <a:gd name="connsiteX8" fmla="*/ 176404 w 637371"/>
              <a:gd name="connsiteY8" fmla="*/ 224966 h 405600"/>
              <a:gd name="connsiteX9" fmla="*/ 219861 w 637371"/>
              <a:gd name="connsiteY9" fmla="*/ 163160 h 405600"/>
              <a:gd name="connsiteX10" fmla="*/ 286817 w 637371"/>
              <a:gd name="connsiteY10" fmla="*/ 122278 h 405600"/>
              <a:gd name="connsiteX11" fmla="*/ 300337 w 637371"/>
              <a:gd name="connsiteY11" fmla="*/ 117771 h 405600"/>
              <a:gd name="connsiteX12" fmla="*/ 214711 w 637371"/>
              <a:gd name="connsiteY12" fmla="*/ 145133 h 405600"/>
              <a:gd name="connsiteX13" fmla="*/ 168034 w 637371"/>
              <a:gd name="connsiteY13" fmla="*/ 204364 h 405600"/>
              <a:gd name="connsiteX14" fmla="*/ 0 w 637371"/>
              <a:gd name="connsiteY14" fmla="*/ 352118 h 405600"/>
              <a:gd name="connsiteX15" fmla="*/ 21889 w 637371"/>
              <a:gd name="connsiteY15" fmla="*/ 253293 h 405600"/>
              <a:gd name="connsiteX16" fmla="*/ 161274 w 637371"/>
              <a:gd name="connsiteY16" fmla="*/ 46308 h 405600"/>
              <a:gd name="connsiteX17" fmla="*/ 264928 w 637371"/>
              <a:gd name="connsiteY17" fmla="*/ 5104 h 405600"/>
              <a:gd name="connsiteX18" fmla="*/ 426846 w 637371"/>
              <a:gd name="connsiteY18" fmla="*/ 10577 h 405600"/>
              <a:gd name="connsiteX19" fmla="*/ 602606 w 637371"/>
              <a:gd name="connsiteY19" fmla="*/ 21522 h 405600"/>
              <a:gd name="connsiteX20" fmla="*/ 638659 w 637371"/>
              <a:gd name="connsiteY20" fmla="*/ 20878 h 4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371" h="405600">
                <a:moveTo>
                  <a:pt x="638659" y="20878"/>
                </a:moveTo>
                <a:cubicBezTo>
                  <a:pt x="576854" y="64657"/>
                  <a:pt x="521486" y="109723"/>
                  <a:pt x="469338" y="158653"/>
                </a:cubicBezTo>
                <a:cubicBezTo>
                  <a:pt x="434572" y="191166"/>
                  <a:pt x="402703" y="226253"/>
                  <a:pt x="380170" y="269066"/>
                </a:cubicBezTo>
                <a:cubicBezTo>
                  <a:pt x="358602" y="310592"/>
                  <a:pt x="322549" y="336989"/>
                  <a:pt x="283276" y="359522"/>
                </a:cubicBezTo>
                <a:cubicBezTo>
                  <a:pt x="237888" y="385596"/>
                  <a:pt x="188958" y="400726"/>
                  <a:pt x="136810" y="406520"/>
                </a:cubicBezTo>
                <a:cubicBezTo>
                  <a:pt x="97215" y="410705"/>
                  <a:pt x="59552" y="406520"/>
                  <a:pt x="24143" y="387849"/>
                </a:cubicBezTo>
                <a:cubicBezTo>
                  <a:pt x="18670" y="384952"/>
                  <a:pt x="15129" y="381411"/>
                  <a:pt x="9657" y="377227"/>
                </a:cubicBezTo>
                <a:cubicBezTo>
                  <a:pt x="46998" y="351796"/>
                  <a:pt x="81442" y="324756"/>
                  <a:pt x="114598" y="296107"/>
                </a:cubicBezTo>
                <a:cubicBezTo>
                  <a:pt x="138741" y="275183"/>
                  <a:pt x="160631" y="253293"/>
                  <a:pt x="176404" y="224966"/>
                </a:cubicBezTo>
                <a:cubicBezTo>
                  <a:pt x="188636" y="203076"/>
                  <a:pt x="203766" y="182796"/>
                  <a:pt x="219861" y="163160"/>
                </a:cubicBezTo>
                <a:cubicBezTo>
                  <a:pt x="237566" y="141914"/>
                  <a:pt x="258812" y="126463"/>
                  <a:pt x="286817" y="122278"/>
                </a:cubicBezTo>
                <a:cubicBezTo>
                  <a:pt x="291002" y="121634"/>
                  <a:pt x="296475" y="122600"/>
                  <a:pt x="300337" y="117771"/>
                </a:cubicBezTo>
                <a:cubicBezTo>
                  <a:pt x="267181" y="113265"/>
                  <a:pt x="238853" y="122278"/>
                  <a:pt x="214711" y="145133"/>
                </a:cubicBezTo>
                <a:cubicBezTo>
                  <a:pt x="196362" y="162516"/>
                  <a:pt x="181876" y="183118"/>
                  <a:pt x="168034" y="204364"/>
                </a:cubicBezTo>
                <a:cubicBezTo>
                  <a:pt x="126187" y="268101"/>
                  <a:pt x="67922" y="313811"/>
                  <a:pt x="0" y="352118"/>
                </a:cubicBezTo>
                <a:cubicBezTo>
                  <a:pt x="3863" y="316709"/>
                  <a:pt x="11910" y="284518"/>
                  <a:pt x="21889" y="253293"/>
                </a:cubicBezTo>
                <a:cubicBezTo>
                  <a:pt x="47964" y="170564"/>
                  <a:pt x="89811" y="98457"/>
                  <a:pt x="161274" y="46308"/>
                </a:cubicBezTo>
                <a:cubicBezTo>
                  <a:pt x="192177" y="23775"/>
                  <a:pt x="227909" y="12186"/>
                  <a:pt x="264928" y="5104"/>
                </a:cubicBezTo>
                <a:cubicBezTo>
                  <a:pt x="319330" y="-5197"/>
                  <a:pt x="372766" y="1885"/>
                  <a:pt x="426846" y="10577"/>
                </a:cubicBezTo>
                <a:cubicBezTo>
                  <a:pt x="484789" y="19590"/>
                  <a:pt x="543697" y="23131"/>
                  <a:pt x="602606" y="21522"/>
                </a:cubicBezTo>
                <a:cubicBezTo>
                  <a:pt x="613229" y="20556"/>
                  <a:pt x="623852" y="20878"/>
                  <a:pt x="638659" y="20878"/>
                </a:cubicBezTo>
                <a:close/>
              </a:path>
            </a:pathLst>
          </a:custGeom>
          <a:solidFill>
            <a:schemeClr val="accent1"/>
          </a:solidFill>
          <a:ln w="3208" cap="flat">
            <a:noFill/>
            <a:prstDash val="solid"/>
            <a:miter/>
          </a:ln>
          <a:effectLst>
            <a:outerShdw blurRad="508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4" name="자유형: 도형 323">
            <a:extLst>
              <a:ext uri="{FF2B5EF4-FFF2-40B4-BE49-F238E27FC236}">
                <a16:creationId xmlns:a16="http://schemas.microsoft.com/office/drawing/2014/main" id="{3E4580E3-0C2F-4E46-8EEB-4A6990EAB275}"/>
              </a:ext>
            </a:extLst>
          </p:cNvPr>
          <p:cNvSpPr/>
          <p:nvPr/>
        </p:nvSpPr>
        <p:spPr>
          <a:xfrm>
            <a:off x="1785936" y="253370"/>
            <a:ext cx="10420085" cy="6613850"/>
          </a:xfrm>
          <a:custGeom>
            <a:avLst/>
            <a:gdLst>
              <a:gd name="connsiteX0" fmla="*/ 1172163 w 10420085"/>
              <a:gd name="connsiteY0" fmla="*/ 140 h 6604631"/>
              <a:gd name="connsiteX1" fmla="*/ 2017526 w 10420085"/>
              <a:gd name="connsiteY1" fmla="*/ 321692 h 6604631"/>
              <a:gd name="connsiteX2" fmla="*/ 3016708 w 10420085"/>
              <a:gd name="connsiteY2" fmla="*/ 1413861 h 6604631"/>
              <a:gd name="connsiteX3" fmla="*/ 6917808 w 10420085"/>
              <a:gd name="connsiteY3" fmla="*/ 1604077 h 6604631"/>
              <a:gd name="connsiteX4" fmla="*/ 10420085 w 10420085"/>
              <a:gd name="connsiteY4" fmla="*/ 2712090 h 6604631"/>
              <a:gd name="connsiteX5" fmla="*/ 10401036 w 10420085"/>
              <a:gd name="connsiteY5" fmla="*/ 6595743 h 6604631"/>
              <a:gd name="connsiteX6" fmla="*/ 1692003 w 10420085"/>
              <a:gd name="connsiteY6" fmla="*/ 6604631 h 6604631"/>
              <a:gd name="connsiteX7" fmla="*/ 1693133 w 10420085"/>
              <a:gd name="connsiteY7" fmla="*/ 6584754 h 6604631"/>
              <a:gd name="connsiteX8" fmla="*/ 1687259 w 10420085"/>
              <a:gd name="connsiteY8" fmla="*/ 6465248 h 6604631"/>
              <a:gd name="connsiteX9" fmla="*/ 1677177 w 10420085"/>
              <a:gd name="connsiteY9" fmla="*/ 6316361 h 6604631"/>
              <a:gd name="connsiteX10" fmla="*/ 1765028 w 10420085"/>
              <a:gd name="connsiteY10" fmla="*/ 6164113 h 6604631"/>
              <a:gd name="connsiteX11" fmla="*/ 2506310 w 10420085"/>
              <a:gd name="connsiteY11" fmla="*/ 4960123 h 6604631"/>
              <a:gd name="connsiteX12" fmla="*/ 2341786 w 10420085"/>
              <a:gd name="connsiteY12" fmla="*/ 4407642 h 6604631"/>
              <a:gd name="connsiteX13" fmla="*/ 2317528 w 10420085"/>
              <a:gd name="connsiteY13" fmla="*/ 4369249 h 6604631"/>
              <a:gd name="connsiteX14" fmla="*/ 2298690 w 10420085"/>
              <a:gd name="connsiteY14" fmla="*/ 4342563 h 6604631"/>
              <a:gd name="connsiteX15" fmla="*/ 2299121 w 10420085"/>
              <a:gd name="connsiteY15" fmla="*/ 4342334 h 6604631"/>
              <a:gd name="connsiteX16" fmla="*/ 2405392 w 10420085"/>
              <a:gd name="connsiteY16" fmla="*/ 4285884 h 6604631"/>
              <a:gd name="connsiteX17" fmla="*/ 2514061 w 10420085"/>
              <a:gd name="connsiteY17" fmla="*/ 4261157 h 6604631"/>
              <a:gd name="connsiteX18" fmla="*/ 2764894 w 10420085"/>
              <a:gd name="connsiteY18" fmla="*/ 4170018 h 6604631"/>
              <a:gd name="connsiteX19" fmla="*/ 2908785 w 10420085"/>
              <a:gd name="connsiteY19" fmla="*/ 4076614 h 6604631"/>
              <a:gd name="connsiteX20" fmla="*/ 3027808 w 10420085"/>
              <a:gd name="connsiteY20" fmla="*/ 3908133 h 6604631"/>
              <a:gd name="connsiteX21" fmla="*/ 3016844 w 10420085"/>
              <a:gd name="connsiteY21" fmla="*/ 3840663 h 6604631"/>
              <a:gd name="connsiteX22" fmla="*/ 3018684 w 10420085"/>
              <a:gd name="connsiteY22" fmla="*/ 3829423 h 6604631"/>
              <a:gd name="connsiteX23" fmla="*/ 3071718 w 10420085"/>
              <a:gd name="connsiteY23" fmla="*/ 3714249 h 6604631"/>
              <a:gd name="connsiteX24" fmla="*/ 3035261 w 10420085"/>
              <a:gd name="connsiteY24" fmla="*/ 3676322 h 6604631"/>
              <a:gd name="connsiteX25" fmla="*/ 3016029 w 10420085"/>
              <a:gd name="connsiteY25" fmla="*/ 3679292 h 6604631"/>
              <a:gd name="connsiteX26" fmla="*/ 3028496 w 10420085"/>
              <a:gd name="connsiteY26" fmla="*/ 3617961 h 6604631"/>
              <a:gd name="connsiteX27" fmla="*/ 3012059 w 10420085"/>
              <a:gd name="connsiteY27" fmla="*/ 3591217 h 6604631"/>
              <a:gd name="connsiteX28" fmla="*/ 2962588 w 10420085"/>
              <a:gd name="connsiteY28" fmla="*/ 3558545 h 6604631"/>
              <a:gd name="connsiteX29" fmla="*/ 2927605 w 10420085"/>
              <a:gd name="connsiteY29" fmla="*/ 3540229 h 6604631"/>
              <a:gd name="connsiteX30" fmla="*/ 2891899 w 10420085"/>
              <a:gd name="connsiteY30" fmla="*/ 3557968 h 6604631"/>
              <a:gd name="connsiteX31" fmla="*/ 2808210 w 10420085"/>
              <a:gd name="connsiteY31" fmla="*/ 3668520 h 6604631"/>
              <a:gd name="connsiteX32" fmla="*/ 2738198 w 10420085"/>
              <a:gd name="connsiteY32" fmla="*/ 3712211 h 6604631"/>
              <a:gd name="connsiteX33" fmla="*/ 2727717 w 10420085"/>
              <a:gd name="connsiteY33" fmla="*/ 3711447 h 6604631"/>
              <a:gd name="connsiteX34" fmla="*/ 2773412 w 10420085"/>
              <a:gd name="connsiteY34" fmla="*/ 3689543 h 6604631"/>
              <a:gd name="connsiteX35" fmla="*/ 2800546 w 10420085"/>
              <a:gd name="connsiteY35" fmla="*/ 3658382 h 6604631"/>
              <a:gd name="connsiteX36" fmla="*/ 2812781 w 10420085"/>
              <a:gd name="connsiteY36" fmla="*/ 3571403 h 6604631"/>
              <a:gd name="connsiteX37" fmla="*/ 2772256 w 10420085"/>
              <a:gd name="connsiteY37" fmla="*/ 3544823 h 6604631"/>
              <a:gd name="connsiteX38" fmla="*/ 2694648 w 10420085"/>
              <a:gd name="connsiteY38" fmla="*/ 3586417 h 6604631"/>
              <a:gd name="connsiteX39" fmla="*/ 2403876 w 10420085"/>
              <a:gd name="connsiteY39" fmla="*/ 3820376 h 6604631"/>
              <a:gd name="connsiteX40" fmla="*/ 2345524 w 10420085"/>
              <a:gd name="connsiteY40" fmla="*/ 3924495 h 6604631"/>
              <a:gd name="connsiteX41" fmla="*/ 2319420 w 10420085"/>
              <a:gd name="connsiteY41" fmla="*/ 3982344 h 6604631"/>
              <a:gd name="connsiteX42" fmla="*/ 2254130 w 10420085"/>
              <a:gd name="connsiteY42" fmla="*/ 4031427 h 6604631"/>
              <a:gd name="connsiteX43" fmla="*/ 2128708 w 10420085"/>
              <a:gd name="connsiteY43" fmla="*/ 4076728 h 6604631"/>
              <a:gd name="connsiteX44" fmla="*/ 2124852 w 10420085"/>
              <a:gd name="connsiteY44" fmla="*/ 4077647 h 6604631"/>
              <a:gd name="connsiteX45" fmla="*/ 2108940 w 10420085"/>
              <a:gd name="connsiteY45" fmla="*/ 4046106 h 6604631"/>
              <a:gd name="connsiteX46" fmla="*/ 2106763 w 10420085"/>
              <a:gd name="connsiteY46" fmla="*/ 3965027 h 6604631"/>
              <a:gd name="connsiteX47" fmla="*/ 2160323 w 10420085"/>
              <a:gd name="connsiteY47" fmla="*/ 3936841 h 6604631"/>
              <a:gd name="connsiteX48" fmla="*/ 2271903 w 10420085"/>
              <a:gd name="connsiteY48" fmla="*/ 3791176 h 6604631"/>
              <a:gd name="connsiteX49" fmla="*/ 2282945 w 10420085"/>
              <a:gd name="connsiteY49" fmla="*/ 3560336 h 6604631"/>
              <a:gd name="connsiteX50" fmla="*/ 1685270 w 10420085"/>
              <a:gd name="connsiteY50" fmla="*/ 2910541 h 6604631"/>
              <a:gd name="connsiteX51" fmla="*/ 1422951 w 10420085"/>
              <a:gd name="connsiteY51" fmla="*/ 2630940 h 6604631"/>
              <a:gd name="connsiteX52" fmla="*/ 1218583 w 10420085"/>
              <a:gd name="connsiteY52" fmla="*/ 2361009 h 6604631"/>
              <a:gd name="connsiteX53" fmla="*/ 1159604 w 10420085"/>
              <a:gd name="connsiteY53" fmla="*/ 2268426 h 6604631"/>
              <a:gd name="connsiteX54" fmla="*/ 1252187 w 10420085"/>
              <a:gd name="connsiteY54" fmla="*/ 2000758 h 6604631"/>
              <a:gd name="connsiteX55" fmla="*/ 1321933 w 10420085"/>
              <a:gd name="connsiteY55" fmla="*/ 1965851 h 6604631"/>
              <a:gd name="connsiteX56" fmla="*/ 1504356 w 10420085"/>
              <a:gd name="connsiteY56" fmla="*/ 1985945 h 6604631"/>
              <a:gd name="connsiteX57" fmla="*/ 1634159 w 10420085"/>
              <a:gd name="connsiteY57" fmla="*/ 1954364 h 6604631"/>
              <a:gd name="connsiteX58" fmla="*/ 1684790 w 10420085"/>
              <a:gd name="connsiteY58" fmla="*/ 1829651 h 6604631"/>
              <a:gd name="connsiteX59" fmla="*/ 1690679 w 10420085"/>
              <a:gd name="connsiteY59" fmla="*/ 1792224 h 6604631"/>
              <a:gd name="connsiteX60" fmla="*/ 1692485 w 10420085"/>
              <a:gd name="connsiteY60" fmla="*/ 1791185 h 6604631"/>
              <a:gd name="connsiteX61" fmla="*/ 1688658 w 10420085"/>
              <a:gd name="connsiteY61" fmla="*/ 1786585 h 6604631"/>
              <a:gd name="connsiteX62" fmla="*/ 1719498 w 10420085"/>
              <a:gd name="connsiteY62" fmla="*/ 1758158 h 6604631"/>
              <a:gd name="connsiteX63" fmla="*/ 1723833 w 10420085"/>
              <a:gd name="connsiteY63" fmla="*/ 1733129 h 6604631"/>
              <a:gd name="connsiteX64" fmla="*/ 1710433 w 10420085"/>
              <a:gd name="connsiteY64" fmla="*/ 1713625 h 6604631"/>
              <a:gd name="connsiteX65" fmla="*/ 1717134 w 10420085"/>
              <a:gd name="connsiteY65" fmla="*/ 1689572 h 6604631"/>
              <a:gd name="connsiteX66" fmla="*/ 1754180 w 10420085"/>
              <a:gd name="connsiteY66" fmla="*/ 1670719 h 6604631"/>
              <a:gd name="connsiteX67" fmla="*/ 1760486 w 10420085"/>
              <a:gd name="connsiteY67" fmla="*/ 1646015 h 6604631"/>
              <a:gd name="connsiteX68" fmla="*/ 1733686 w 10420085"/>
              <a:gd name="connsiteY68" fmla="*/ 1598233 h 6604631"/>
              <a:gd name="connsiteX69" fmla="*/ 1771521 w 10420085"/>
              <a:gd name="connsiteY69" fmla="*/ 1541025 h 6604631"/>
              <a:gd name="connsiteX70" fmla="*/ 1907491 w 10420085"/>
              <a:gd name="connsiteY70" fmla="*/ 1488692 h 6604631"/>
              <a:gd name="connsiteX71" fmla="*/ 1891726 w 10420085"/>
              <a:gd name="connsiteY71" fmla="*/ 1393778 h 6604631"/>
              <a:gd name="connsiteX72" fmla="*/ 1783738 w 10420085"/>
              <a:gd name="connsiteY72" fmla="*/ 1295288 h 6604631"/>
              <a:gd name="connsiteX73" fmla="*/ 1738070 w 10420085"/>
              <a:gd name="connsiteY73" fmla="*/ 1217439 h 6604631"/>
              <a:gd name="connsiteX74" fmla="*/ 1724722 w 10420085"/>
              <a:gd name="connsiteY74" fmla="*/ 1192973 h 6604631"/>
              <a:gd name="connsiteX75" fmla="*/ 1721694 w 10420085"/>
              <a:gd name="connsiteY75" fmla="*/ 1156505 h 6604631"/>
              <a:gd name="connsiteX76" fmla="*/ 1729641 w 10420085"/>
              <a:gd name="connsiteY76" fmla="*/ 1107984 h 6604631"/>
              <a:gd name="connsiteX77" fmla="*/ 1697477 w 10420085"/>
              <a:gd name="connsiteY77" fmla="*/ 750476 h 6604631"/>
              <a:gd name="connsiteX78" fmla="*/ 1662853 w 10420085"/>
              <a:gd name="connsiteY78" fmla="*/ 685163 h 6604631"/>
              <a:gd name="connsiteX79" fmla="*/ 1612521 w 10420085"/>
              <a:gd name="connsiteY79" fmla="*/ 631361 h 6604631"/>
              <a:gd name="connsiteX80" fmla="*/ 942948 w 10420085"/>
              <a:gd name="connsiteY80" fmla="*/ 1061164 h 6604631"/>
              <a:gd name="connsiteX81" fmla="*/ 895596 w 10420085"/>
              <a:gd name="connsiteY81" fmla="*/ 1275341 h 6604631"/>
              <a:gd name="connsiteX82" fmla="*/ 717407 w 10420085"/>
              <a:gd name="connsiteY82" fmla="*/ 1014270 h 6604631"/>
              <a:gd name="connsiteX83" fmla="*/ 632346 w 10420085"/>
              <a:gd name="connsiteY83" fmla="*/ 1190825 h 6604631"/>
              <a:gd name="connsiteX84" fmla="*/ 736940 w 10420085"/>
              <a:gd name="connsiteY84" fmla="*/ 1405228 h 6604631"/>
              <a:gd name="connsiteX85" fmla="*/ 734320 w 10420085"/>
              <a:gd name="connsiteY85" fmla="*/ 1591538 h 6604631"/>
              <a:gd name="connsiteX86" fmla="*/ 360742 w 10420085"/>
              <a:gd name="connsiteY86" fmla="*/ 1978476 h 6604631"/>
              <a:gd name="connsiteX87" fmla="*/ 52924 w 10420085"/>
              <a:gd name="connsiteY87" fmla="*/ 1272306 h 6604631"/>
              <a:gd name="connsiteX88" fmla="*/ 152513 w 10420085"/>
              <a:gd name="connsiteY88" fmla="*/ 448441 h 6604631"/>
              <a:gd name="connsiteX89" fmla="*/ 1030699 w 10420085"/>
              <a:gd name="connsiteY89" fmla="*/ 4821 h 6604631"/>
              <a:gd name="connsiteX90" fmla="*/ 1172163 w 10420085"/>
              <a:gd name="connsiteY90" fmla="*/ 140 h 6604631"/>
              <a:gd name="connsiteX0" fmla="*/ 1172163 w 10420085"/>
              <a:gd name="connsiteY0" fmla="*/ 140 h 6613850"/>
              <a:gd name="connsiteX1" fmla="*/ 2017526 w 10420085"/>
              <a:gd name="connsiteY1" fmla="*/ 321692 h 6613850"/>
              <a:gd name="connsiteX2" fmla="*/ 3016708 w 10420085"/>
              <a:gd name="connsiteY2" fmla="*/ 1413861 h 6613850"/>
              <a:gd name="connsiteX3" fmla="*/ 6917808 w 10420085"/>
              <a:gd name="connsiteY3" fmla="*/ 1604077 h 6613850"/>
              <a:gd name="connsiteX4" fmla="*/ 10420085 w 10420085"/>
              <a:gd name="connsiteY4" fmla="*/ 2712090 h 6613850"/>
              <a:gd name="connsiteX5" fmla="*/ 10410089 w 10420085"/>
              <a:gd name="connsiteY5" fmla="*/ 6613850 h 6613850"/>
              <a:gd name="connsiteX6" fmla="*/ 1692003 w 10420085"/>
              <a:gd name="connsiteY6" fmla="*/ 6604631 h 6613850"/>
              <a:gd name="connsiteX7" fmla="*/ 1693133 w 10420085"/>
              <a:gd name="connsiteY7" fmla="*/ 6584754 h 6613850"/>
              <a:gd name="connsiteX8" fmla="*/ 1687259 w 10420085"/>
              <a:gd name="connsiteY8" fmla="*/ 6465248 h 6613850"/>
              <a:gd name="connsiteX9" fmla="*/ 1677177 w 10420085"/>
              <a:gd name="connsiteY9" fmla="*/ 6316361 h 6613850"/>
              <a:gd name="connsiteX10" fmla="*/ 1765028 w 10420085"/>
              <a:gd name="connsiteY10" fmla="*/ 6164113 h 6613850"/>
              <a:gd name="connsiteX11" fmla="*/ 2506310 w 10420085"/>
              <a:gd name="connsiteY11" fmla="*/ 4960123 h 6613850"/>
              <a:gd name="connsiteX12" fmla="*/ 2341786 w 10420085"/>
              <a:gd name="connsiteY12" fmla="*/ 4407642 h 6613850"/>
              <a:gd name="connsiteX13" fmla="*/ 2317528 w 10420085"/>
              <a:gd name="connsiteY13" fmla="*/ 4369249 h 6613850"/>
              <a:gd name="connsiteX14" fmla="*/ 2298690 w 10420085"/>
              <a:gd name="connsiteY14" fmla="*/ 4342563 h 6613850"/>
              <a:gd name="connsiteX15" fmla="*/ 2299121 w 10420085"/>
              <a:gd name="connsiteY15" fmla="*/ 4342334 h 6613850"/>
              <a:gd name="connsiteX16" fmla="*/ 2405392 w 10420085"/>
              <a:gd name="connsiteY16" fmla="*/ 4285884 h 6613850"/>
              <a:gd name="connsiteX17" fmla="*/ 2514061 w 10420085"/>
              <a:gd name="connsiteY17" fmla="*/ 4261157 h 6613850"/>
              <a:gd name="connsiteX18" fmla="*/ 2764894 w 10420085"/>
              <a:gd name="connsiteY18" fmla="*/ 4170018 h 6613850"/>
              <a:gd name="connsiteX19" fmla="*/ 2908785 w 10420085"/>
              <a:gd name="connsiteY19" fmla="*/ 4076614 h 6613850"/>
              <a:gd name="connsiteX20" fmla="*/ 3027808 w 10420085"/>
              <a:gd name="connsiteY20" fmla="*/ 3908133 h 6613850"/>
              <a:gd name="connsiteX21" fmla="*/ 3016844 w 10420085"/>
              <a:gd name="connsiteY21" fmla="*/ 3840663 h 6613850"/>
              <a:gd name="connsiteX22" fmla="*/ 3018684 w 10420085"/>
              <a:gd name="connsiteY22" fmla="*/ 3829423 h 6613850"/>
              <a:gd name="connsiteX23" fmla="*/ 3071718 w 10420085"/>
              <a:gd name="connsiteY23" fmla="*/ 3714249 h 6613850"/>
              <a:gd name="connsiteX24" fmla="*/ 3035261 w 10420085"/>
              <a:gd name="connsiteY24" fmla="*/ 3676322 h 6613850"/>
              <a:gd name="connsiteX25" fmla="*/ 3016029 w 10420085"/>
              <a:gd name="connsiteY25" fmla="*/ 3679292 h 6613850"/>
              <a:gd name="connsiteX26" fmla="*/ 3028496 w 10420085"/>
              <a:gd name="connsiteY26" fmla="*/ 3617961 h 6613850"/>
              <a:gd name="connsiteX27" fmla="*/ 3012059 w 10420085"/>
              <a:gd name="connsiteY27" fmla="*/ 3591217 h 6613850"/>
              <a:gd name="connsiteX28" fmla="*/ 2962588 w 10420085"/>
              <a:gd name="connsiteY28" fmla="*/ 3558545 h 6613850"/>
              <a:gd name="connsiteX29" fmla="*/ 2927605 w 10420085"/>
              <a:gd name="connsiteY29" fmla="*/ 3540229 h 6613850"/>
              <a:gd name="connsiteX30" fmla="*/ 2891899 w 10420085"/>
              <a:gd name="connsiteY30" fmla="*/ 3557968 h 6613850"/>
              <a:gd name="connsiteX31" fmla="*/ 2808210 w 10420085"/>
              <a:gd name="connsiteY31" fmla="*/ 3668520 h 6613850"/>
              <a:gd name="connsiteX32" fmla="*/ 2738198 w 10420085"/>
              <a:gd name="connsiteY32" fmla="*/ 3712211 h 6613850"/>
              <a:gd name="connsiteX33" fmla="*/ 2727717 w 10420085"/>
              <a:gd name="connsiteY33" fmla="*/ 3711447 h 6613850"/>
              <a:gd name="connsiteX34" fmla="*/ 2773412 w 10420085"/>
              <a:gd name="connsiteY34" fmla="*/ 3689543 h 6613850"/>
              <a:gd name="connsiteX35" fmla="*/ 2800546 w 10420085"/>
              <a:gd name="connsiteY35" fmla="*/ 3658382 h 6613850"/>
              <a:gd name="connsiteX36" fmla="*/ 2812781 w 10420085"/>
              <a:gd name="connsiteY36" fmla="*/ 3571403 h 6613850"/>
              <a:gd name="connsiteX37" fmla="*/ 2772256 w 10420085"/>
              <a:gd name="connsiteY37" fmla="*/ 3544823 h 6613850"/>
              <a:gd name="connsiteX38" fmla="*/ 2694648 w 10420085"/>
              <a:gd name="connsiteY38" fmla="*/ 3586417 h 6613850"/>
              <a:gd name="connsiteX39" fmla="*/ 2403876 w 10420085"/>
              <a:gd name="connsiteY39" fmla="*/ 3820376 h 6613850"/>
              <a:gd name="connsiteX40" fmla="*/ 2345524 w 10420085"/>
              <a:gd name="connsiteY40" fmla="*/ 3924495 h 6613850"/>
              <a:gd name="connsiteX41" fmla="*/ 2319420 w 10420085"/>
              <a:gd name="connsiteY41" fmla="*/ 3982344 h 6613850"/>
              <a:gd name="connsiteX42" fmla="*/ 2254130 w 10420085"/>
              <a:gd name="connsiteY42" fmla="*/ 4031427 h 6613850"/>
              <a:gd name="connsiteX43" fmla="*/ 2128708 w 10420085"/>
              <a:gd name="connsiteY43" fmla="*/ 4076728 h 6613850"/>
              <a:gd name="connsiteX44" fmla="*/ 2124852 w 10420085"/>
              <a:gd name="connsiteY44" fmla="*/ 4077647 h 6613850"/>
              <a:gd name="connsiteX45" fmla="*/ 2108940 w 10420085"/>
              <a:gd name="connsiteY45" fmla="*/ 4046106 h 6613850"/>
              <a:gd name="connsiteX46" fmla="*/ 2106763 w 10420085"/>
              <a:gd name="connsiteY46" fmla="*/ 3965027 h 6613850"/>
              <a:gd name="connsiteX47" fmla="*/ 2160323 w 10420085"/>
              <a:gd name="connsiteY47" fmla="*/ 3936841 h 6613850"/>
              <a:gd name="connsiteX48" fmla="*/ 2271903 w 10420085"/>
              <a:gd name="connsiteY48" fmla="*/ 3791176 h 6613850"/>
              <a:gd name="connsiteX49" fmla="*/ 2282945 w 10420085"/>
              <a:gd name="connsiteY49" fmla="*/ 3560336 h 6613850"/>
              <a:gd name="connsiteX50" fmla="*/ 1685270 w 10420085"/>
              <a:gd name="connsiteY50" fmla="*/ 2910541 h 6613850"/>
              <a:gd name="connsiteX51" fmla="*/ 1422951 w 10420085"/>
              <a:gd name="connsiteY51" fmla="*/ 2630940 h 6613850"/>
              <a:gd name="connsiteX52" fmla="*/ 1218583 w 10420085"/>
              <a:gd name="connsiteY52" fmla="*/ 2361009 h 6613850"/>
              <a:gd name="connsiteX53" fmla="*/ 1159604 w 10420085"/>
              <a:gd name="connsiteY53" fmla="*/ 2268426 h 6613850"/>
              <a:gd name="connsiteX54" fmla="*/ 1252187 w 10420085"/>
              <a:gd name="connsiteY54" fmla="*/ 2000758 h 6613850"/>
              <a:gd name="connsiteX55" fmla="*/ 1321933 w 10420085"/>
              <a:gd name="connsiteY55" fmla="*/ 1965851 h 6613850"/>
              <a:gd name="connsiteX56" fmla="*/ 1504356 w 10420085"/>
              <a:gd name="connsiteY56" fmla="*/ 1985945 h 6613850"/>
              <a:gd name="connsiteX57" fmla="*/ 1634159 w 10420085"/>
              <a:gd name="connsiteY57" fmla="*/ 1954364 h 6613850"/>
              <a:gd name="connsiteX58" fmla="*/ 1684790 w 10420085"/>
              <a:gd name="connsiteY58" fmla="*/ 1829651 h 6613850"/>
              <a:gd name="connsiteX59" fmla="*/ 1690679 w 10420085"/>
              <a:gd name="connsiteY59" fmla="*/ 1792224 h 6613850"/>
              <a:gd name="connsiteX60" fmla="*/ 1692485 w 10420085"/>
              <a:gd name="connsiteY60" fmla="*/ 1791185 h 6613850"/>
              <a:gd name="connsiteX61" fmla="*/ 1688658 w 10420085"/>
              <a:gd name="connsiteY61" fmla="*/ 1786585 h 6613850"/>
              <a:gd name="connsiteX62" fmla="*/ 1719498 w 10420085"/>
              <a:gd name="connsiteY62" fmla="*/ 1758158 h 6613850"/>
              <a:gd name="connsiteX63" fmla="*/ 1723833 w 10420085"/>
              <a:gd name="connsiteY63" fmla="*/ 1733129 h 6613850"/>
              <a:gd name="connsiteX64" fmla="*/ 1710433 w 10420085"/>
              <a:gd name="connsiteY64" fmla="*/ 1713625 h 6613850"/>
              <a:gd name="connsiteX65" fmla="*/ 1717134 w 10420085"/>
              <a:gd name="connsiteY65" fmla="*/ 1689572 h 6613850"/>
              <a:gd name="connsiteX66" fmla="*/ 1754180 w 10420085"/>
              <a:gd name="connsiteY66" fmla="*/ 1670719 h 6613850"/>
              <a:gd name="connsiteX67" fmla="*/ 1760486 w 10420085"/>
              <a:gd name="connsiteY67" fmla="*/ 1646015 h 6613850"/>
              <a:gd name="connsiteX68" fmla="*/ 1733686 w 10420085"/>
              <a:gd name="connsiteY68" fmla="*/ 1598233 h 6613850"/>
              <a:gd name="connsiteX69" fmla="*/ 1771521 w 10420085"/>
              <a:gd name="connsiteY69" fmla="*/ 1541025 h 6613850"/>
              <a:gd name="connsiteX70" fmla="*/ 1907491 w 10420085"/>
              <a:gd name="connsiteY70" fmla="*/ 1488692 h 6613850"/>
              <a:gd name="connsiteX71" fmla="*/ 1891726 w 10420085"/>
              <a:gd name="connsiteY71" fmla="*/ 1393778 h 6613850"/>
              <a:gd name="connsiteX72" fmla="*/ 1783738 w 10420085"/>
              <a:gd name="connsiteY72" fmla="*/ 1295288 h 6613850"/>
              <a:gd name="connsiteX73" fmla="*/ 1738070 w 10420085"/>
              <a:gd name="connsiteY73" fmla="*/ 1217439 h 6613850"/>
              <a:gd name="connsiteX74" fmla="*/ 1724722 w 10420085"/>
              <a:gd name="connsiteY74" fmla="*/ 1192973 h 6613850"/>
              <a:gd name="connsiteX75" fmla="*/ 1721694 w 10420085"/>
              <a:gd name="connsiteY75" fmla="*/ 1156505 h 6613850"/>
              <a:gd name="connsiteX76" fmla="*/ 1729641 w 10420085"/>
              <a:gd name="connsiteY76" fmla="*/ 1107984 h 6613850"/>
              <a:gd name="connsiteX77" fmla="*/ 1697477 w 10420085"/>
              <a:gd name="connsiteY77" fmla="*/ 750476 h 6613850"/>
              <a:gd name="connsiteX78" fmla="*/ 1662853 w 10420085"/>
              <a:gd name="connsiteY78" fmla="*/ 685163 h 6613850"/>
              <a:gd name="connsiteX79" fmla="*/ 1612521 w 10420085"/>
              <a:gd name="connsiteY79" fmla="*/ 631361 h 6613850"/>
              <a:gd name="connsiteX80" fmla="*/ 942948 w 10420085"/>
              <a:gd name="connsiteY80" fmla="*/ 1061164 h 6613850"/>
              <a:gd name="connsiteX81" fmla="*/ 895596 w 10420085"/>
              <a:gd name="connsiteY81" fmla="*/ 1275341 h 6613850"/>
              <a:gd name="connsiteX82" fmla="*/ 717407 w 10420085"/>
              <a:gd name="connsiteY82" fmla="*/ 1014270 h 6613850"/>
              <a:gd name="connsiteX83" fmla="*/ 632346 w 10420085"/>
              <a:gd name="connsiteY83" fmla="*/ 1190825 h 6613850"/>
              <a:gd name="connsiteX84" fmla="*/ 736940 w 10420085"/>
              <a:gd name="connsiteY84" fmla="*/ 1405228 h 6613850"/>
              <a:gd name="connsiteX85" fmla="*/ 734320 w 10420085"/>
              <a:gd name="connsiteY85" fmla="*/ 1591538 h 6613850"/>
              <a:gd name="connsiteX86" fmla="*/ 360742 w 10420085"/>
              <a:gd name="connsiteY86" fmla="*/ 1978476 h 6613850"/>
              <a:gd name="connsiteX87" fmla="*/ 52924 w 10420085"/>
              <a:gd name="connsiteY87" fmla="*/ 1272306 h 6613850"/>
              <a:gd name="connsiteX88" fmla="*/ 152513 w 10420085"/>
              <a:gd name="connsiteY88" fmla="*/ 448441 h 6613850"/>
              <a:gd name="connsiteX89" fmla="*/ 1030699 w 10420085"/>
              <a:gd name="connsiteY89" fmla="*/ 4821 h 6613850"/>
              <a:gd name="connsiteX90" fmla="*/ 1172163 w 10420085"/>
              <a:gd name="connsiteY90" fmla="*/ 140 h 661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0420085" h="6613850">
                <a:moveTo>
                  <a:pt x="1172163" y="140"/>
                </a:moveTo>
                <a:cubicBezTo>
                  <a:pt x="1489947" y="4611"/>
                  <a:pt x="1727900" y="116207"/>
                  <a:pt x="2017526" y="321692"/>
                </a:cubicBezTo>
                <a:cubicBezTo>
                  <a:pt x="2348527" y="556532"/>
                  <a:pt x="2705872" y="1027580"/>
                  <a:pt x="3016708" y="1413861"/>
                </a:cubicBezTo>
                <a:cubicBezTo>
                  <a:pt x="4413960" y="2473116"/>
                  <a:pt x="5683912" y="1387705"/>
                  <a:pt x="6917808" y="1604077"/>
                </a:cubicBezTo>
                <a:cubicBezTo>
                  <a:pt x="8151704" y="1820449"/>
                  <a:pt x="8337787" y="3041032"/>
                  <a:pt x="10420085" y="2712090"/>
                </a:cubicBezTo>
                <a:cubicBezTo>
                  <a:pt x="10420085" y="3825666"/>
                  <a:pt x="10410089" y="5500274"/>
                  <a:pt x="10410089" y="6613850"/>
                </a:cubicBezTo>
                <a:lnTo>
                  <a:pt x="1692003" y="6604631"/>
                </a:lnTo>
                <a:cubicBezTo>
                  <a:pt x="1692380" y="6598005"/>
                  <a:pt x="1692756" y="6591380"/>
                  <a:pt x="1693133" y="6584754"/>
                </a:cubicBezTo>
                <a:cubicBezTo>
                  <a:pt x="1693260" y="6545165"/>
                  <a:pt x="1691288" y="6505333"/>
                  <a:pt x="1687259" y="6465248"/>
                </a:cubicBezTo>
                <a:cubicBezTo>
                  <a:pt x="1681841" y="6416282"/>
                  <a:pt x="1673817" y="6366013"/>
                  <a:pt x="1677177" y="6316361"/>
                </a:cubicBezTo>
                <a:cubicBezTo>
                  <a:pt x="1681224" y="6251964"/>
                  <a:pt x="1707353" y="6197649"/>
                  <a:pt x="1765028" y="6164113"/>
                </a:cubicBezTo>
                <a:cubicBezTo>
                  <a:pt x="2202432" y="5910710"/>
                  <a:pt x="2540257" y="5493401"/>
                  <a:pt x="2506310" y="4960123"/>
                </a:cubicBezTo>
                <a:cubicBezTo>
                  <a:pt x="2493965" y="4766179"/>
                  <a:pt x="2431626" y="4578887"/>
                  <a:pt x="2341786" y="4407642"/>
                </a:cubicBezTo>
                <a:cubicBezTo>
                  <a:pt x="2336849" y="4398255"/>
                  <a:pt x="2328399" y="4385132"/>
                  <a:pt x="2317528" y="4369249"/>
                </a:cubicBezTo>
                <a:lnTo>
                  <a:pt x="2298690" y="4342563"/>
                </a:lnTo>
                <a:lnTo>
                  <a:pt x="2299121" y="4342334"/>
                </a:lnTo>
                <a:cubicBezTo>
                  <a:pt x="2333441" y="4323361"/>
                  <a:pt x="2368381" y="4298124"/>
                  <a:pt x="2405392" y="4285884"/>
                </a:cubicBezTo>
                <a:cubicBezTo>
                  <a:pt x="2440329" y="4274315"/>
                  <a:pt x="2478558" y="4271474"/>
                  <a:pt x="2514061" y="4261157"/>
                </a:cubicBezTo>
                <a:cubicBezTo>
                  <a:pt x="2600152" y="4236080"/>
                  <a:pt x="2681096" y="4200919"/>
                  <a:pt x="2764894" y="4170018"/>
                </a:cubicBezTo>
                <a:cubicBezTo>
                  <a:pt x="2817775" y="4146707"/>
                  <a:pt x="2867376" y="4117336"/>
                  <a:pt x="2908785" y="4076614"/>
                </a:cubicBezTo>
                <a:cubicBezTo>
                  <a:pt x="2958429" y="4027761"/>
                  <a:pt x="2995671" y="3969450"/>
                  <a:pt x="3027808" y="3908133"/>
                </a:cubicBezTo>
                <a:cubicBezTo>
                  <a:pt x="3042720" y="3879750"/>
                  <a:pt x="3038649" y="3861017"/>
                  <a:pt x="3016844" y="3840663"/>
                </a:cubicBezTo>
                <a:cubicBezTo>
                  <a:pt x="3010200" y="3834467"/>
                  <a:pt x="3016121" y="3832440"/>
                  <a:pt x="3018684" y="3829423"/>
                </a:cubicBezTo>
                <a:cubicBezTo>
                  <a:pt x="3040391" y="3803650"/>
                  <a:pt x="3070669" y="3723790"/>
                  <a:pt x="3071718" y="3714249"/>
                </a:cubicBezTo>
                <a:cubicBezTo>
                  <a:pt x="3074474" y="3688868"/>
                  <a:pt x="3060864" y="3674791"/>
                  <a:pt x="3035261" y="3676322"/>
                </a:cubicBezTo>
                <a:cubicBezTo>
                  <a:pt x="3029576" y="3676658"/>
                  <a:pt x="3023946" y="3678072"/>
                  <a:pt x="3016029" y="3679292"/>
                </a:cubicBezTo>
                <a:cubicBezTo>
                  <a:pt x="3018830" y="3668101"/>
                  <a:pt x="3026904" y="3627991"/>
                  <a:pt x="3028496" y="3617961"/>
                </a:cubicBezTo>
                <a:cubicBezTo>
                  <a:pt x="3030683" y="3604292"/>
                  <a:pt x="3024700" y="3593908"/>
                  <a:pt x="3012059" y="3591217"/>
                </a:cubicBezTo>
                <a:cubicBezTo>
                  <a:pt x="2990810" y="3586638"/>
                  <a:pt x="2977107" y="3572927"/>
                  <a:pt x="2962588" y="3558545"/>
                </a:cubicBezTo>
                <a:cubicBezTo>
                  <a:pt x="2950325" y="3546353"/>
                  <a:pt x="2939026" y="3540287"/>
                  <a:pt x="2927605" y="3540229"/>
                </a:cubicBezTo>
                <a:cubicBezTo>
                  <a:pt x="2916185" y="3540172"/>
                  <a:pt x="2904643" y="3546123"/>
                  <a:pt x="2891899" y="3557968"/>
                </a:cubicBezTo>
                <a:cubicBezTo>
                  <a:pt x="2865556" y="3582427"/>
                  <a:pt x="2813462" y="3659345"/>
                  <a:pt x="2808210" y="3668520"/>
                </a:cubicBezTo>
                <a:cubicBezTo>
                  <a:pt x="2792583" y="3695645"/>
                  <a:pt x="2766402" y="3705517"/>
                  <a:pt x="2738198" y="3712211"/>
                </a:cubicBezTo>
                <a:cubicBezTo>
                  <a:pt x="2736099" y="3712695"/>
                  <a:pt x="2733655" y="3711939"/>
                  <a:pt x="2727717" y="3711447"/>
                </a:cubicBezTo>
                <a:cubicBezTo>
                  <a:pt x="2745041" y="3703080"/>
                  <a:pt x="2760144" y="3698268"/>
                  <a:pt x="2773412" y="3689543"/>
                </a:cubicBezTo>
                <a:cubicBezTo>
                  <a:pt x="2785565" y="3681613"/>
                  <a:pt x="2795888" y="3671811"/>
                  <a:pt x="2800546" y="3658382"/>
                </a:cubicBezTo>
                <a:cubicBezTo>
                  <a:pt x="2810290" y="3630361"/>
                  <a:pt x="2815724" y="3601228"/>
                  <a:pt x="2812781" y="3571403"/>
                </a:cubicBezTo>
                <a:cubicBezTo>
                  <a:pt x="2810161" y="3544671"/>
                  <a:pt x="2797833" y="3536624"/>
                  <a:pt x="2772256" y="3544823"/>
                </a:cubicBezTo>
                <a:cubicBezTo>
                  <a:pt x="2743931" y="3553880"/>
                  <a:pt x="2719233" y="3570164"/>
                  <a:pt x="2694648" y="3586417"/>
                </a:cubicBezTo>
                <a:cubicBezTo>
                  <a:pt x="2632548" y="3627551"/>
                  <a:pt x="2437329" y="3782318"/>
                  <a:pt x="2403876" y="3820376"/>
                </a:cubicBezTo>
                <a:cubicBezTo>
                  <a:pt x="2376835" y="3851170"/>
                  <a:pt x="2358724" y="3886242"/>
                  <a:pt x="2345524" y="3924495"/>
                </a:cubicBezTo>
                <a:cubicBezTo>
                  <a:pt x="2338597" y="3944548"/>
                  <a:pt x="2332107" y="3964774"/>
                  <a:pt x="2319420" y="3982344"/>
                </a:cubicBezTo>
                <a:cubicBezTo>
                  <a:pt x="2302661" y="4005557"/>
                  <a:pt x="2278879" y="4019184"/>
                  <a:pt x="2254130" y="4031427"/>
                </a:cubicBezTo>
                <a:cubicBezTo>
                  <a:pt x="2214882" y="4050793"/>
                  <a:pt x="2172188" y="4064952"/>
                  <a:pt x="2128708" y="4076728"/>
                </a:cubicBezTo>
                <a:lnTo>
                  <a:pt x="2124852" y="4077647"/>
                </a:lnTo>
                <a:lnTo>
                  <a:pt x="2108940" y="4046106"/>
                </a:lnTo>
                <a:cubicBezTo>
                  <a:pt x="2093214" y="4007979"/>
                  <a:pt x="2089584" y="3978349"/>
                  <a:pt x="2106763" y="3965027"/>
                </a:cubicBezTo>
                <a:cubicBezTo>
                  <a:pt x="2122810" y="3952614"/>
                  <a:pt x="2142424" y="3946167"/>
                  <a:pt x="2160323" y="3936841"/>
                </a:cubicBezTo>
                <a:cubicBezTo>
                  <a:pt x="2216010" y="3907831"/>
                  <a:pt x="2253044" y="3851047"/>
                  <a:pt x="2271903" y="3791176"/>
                </a:cubicBezTo>
                <a:cubicBezTo>
                  <a:pt x="2292340" y="3726505"/>
                  <a:pt x="2314903" y="3624184"/>
                  <a:pt x="2282945" y="3560336"/>
                </a:cubicBezTo>
                <a:cubicBezTo>
                  <a:pt x="2144482" y="3286565"/>
                  <a:pt x="1909732" y="3109423"/>
                  <a:pt x="1685270" y="2910541"/>
                </a:cubicBezTo>
                <a:cubicBezTo>
                  <a:pt x="1589601" y="2825776"/>
                  <a:pt x="1496332" y="2736210"/>
                  <a:pt x="1422951" y="2630940"/>
                </a:cubicBezTo>
                <a:cubicBezTo>
                  <a:pt x="1362738" y="2544529"/>
                  <a:pt x="1333866" y="2386109"/>
                  <a:pt x="1218583" y="2361009"/>
                </a:cubicBezTo>
                <a:cubicBezTo>
                  <a:pt x="1150894" y="2346196"/>
                  <a:pt x="1144174" y="2334126"/>
                  <a:pt x="1159604" y="2268426"/>
                </a:cubicBezTo>
                <a:cubicBezTo>
                  <a:pt x="1181755" y="2176529"/>
                  <a:pt x="1211245" y="2086620"/>
                  <a:pt x="1252187" y="2000758"/>
                </a:cubicBezTo>
                <a:cubicBezTo>
                  <a:pt x="1268921" y="1965165"/>
                  <a:pt x="1282362" y="1960502"/>
                  <a:pt x="1321933" y="1965851"/>
                </a:cubicBezTo>
                <a:cubicBezTo>
                  <a:pt x="1382741" y="1972549"/>
                  <a:pt x="1452318" y="1987859"/>
                  <a:pt x="1504356" y="1985945"/>
                </a:cubicBezTo>
                <a:cubicBezTo>
                  <a:pt x="1556394" y="1984031"/>
                  <a:pt x="1604087" y="1980413"/>
                  <a:pt x="1634159" y="1954364"/>
                </a:cubicBezTo>
                <a:cubicBezTo>
                  <a:pt x="1671741" y="1930223"/>
                  <a:pt x="1684104" y="1873268"/>
                  <a:pt x="1684790" y="1829651"/>
                </a:cubicBezTo>
                <a:cubicBezTo>
                  <a:pt x="1685133" y="1808837"/>
                  <a:pt x="1685476" y="1798430"/>
                  <a:pt x="1690679" y="1792224"/>
                </a:cubicBezTo>
                <a:lnTo>
                  <a:pt x="1692485" y="1791185"/>
                </a:lnTo>
                <a:lnTo>
                  <a:pt x="1688658" y="1786585"/>
                </a:lnTo>
                <a:lnTo>
                  <a:pt x="1719498" y="1758158"/>
                </a:lnTo>
                <a:cubicBezTo>
                  <a:pt x="1732503" y="1747105"/>
                  <a:pt x="1732503" y="1746130"/>
                  <a:pt x="1723833" y="1733129"/>
                </a:cubicBezTo>
                <a:cubicBezTo>
                  <a:pt x="1719498" y="1726628"/>
                  <a:pt x="1714768" y="1720127"/>
                  <a:pt x="1710433" y="1713625"/>
                </a:cubicBezTo>
                <a:cubicBezTo>
                  <a:pt x="1701762" y="1700949"/>
                  <a:pt x="1702945" y="1697698"/>
                  <a:pt x="1717134" y="1689572"/>
                </a:cubicBezTo>
                <a:cubicBezTo>
                  <a:pt x="1729350" y="1682746"/>
                  <a:pt x="1742356" y="1677545"/>
                  <a:pt x="1754180" y="1670719"/>
                </a:cubicBezTo>
                <a:cubicBezTo>
                  <a:pt x="1769550" y="1661943"/>
                  <a:pt x="1769944" y="1659343"/>
                  <a:pt x="1760486" y="1646015"/>
                </a:cubicBezTo>
                <a:cubicBezTo>
                  <a:pt x="1749451" y="1631063"/>
                  <a:pt x="1738415" y="1615786"/>
                  <a:pt x="1733686" y="1598233"/>
                </a:cubicBezTo>
                <a:cubicBezTo>
                  <a:pt x="1726986" y="1574180"/>
                  <a:pt x="1742554" y="1559282"/>
                  <a:pt x="1771521" y="1541025"/>
                </a:cubicBezTo>
                <a:cubicBezTo>
                  <a:pt x="1800488" y="1522768"/>
                  <a:pt x="1873169" y="1510852"/>
                  <a:pt x="1907491" y="1488692"/>
                </a:cubicBezTo>
                <a:cubicBezTo>
                  <a:pt x="1924291" y="1475360"/>
                  <a:pt x="1946037" y="1453075"/>
                  <a:pt x="1891726" y="1393778"/>
                </a:cubicBezTo>
                <a:cubicBezTo>
                  <a:pt x="1859631" y="1358737"/>
                  <a:pt x="1811721" y="1334293"/>
                  <a:pt x="1783738" y="1295288"/>
                </a:cubicBezTo>
                <a:cubicBezTo>
                  <a:pt x="1766003" y="1270259"/>
                  <a:pt x="1751815" y="1243930"/>
                  <a:pt x="1738070" y="1217439"/>
                </a:cubicBezTo>
                <a:lnTo>
                  <a:pt x="1724722" y="1192973"/>
                </a:lnTo>
                <a:lnTo>
                  <a:pt x="1721694" y="1156505"/>
                </a:lnTo>
                <a:cubicBezTo>
                  <a:pt x="1722521" y="1141066"/>
                  <a:pt x="1725286" y="1124924"/>
                  <a:pt x="1729641" y="1107984"/>
                </a:cubicBezTo>
                <a:cubicBezTo>
                  <a:pt x="1761188" y="985911"/>
                  <a:pt x="1743083" y="865828"/>
                  <a:pt x="1697477" y="750476"/>
                </a:cubicBezTo>
                <a:cubicBezTo>
                  <a:pt x="1688425" y="727674"/>
                  <a:pt x="1677023" y="705539"/>
                  <a:pt x="1662853" y="685163"/>
                </a:cubicBezTo>
                <a:lnTo>
                  <a:pt x="1612521" y="631361"/>
                </a:lnTo>
                <a:cubicBezTo>
                  <a:pt x="1405923" y="518736"/>
                  <a:pt x="1367011" y="1011346"/>
                  <a:pt x="942948" y="1061164"/>
                </a:cubicBezTo>
                <a:cubicBezTo>
                  <a:pt x="859916" y="1057448"/>
                  <a:pt x="947186" y="1221416"/>
                  <a:pt x="895596" y="1275341"/>
                </a:cubicBezTo>
                <a:cubicBezTo>
                  <a:pt x="925282" y="1163863"/>
                  <a:pt x="779423" y="989504"/>
                  <a:pt x="717407" y="1014270"/>
                </a:cubicBezTo>
                <a:cubicBezTo>
                  <a:pt x="623551" y="1063516"/>
                  <a:pt x="631879" y="1112759"/>
                  <a:pt x="632346" y="1190825"/>
                </a:cubicBezTo>
                <a:cubicBezTo>
                  <a:pt x="650617" y="1317313"/>
                  <a:pt x="681988" y="1396644"/>
                  <a:pt x="736940" y="1405228"/>
                </a:cubicBezTo>
                <a:cubicBezTo>
                  <a:pt x="833883" y="1423663"/>
                  <a:pt x="765760" y="1528562"/>
                  <a:pt x="734320" y="1591538"/>
                </a:cubicBezTo>
                <a:cubicBezTo>
                  <a:pt x="638615" y="1796499"/>
                  <a:pt x="482648" y="2022421"/>
                  <a:pt x="360742" y="1978476"/>
                </a:cubicBezTo>
                <a:cubicBezTo>
                  <a:pt x="305297" y="1952690"/>
                  <a:pt x="146477" y="1616337"/>
                  <a:pt x="52924" y="1272306"/>
                </a:cubicBezTo>
                <a:cubicBezTo>
                  <a:pt x="-46664" y="955434"/>
                  <a:pt x="-1396" y="638564"/>
                  <a:pt x="152513" y="448441"/>
                </a:cubicBezTo>
                <a:cubicBezTo>
                  <a:pt x="454295" y="131570"/>
                  <a:pt x="502581" y="41035"/>
                  <a:pt x="1030699" y="4821"/>
                </a:cubicBezTo>
                <a:cubicBezTo>
                  <a:pt x="1079739" y="1049"/>
                  <a:pt x="1126766" y="-499"/>
                  <a:pt x="1172163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5" name="하트 324">
            <a:extLst>
              <a:ext uri="{FF2B5EF4-FFF2-40B4-BE49-F238E27FC236}">
                <a16:creationId xmlns:a16="http://schemas.microsoft.com/office/drawing/2014/main" id="{5BF22108-A5AA-4AFB-AD21-4238B40DF9CE}"/>
              </a:ext>
            </a:extLst>
          </p:cNvPr>
          <p:cNvSpPr/>
          <p:nvPr/>
        </p:nvSpPr>
        <p:spPr>
          <a:xfrm>
            <a:off x="4224352" y="3074148"/>
            <a:ext cx="595828" cy="595828"/>
          </a:xfrm>
          <a:prstGeom prst="heart">
            <a:avLst/>
          </a:prstGeom>
          <a:solidFill>
            <a:schemeClr val="accent1"/>
          </a:solidFill>
          <a:ln>
            <a:noFill/>
          </a:ln>
          <a:effectLst>
            <a:outerShdw blurRad="889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Freeform: Shape 4">
            <a:extLst>
              <a:ext uri="{FF2B5EF4-FFF2-40B4-BE49-F238E27FC236}">
                <a16:creationId xmlns:a16="http://schemas.microsoft.com/office/drawing/2014/main" id="{F8709C23-07CF-466F-9A8D-229DFF66C77F}"/>
              </a:ext>
            </a:extLst>
          </p:cNvPr>
          <p:cNvSpPr/>
          <p:nvPr/>
        </p:nvSpPr>
        <p:spPr>
          <a:xfrm rot="16700285">
            <a:off x="10583944" y="5761877"/>
            <a:ext cx="1198606" cy="1006353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8" name="Freeform: Shape 127">
            <a:extLst>
              <a:ext uri="{FF2B5EF4-FFF2-40B4-BE49-F238E27FC236}">
                <a16:creationId xmlns:a16="http://schemas.microsoft.com/office/drawing/2014/main" id="{D2171F87-0A4F-465B-88D6-40C9EC6FE4DB}"/>
              </a:ext>
            </a:extLst>
          </p:cNvPr>
          <p:cNvSpPr/>
          <p:nvPr/>
        </p:nvSpPr>
        <p:spPr>
          <a:xfrm rot="21113938">
            <a:off x="11811900" y="5847067"/>
            <a:ext cx="300853" cy="299868"/>
          </a:xfrm>
          <a:custGeom>
            <a:avLst/>
            <a:gdLst>
              <a:gd name="connsiteX0" fmla="*/ 0 w 404350"/>
              <a:gd name="connsiteY0" fmla="*/ 385893 h 403026"/>
              <a:gd name="connsiteX1" fmla="*/ 404350 w 404350"/>
              <a:gd name="connsiteY1" fmla="*/ 0 h 403026"/>
              <a:gd name="connsiteX2" fmla="*/ 12071 w 404350"/>
              <a:gd name="connsiteY2" fmla="*/ 403026 h 40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350" h="403026">
                <a:moveTo>
                  <a:pt x="0" y="385893"/>
                </a:moveTo>
                <a:cubicBezTo>
                  <a:pt x="50777" y="335583"/>
                  <a:pt x="334804" y="63550"/>
                  <a:pt x="404350" y="0"/>
                </a:cubicBezTo>
                <a:cubicBezTo>
                  <a:pt x="349367" y="66120"/>
                  <a:pt x="47351" y="371252"/>
                  <a:pt x="12071" y="403026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77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1A6E7EC1-AB29-449F-931B-3FD016719D02}"/>
              </a:ext>
            </a:extLst>
          </p:cNvPr>
          <p:cNvGrpSpPr/>
          <p:nvPr/>
        </p:nvGrpSpPr>
        <p:grpSpPr>
          <a:xfrm>
            <a:off x="11211407" y="4921844"/>
            <a:ext cx="1050140" cy="1968764"/>
            <a:chOff x="11211407" y="4921844"/>
            <a:chExt cx="1050140" cy="1968764"/>
          </a:xfrm>
        </p:grpSpPr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378A90C-D42B-4641-8F14-935E727F272E}"/>
                </a:ext>
              </a:extLst>
            </p:cNvPr>
            <p:cNvSpPr/>
            <p:nvPr/>
          </p:nvSpPr>
          <p:spPr>
            <a:xfrm rot="21113938">
              <a:off x="11211407" y="4921844"/>
              <a:ext cx="1050140" cy="1817045"/>
            </a:xfrm>
            <a:custGeom>
              <a:avLst/>
              <a:gdLst>
                <a:gd name="connsiteX0" fmla="*/ 170658 w 1050140"/>
                <a:gd name="connsiteY0" fmla="*/ 1484596 h 1817045"/>
                <a:gd name="connsiteX1" fmla="*/ 268514 w 1050140"/>
                <a:gd name="connsiteY1" fmla="*/ 1515024 h 1817045"/>
                <a:gd name="connsiteX2" fmla="*/ 409264 w 1050140"/>
                <a:gd name="connsiteY2" fmla="*/ 1633059 h 1817045"/>
                <a:gd name="connsiteX3" fmla="*/ 482333 w 1050140"/>
                <a:gd name="connsiteY3" fmla="*/ 1816631 h 1817045"/>
                <a:gd name="connsiteX4" fmla="*/ 268688 w 1050140"/>
                <a:gd name="connsiteY4" fmla="*/ 1784413 h 1817045"/>
                <a:gd name="connsiteX5" fmla="*/ 148798 w 1050140"/>
                <a:gd name="connsiteY5" fmla="*/ 1701146 h 1817045"/>
                <a:gd name="connsiteX6" fmla="*/ 45539 w 1050140"/>
                <a:gd name="connsiteY6" fmla="*/ 1501001 h 1817045"/>
                <a:gd name="connsiteX7" fmla="*/ 69066 w 1050140"/>
                <a:gd name="connsiteY7" fmla="*/ 1473419 h 1817045"/>
                <a:gd name="connsiteX8" fmla="*/ 170658 w 1050140"/>
                <a:gd name="connsiteY8" fmla="*/ 1484596 h 1817045"/>
                <a:gd name="connsiteX9" fmla="*/ 925087 w 1050140"/>
                <a:gd name="connsiteY9" fmla="*/ 1459681 h 1817045"/>
                <a:gd name="connsiteX10" fmla="*/ 882462 w 1050140"/>
                <a:gd name="connsiteY10" fmla="*/ 1759136 h 1817045"/>
                <a:gd name="connsiteX11" fmla="*/ 873640 w 1050140"/>
                <a:gd name="connsiteY11" fmla="*/ 1763165 h 1817045"/>
                <a:gd name="connsiteX12" fmla="*/ 710408 w 1050140"/>
                <a:gd name="connsiteY12" fmla="*/ 1796640 h 1817045"/>
                <a:gd name="connsiteX13" fmla="*/ 763775 w 1050140"/>
                <a:gd name="connsiteY13" fmla="*/ 1606405 h 1817045"/>
                <a:gd name="connsiteX14" fmla="*/ 891314 w 1050140"/>
                <a:gd name="connsiteY14" fmla="*/ 1474230 h 1817045"/>
                <a:gd name="connsiteX15" fmla="*/ 164168 w 1050140"/>
                <a:gd name="connsiteY15" fmla="*/ 1162997 h 1817045"/>
                <a:gd name="connsiteX16" fmla="*/ 262024 w 1050140"/>
                <a:gd name="connsiteY16" fmla="*/ 1193425 h 1817045"/>
                <a:gd name="connsiteX17" fmla="*/ 402774 w 1050140"/>
                <a:gd name="connsiteY17" fmla="*/ 1311461 h 1817045"/>
                <a:gd name="connsiteX18" fmla="*/ 475843 w 1050140"/>
                <a:gd name="connsiteY18" fmla="*/ 1495032 h 1817045"/>
                <a:gd name="connsiteX19" fmla="*/ 262197 w 1050140"/>
                <a:gd name="connsiteY19" fmla="*/ 1462815 h 1817045"/>
                <a:gd name="connsiteX20" fmla="*/ 142308 w 1050140"/>
                <a:gd name="connsiteY20" fmla="*/ 1379547 h 1817045"/>
                <a:gd name="connsiteX21" fmla="*/ 39049 w 1050140"/>
                <a:gd name="connsiteY21" fmla="*/ 1179403 h 1817045"/>
                <a:gd name="connsiteX22" fmla="*/ 62575 w 1050140"/>
                <a:gd name="connsiteY22" fmla="*/ 1151820 h 1817045"/>
                <a:gd name="connsiteX23" fmla="*/ 164168 w 1050140"/>
                <a:gd name="connsiteY23" fmla="*/ 1162997 h 1817045"/>
                <a:gd name="connsiteX24" fmla="*/ 972368 w 1050140"/>
                <a:gd name="connsiteY24" fmla="*/ 1127509 h 1817045"/>
                <a:gd name="connsiteX25" fmla="*/ 931842 w 1050140"/>
                <a:gd name="connsiteY25" fmla="*/ 1412220 h 1817045"/>
                <a:gd name="connsiteX26" fmla="*/ 892647 w 1050140"/>
                <a:gd name="connsiteY26" fmla="*/ 1439057 h 1817045"/>
                <a:gd name="connsiteX27" fmla="*/ 683580 w 1050140"/>
                <a:gd name="connsiteY27" fmla="*/ 1493468 h 1817045"/>
                <a:gd name="connsiteX28" fmla="*/ 736947 w 1050140"/>
                <a:gd name="connsiteY28" fmla="*/ 1303233 h 1817045"/>
                <a:gd name="connsiteX29" fmla="*/ 864485 w 1050140"/>
                <a:gd name="connsiteY29" fmla="*/ 1171059 h 1817045"/>
                <a:gd name="connsiteX30" fmla="*/ 958589 w 1050140"/>
                <a:gd name="connsiteY30" fmla="*/ 1130519 h 1817045"/>
                <a:gd name="connsiteX31" fmla="*/ 134616 w 1050140"/>
                <a:gd name="connsiteY31" fmla="*/ 842500 h 1817045"/>
                <a:gd name="connsiteX32" fmla="*/ 232472 w 1050140"/>
                <a:gd name="connsiteY32" fmla="*/ 872929 h 1817045"/>
                <a:gd name="connsiteX33" fmla="*/ 373222 w 1050140"/>
                <a:gd name="connsiteY33" fmla="*/ 990965 h 1817045"/>
                <a:gd name="connsiteX34" fmla="*/ 446291 w 1050140"/>
                <a:gd name="connsiteY34" fmla="*/ 1174536 h 1817045"/>
                <a:gd name="connsiteX35" fmla="*/ 232645 w 1050140"/>
                <a:gd name="connsiteY35" fmla="*/ 1142318 h 1817045"/>
                <a:gd name="connsiteX36" fmla="*/ 112756 w 1050140"/>
                <a:gd name="connsiteY36" fmla="*/ 1059050 h 1817045"/>
                <a:gd name="connsiteX37" fmla="*/ 9497 w 1050140"/>
                <a:gd name="connsiteY37" fmla="*/ 858906 h 1817045"/>
                <a:gd name="connsiteX38" fmla="*/ 33023 w 1050140"/>
                <a:gd name="connsiteY38" fmla="*/ 831325 h 1817045"/>
                <a:gd name="connsiteX39" fmla="*/ 134616 w 1050140"/>
                <a:gd name="connsiteY39" fmla="*/ 842500 h 1817045"/>
                <a:gd name="connsiteX40" fmla="*/ 1022454 w 1050140"/>
                <a:gd name="connsiteY40" fmla="*/ 775632 h 1817045"/>
                <a:gd name="connsiteX41" fmla="*/ 989114 w 1050140"/>
                <a:gd name="connsiteY41" fmla="*/ 1009858 h 1817045"/>
                <a:gd name="connsiteX42" fmla="*/ 944175 w 1050140"/>
                <a:gd name="connsiteY42" fmla="*/ 1058543 h 1817045"/>
                <a:gd name="connsiteX43" fmla="*/ 883433 w 1050140"/>
                <a:gd name="connsiteY43" fmla="*/ 1100133 h 1817045"/>
                <a:gd name="connsiteX44" fmla="*/ 674365 w 1050140"/>
                <a:gd name="connsiteY44" fmla="*/ 1154545 h 1817045"/>
                <a:gd name="connsiteX45" fmla="*/ 727733 w 1050140"/>
                <a:gd name="connsiteY45" fmla="*/ 964309 h 1817045"/>
                <a:gd name="connsiteX46" fmla="*/ 855271 w 1050140"/>
                <a:gd name="connsiteY46" fmla="*/ 832135 h 1817045"/>
                <a:gd name="connsiteX47" fmla="*/ 949375 w 1050140"/>
                <a:gd name="connsiteY47" fmla="*/ 791595 h 1817045"/>
                <a:gd name="connsiteX48" fmla="*/ 128185 w 1050140"/>
                <a:gd name="connsiteY48" fmla="*/ 526639 h 1817045"/>
                <a:gd name="connsiteX49" fmla="*/ 226041 w 1050140"/>
                <a:gd name="connsiteY49" fmla="*/ 557068 h 1817045"/>
                <a:gd name="connsiteX50" fmla="*/ 366791 w 1050140"/>
                <a:gd name="connsiteY50" fmla="*/ 675103 h 1817045"/>
                <a:gd name="connsiteX51" fmla="*/ 439860 w 1050140"/>
                <a:gd name="connsiteY51" fmla="*/ 858675 h 1817045"/>
                <a:gd name="connsiteX52" fmla="*/ 226214 w 1050140"/>
                <a:gd name="connsiteY52" fmla="*/ 826457 h 1817045"/>
                <a:gd name="connsiteX53" fmla="*/ 106325 w 1050140"/>
                <a:gd name="connsiteY53" fmla="*/ 743189 h 1817045"/>
                <a:gd name="connsiteX54" fmla="*/ 3066 w 1050140"/>
                <a:gd name="connsiteY54" fmla="*/ 543045 h 1817045"/>
                <a:gd name="connsiteX55" fmla="*/ 26591 w 1050140"/>
                <a:gd name="connsiteY55" fmla="*/ 515463 h 1817045"/>
                <a:gd name="connsiteX56" fmla="*/ 128185 w 1050140"/>
                <a:gd name="connsiteY56" fmla="*/ 526639 h 1817045"/>
                <a:gd name="connsiteX57" fmla="*/ 1038681 w 1050140"/>
                <a:gd name="connsiteY57" fmla="*/ 453297 h 1817045"/>
                <a:gd name="connsiteX58" fmla="*/ 1048753 w 1050140"/>
                <a:gd name="connsiteY58" fmla="*/ 480000 h 1817045"/>
                <a:gd name="connsiteX59" fmla="*/ 967107 w 1050140"/>
                <a:gd name="connsiteY59" fmla="*/ 689937 h 1817045"/>
                <a:gd name="connsiteX60" fmla="*/ 856663 w 1050140"/>
                <a:gd name="connsiteY60" fmla="*/ 785373 h 1817045"/>
                <a:gd name="connsiteX61" fmla="*/ 647595 w 1050140"/>
                <a:gd name="connsiteY61" fmla="*/ 839784 h 1817045"/>
                <a:gd name="connsiteX62" fmla="*/ 700962 w 1050140"/>
                <a:gd name="connsiteY62" fmla="*/ 649549 h 1817045"/>
                <a:gd name="connsiteX63" fmla="*/ 828501 w 1050140"/>
                <a:gd name="connsiteY63" fmla="*/ 517374 h 1817045"/>
                <a:gd name="connsiteX64" fmla="*/ 1022444 w 1050140"/>
                <a:gd name="connsiteY64" fmla="*/ 455025 h 1817045"/>
                <a:gd name="connsiteX65" fmla="*/ 1038681 w 1050140"/>
                <a:gd name="connsiteY65" fmla="*/ 453297 h 1817045"/>
                <a:gd name="connsiteX66" fmla="*/ 490417 w 1050140"/>
                <a:gd name="connsiteY66" fmla="*/ 37 h 1817045"/>
                <a:gd name="connsiteX67" fmla="*/ 514029 w 1050140"/>
                <a:gd name="connsiteY67" fmla="*/ 17826 h 1817045"/>
                <a:gd name="connsiteX68" fmla="*/ 645392 w 1050140"/>
                <a:gd name="connsiteY68" fmla="*/ 261197 h 1817045"/>
                <a:gd name="connsiteX69" fmla="*/ 646783 w 1050140"/>
                <a:gd name="connsiteY69" fmla="*/ 440366 h 1817045"/>
                <a:gd name="connsiteX70" fmla="*/ 531413 w 1050140"/>
                <a:gd name="connsiteY70" fmla="*/ 679275 h 1817045"/>
                <a:gd name="connsiteX71" fmla="*/ 395936 w 1050140"/>
                <a:gd name="connsiteY71" fmla="*/ 478029 h 1817045"/>
                <a:gd name="connsiteX72" fmla="*/ 373801 w 1050140"/>
                <a:gd name="connsiteY72" fmla="*/ 253607 h 1817045"/>
                <a:gd name="connsiteX73" fmla="*/ 469758 w 1050140"/>
                <a:gd name="connsiteY73" fmla="*/ 22578 h 1817045"/>
                <a:gd name="connsiteX74" fmla="*/ 490417 w 1050140"/>
                <a:gd name="connsiteY74" fmla="*/ 37 h 181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50140" h="1817045">
                  <a:moveTo>
                    <a:pt x="170658" y="1484596"/>
                  </a:moveTo>
                  <a:cubicBezTo>
                    <a:pt x="204021" y="1490774"/>
                    <a:pt x="236760" y="1500161"/>
                    <a:pt x="268514" y="1515024"/>
                  </a:cubicBezTo>
                  <a:cubicBezTo>
                    <a:pt x="326286" y="1542085"/>
                    <a:pt x="373108" y="1581488"/>
                    <a:pt x="409264" y="1633059"/>
                  </a:cubicBezTo>
                  <a:cubicBezTo>
                    <a:pt x="447392" y="1687412"/>
                    <a:pt x="465239" y="1753123"/>
                    <a:pt x="482333" y="1816631"/>
                  </a:cubicBezTo>
                  <a:cubicBezTo>
                    <a:pt x="410886" y="1819238"/>
                    <a:pt x="326634" y="1809677"/>
                    <a:pt x="268688" y="1784413"/>
                  </a:cubicBezTo>
                  <a:cubicBezTo>
                    <a:pt x="223374" y="1764654"/>
                    <a:pt x="181132" y="1738753"/>
                    <a:pt x="148798" y="1701146"/>
                  </a:cubicBezTo>
                  <a:cubicBezTo>
                    <a:pt x="98733" y="1642968"/>
                    <a:pt x="64604" y="1575752"/>
                    <a:pt x="45539" y="1501001"/>
                  </a:cubicBezTo>
                  <a:cubicBezTo>
                    <a:pt x="38991" y="1475274"/>
                    <a:pt x="41252" y="1471739"/>
                    <a:pt x="69066" y="1473419"/>
                  </a:cubicBezTo>
                  <a:cubicBezTo>
                    <a:pt x="103312" y="1475448"/>
                    <a:pt x="137296" y="1478417"/>
                    <a:pt x="170658" y="1484596"/>
                  </a:cubicBezTo>
                  <a:close/>
                  <a:moveTo>
                    <a:pt x="925087" y="1459681"/>
                  </a:moveTo>
                  <a:lnTo>
                    <a:pt x="882462" y="1759136"/>
                  </a:lnTo>
                  <a:lnTo>
                    <a:pt x="873640" y="1763165"/>
                  </a:lnTo>
                  <a:cubicBezTo>
                    <a:pt x="823826" y="1781690"/>
                    <a:pt x="763906" y="1792945"/>
                    <a:pt x="710408" y="1796640"/>
                  </a:cubicBezTo>
                  <a:cubicBezTo>
                    <a:pt x="720722" y="1731683"/>
                    <a:pt x="731557" y="1664466"/>
                    <a:pt x="763775" y="1606405"/>
                  </a:cubicBezTo>
                  <a:cubicBezTo>
                    <a:pt x="794313" y="1551298"/>
                    <a:pt x="836728" y="1507202"/>
                    <a:pt x="891314" y="1474230"/>
                  </a:cubicBezTo>
                  <a:close/>
                  <a:moveTo>
                    <a:pt x="164168" y="1162997"/>
                  </a:moveTo>
                  <a:cubicBezTo>
                    <a:pt x="197530" y="1169176"/>
                    <a:pt x="230269" y="1178563"/>
                    <a:pt x="262024" y="1193425"/>
                  </a:cubicBezTo>
                  <a:cubicBezTo>
                    <a:pt x="319796" y="1220486"/>
                    <a:pt x="366616" y="1259889"/>
                    <a:pt x="402774" y="1311461"/>
                  </a:cubicBezTo>
                  <a:cubicBezTo>
                    <a:pt x="440902" y="1365814"/>
                    <a:pt x="458749" y="1431524"/>
                    <a:pt x="475843" y="1495032"/>
                  </a:cubicBezTo>
                  <a:cubicBezTo>
                    <a:pt x="404396" y="1497640"/>
                    <a:pt x="320201" y="1488079"/>
                    <a:pt x="262197" y="1462815"/>
                  </a:cubicBezTo>
                  <a:cubicBezTo>
                    <a:pt x="216884" y="1443055"/>
                    <a:pt x="174642" y="1417154"/>
                    <a:pt x="142308" y="1379547"/>
                  </a:cubicBezTo>
                  <a:cubicBezTo>
                    <a:pt x="92243" y="1321369"/>
                    <a:pt x="58113" y="1254153"/>
                    <a:pt x="39049" y="1179403"/>
                  </a:cubicBezTo>
                  <a:cubicBezTo>
                    <a:pt x="32501" y="1153675"/>
                    <a:pt x="34761" y="1150140"/>
                    <a:pt x="62575" y="1151820"/>
                  </a:cubicBezTo>
                  <a:cubicBezTo>
                    <a:pt x="96821" y="1153849"/>
                    <a:pt x="130806" y="1156819"/>
                    <a:pt x="164168" y="1162997"/>
                  </a:cubicBezTo>
                  <a:close/>
                  <a:moveTo>
                    <a:pt x="972368" y="1127509"/>
                  </a:moveTo>
                  <a:lnTo>
                    <a:pt x="931842" y="1412220"/>
                  </a:lnTo>
                  <a:lnTo>
                    <a:pt x="892647" y="1439057"/>
                  </a:lnTo>
                  <a:cubicBezTo>
                    <a:pt x="837714" y="1470232"/>
                    <a:pt x="754910" y="1488543"/>
                    <a:pt x="683580" y="1493468"/>
                  </a:cubicBezTo>
                  <a:cubicBezTo>
                    <a:pt x="693894" y="1428511"/>
                    <a:pt x="704729" y="1361294"/>
                    <a:pt x="736947" y="1303233"/>
                  </a:cubicBezTo>
                  <a:cubicBezTo>
                    <a:pt x="767484" y="1248126"/>
                    <a:pt x="809900" y="1204030"/>
                    <a:pt x="864485" y="1171059"/>
                  </a:cubicBezTo>
                  <a:cubicBezTo>
                    <a:pt x="894501" y="1152951"/>
                    <a:pt x="926067" y="1140174"/>
                    <a:pt x="958589" y="1130519"/>
                  </a:cubicBezTo>
                  <a:close/>
                  <a:moveTo>
                    <a:pt x="134616" y="842500"/>
                  </a:moveTo>
                  <a:cubicBezTo>
                    <a:pt x="167979" y="848679"/>
                    <a:pt x="200717" y="858066"/>
                    <a:pt x="232472" y="872929"/>
                  </a:cubicBezTo>
                  <a:cubicBezTo>
                    <a:pt x="290244" y="899990"/>
                    <a:pt x="337065" y="939393"/>
                    <a:pt x="373222" y="990965"/>
                  </a:cubicBezTo>
                  <a:cubicBezTo>
                    <a:pt x="411350" y="1045317"/>
                    <a:pt x="429197" y="1111028"/>
                    <a:pt x="446291" y="1174536"/>
                  </a:cubicBezTo>
                  <a:cubicBezTo>
                    <a:pt x="374844" y="1177143"/>
                    <a:pt x="290592" y="1167582"/>
                    <a:pt x="232645" y="1142318"/>
                  </a:cubicBezTo>
                  <a:cubicBezTo>
                    <a:pt x="187332" y="1122559"/>
                    <a:pt x="145090" y="1096657"/>
                    <a:pt x="112756" y="1059050"/>
                  </a:cubicBezTo>
                  <a:cubicBezTo>
                    <a:pt x="62691" y="1000873"/>
                    <a:pt x="28561" y="933656"/>
                    <a:pt x="9497" y="858906"/>
                  </a:cubicBezTo>
                  <a:cubicBezTo>
                    <a:pt x="2949" y="833179"/>
                    <a:pt x="5210" y="829644"/>
                    <a:pt x="33023" y="831325"/>
                  </a:cubicBezTo>
                  <a:cubicBezTo>
                    <a:pt x="67269" y="833353"/>
                    <a:pt x="101254" y="836322"/>
                    <a:pt x="134616" y="842500"/>
                  </a:cubicBezTo>
                  <a:close/>
                  <a:moveTo>
                    <a:pt x="1022454" y="775632"/>
                  </a:moveTo>
                  <a:lnTo>
                    <a:pt x="989114" y="1009858"/>
                  </a:lnTo>
                  <a:lnTo>
                    <a:pt x="944175" y="1058543"/>
                  </a:lnTo>
                  <a:cubicBezTo>
                    <a:pt x="925458" y="1074246"/>
                    <a:pt x="904902" y="1087907"/>
                    <a:pt x="883433" y="1100133"/>
                  </a:cubicBezTo>
                  <a:cubicBezTo>
                    <a:pt x="828443" y="1131250"/>
                    <a:pt x="745696" y="1149619"/>
                    <a:pt x="674365" y="1154545"/>
                  </a:cubicBezTo>
                  <a:cubicBezTo>
                    <a:pt x="684680" y="1089588"/>
                    <a:pt x="695515" y="1022371"/>
                    <a:pt x="727733" y="964309"/>
                  </a:cubicBezTo>
                  <a:cubicBezTo>
                    <a:pt x="758271" y="909203"/>
                    <a:pt x="800686" y="865107"/>
                    <a:pt x="855271" y="832135"/>
                  </a:cubicBezTo>
                  <a:cubicBezTo>
                    <a:pt x="885287" y="814027"/>
                    <a:pt x="916853" y="801251"/>
                    <a:pt x="949375" y="791595"/>
                  </a:cubicBezTo>
                  <a:close/>
                  <a:moveTo>
                    <a:pt x="128185" y="526639"/>
                  </a:moveTo>
                  <a:cubicBezTo>
                    <a:pt x="161547" y="532818"/>
                    <a:pt x="194286" y="542205"/>
                    <a:pt x="226041" y="557068"/>
                  </a:cubicBezTo>
                  <a:cubicBezTo>
                    <a:pt x="283813" y="584129"/>
                    <a:pt x="330632" y="623532"/>
                    <a:pt x="366791" y="675103"/>
                  </a:cubicBezTo>
                  <a:cubicBezTo>
                    <a:pt x="404919" y="729456"/>
                    <a:pt x="422766" y="795166"/>
                    <a:pt x="439860" y="858675"/>
                  </a:cubicBezTo>
                  <a:cubicBezTo>
                    <a:pt x="368355" y="861282"/>
                    <a:pt x="284160" y="851779"/>
                    <a:pt x="226214" y="826457"/>
                  </a:cubicBezTo>
                  <a:cubicBezTo>
                    <a:pt x="180900" y="806698"/>
                    <a:pt x="138659" y="780796"/>
                    <a:pt x="106325" y="743189"/>
                  </a:cubicBezTo>
                  <a:cubicBezTo>
                    <a:pt x="56259" y="685012"/>
                    <a:pt x="22129" y="617795"/>
                    <a:pt x="3066" y="543045"/>
                  </a:cubicBezTo>
                  <a:cubicBezTo>
                    <a:pt x="-3482" y="517317"/>
                    <a:pt x="-1223" y="513782"/>
                    <a:pt x="26591" y="515463"/>
                  </a:cubicBezTo>
                  <a:cubicBezTo>
                    <a:pt x="60837" y="517491"/>
                    <a:pt x="94824" y="520461"/>
                    <a:pt x="128185" y="526639"/>
                  </a:cubicBezTo>
                  <a:close/>
                  <a:moveTo>
                    <a:pt x="1038681" y="453297"/>
                  </a:moveTo>
                  <a:cubicBezTo>
                    <a:pt x="1050839" y="453512"/>
                    <a:pt x="1051621" y="460270"/>
                    <a:pt x="1048753" y="480000"/>
                  </a:cubicBezTo>
                  <a:cubicBezTo>
                    <a:pt x="1037627" y="556315"/>
                    <a:pt x="1010741" y="626776"/>
                    <a:pt x="967107" y="689937"/>
                  </a:cubicBezTo>
                  <a:cubicBezTo>
                    <a:pt x="938887" y="730731"/>
                    <a:pt x="899600" y="760920"/>
                    <a:pt x="856663" y="785373"/>
                  </a:cubicBezTo>
                  <a:cubicBezTo>
                    <a:pt x="801672" y="816490"/>
                    <a:pt x="718926" y="834859"/>
                    <a:pt x="647595" y="839784"/>
                  </a:cubicBezTo>
                  <a:cubicBezTo>
                    <a:pt x="657910" y="774827"/>
                    <a:pt x="668745" y="707610"/>
                    <a:pt x="700962" y="649549"/>
                  </a:cubicBezTo>
                  <a:cubicBezTo>
                    <a:pt x="731500" y="594442"/>
                    <a:pt x="773916" y="550346"/>
                    <a:pt x="828501" y="517374"/>
                  </a:cubicBezTo>
                  <a:cubicBezTo>
                    <a:pt x="888532" y="481159"/>
                    <a:pt x="954765" y="466267"/>
                    <a:pt x="1022444" y="455025"/>
                  </a:cubicBezTo>
                  <a:cubicBezTo>
                    <a:pt x="1029311" y="453881"/>
                    <a:pt x="1034628" y="453226"/>
                    <a:pt x="1038681" y="453297"/>
                  </a:cubicBezTo>
                  <a:close/>
                  <a:moveTo>
                    <a:pt x="490417" y="37"/>
                  </a:moveTo>
                  <a:cubicBezTo>
                    <a:pt x="496588" y="-542"/>
                    <a:pt x="503251" y="5599"/>
                    <a:pt x="514029" y="17826"/>
                  </a:cubicBezTo>
                  <a:cubicBezTo>
                    <a:pt x="576611" y="88926"/>
                    <a:pt x="621055" y="170107"/>
                    <a:pt x="645392" y="261197"/>
                  </a:cubicBezTo>
                  <a:cubicBezTo>
                    <a:pt x="661096" y="320012"/>
                    <a:pt x="658083" y="380798"/>
                    <a:pt x="646783" y="440366"/>
                  </a:cubicBezTo>
                  <a:cubicBezTo>
                    <a:pt x="632239" y="516622"/>
                    <a:pt x="583565" y="608639"/>
                    <a:pt x="531413" y="679275"/>
                  </a:cubicBezTo>
                  <a:cubicBezTo>
                    <a:pt x="478914" y="617968"/>
                    <a:pt x="424619" y="554344"/>
                    <a:pt x="395936" y="478029"/>
                  </a:cubicBezTo>
                  <a:cubicBezTo>
                    <a:pt x="368701" y="405656"/>
                    <a:pt x="361168" y="330906"/>
                    <a:pt x="373801" y="253607"/>
                  </a:cubicBezTo>
                  <a:cubicBezTo>
                    <a:pt x="387649" y="168600"/>
                    <a:pt x="426415" y="94836"/>
                    <a:pt x="469758" y="22578"/>
                  </a:cubicBezTo>
                  <a:cubicBezTo>
                    <a:pt x="478567" y="7918"/>
                    <a:pt x="484246" y="616"/>
                    <a:pt x="490417" y="37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EFC0EC52-ADA8-4687-9AC6-E7A1F214B33F}"/>
                </a:ext>
              </a:extLst>
            </p:cNvPr>
            <p:cNvSpPr/>
            <p:nvPr/>
          </p:nvSpPr>
          <p:spPr>
            <a:xfrm rot="21113938">
              <a:off x="11423695" y="5196717"/>
              <a:ext cx="729478" cy="1693891"/>
            </a:xfrm>
            <a:custGeom>
              <a:avLst/>
              <a:gdLst>
                <a:gd name="connsiteX0" fmla="*/ 326661 w 729478"/>
                <a:gd name="connsiteY0" fmla="*/ 0 h 1693891"/>
                <a:gd name="connsiteX1" fmla="*/ 335853 w 729478"/>
                <a:gd name="connsiteY1" fmla="*/ 88331 h 1693891"/>
                <a:gd name="connsiteX2" fmla="*/ 344430 w 729478"/>
                <a:gd name="connsiteY2" fmla="*/ 219636 h 1693891"/>
                <a:gd name="connsiteX3" fmla="*/ 370157 w 729478"/>
                <a:gd name="connsiteY3" fmla="*/ 633251 h 1693891"/>
                <a:gd name="connsiteX4" fmla="*/ 376242 w 729478"/>
                <a:gd name="connsiteY4" fmla="*/ 634932 h 1693891"/>
                <a:gd name="connsiteX5" fmla="*/ 675183 w 729478"/>
                <a:gd name="connsiteY5" fmla="*/ 364847 h 1693891"/>
                <a:gd name="connsiteX6" fmla="*/ 383542 w 729478"/>
                <a:gd name="connsiteY6" fmla="*/ 648839 h 1693891"/>
                <a:gd name="connsiteX7" fmla="*/ 372591 w 729478"/>
                <a:gd name="connsiteY7" fmla="*/ 680361 h 1693891"/>
                <a:gd name="connsiteX8" fmla="*/ 393046 w 729478"/>
                <a:gd name="connsiteY8" fmla="*/ 962382 h 1693891"/>
                <a:gd name="connsiteX9" fmla="*/ 693899 w 729478"/>
                <a:gd name="connsiteY9" fmla="*/ 675262 h 1693891"/>
                <a:gd name="connsiteX10" fmla="*/ 402027 w 729478"/>
                <a:gd name="connsiteY10" fmla="*/ 975130 h 1693891"/>
                <a:gd name="connsiteX11" fmla="*/ 398028 w 729478"/>
                <a:gd name="connsiteY11" fmla="*/ 1012794 h 1693891"/>
                <a:gd name="connsiteX12" fmla="*/ 408053 w 729478"/>
                <a:gd name="connsiteY12" fmla="*/ 1282589 h 1693891"/>
                <a:gd name="connsiteX13" fmla="*/ 413847 w 729478"/>
                <a:gd name="connsiteY13" fmla="*/ 1276505 h 1693891"/>
                <a:gd name="connsiteX14" fmla="*/ 724668 w 729478"/>
                <a:gd name="connsiteY14" fmla="*/ 1020212 h 1693891"/>
                <a:gd name="connsiteX15" fmla="*/ 420570 w 729478"/>
                <a:gd name="connsiteY15" fmla="*/ 1290760 h 1693891"/>
                <a:gd name="connsiteX16" fmla="*/ 408864 w 729478"/>
                <a:gd name="connsiteY16" fmla="*/ 1306289 h 1693891"/>
                <a:gd name="connsiteX17" fmla="*/ 418541 w 729478"/>
                <a:gd name="connsiteY17" fmla="*/ 1602101 h 1693891"/>
                <a:gd name="connsiteX18" fmla="*/ 729478 w 729478"/>
                <a:gd name="connsiteY18" fmla="*/ 1331148 h 1693891"/>
                <a:gd name="connsiteX19" fmla="*/ 424336 w 729478"/>
                <a:gd name="connsiteY19" fmla="*/ 1617573 h 1693891"/>
                <a:gd name="connsiteX20" fmla="*/ 419063 w 729478"/>
                <a:gd name="connsiteY20" fmla="*/ 1620818 h 1693891"/>
                <a:gd name="connsiteX21" fmla="*/ 421383 w 729478"/>
                <a:gd name="connsiteY21" fmla="*/ 1693891 h 1693891"/>
                <a:gd name="connsiteX22" fmla="*/ 395117 w 729478"/>
                <a:gd name="connsiteY22" fmla="*/ 1690152 h 1693891"/>
                <a:gd name="connsiteX23" fmla="*/ 393393 w 729478"/>
                <a:gd name="connsiteY23" fmla="*/ 1621919 h 1693891"/>
                <a:gd name="connsiteX24" fmla="*/ 377516 w 729478"/>
                <a:gd name="connsiteY24" fmla="*/ 1607722 h 1693891"/>
                <a:gd name="connsiteX25" fmla="*/ 58583 w 729478"/>
                <a:gd name="connsiteY25" fmla="*/ 1325875 h 1693891"/>
                <a:gd name="connsiteX26" fmla="*/ 381746 w 729478"/>
                <a:gd name="connsiteY26" fmla="*/ 1592019 h 1693891"/>
                <a:gd name="connsiteX27" fmla="*/ 392871 w 729478"/>
                <a:gd name="connsiteY27" fmla="*/ 1601754 h 1693891"/>
                <a:gd name="connsiteX28" fmla="*/ 385281 w 729478"/>
                <a:gd name="connsiteY28" fmla="*/ 1298988 h 1693891"/>
                <a:gd name="connsiteX29" fmla="*/ 376531 w 729478"/>
                <a:gd name="connsiteY29" fmla="*/ 1291455 h 1693891"/>
                <a:gd name="connsiteX30" fmla="*/ 126206 w 729478"/>
                <a:gd name="connsiteY30" fmla="*/ 1074623 h 1693891"/>
                <a:gd name="connsiteX31" fmla="*/ 49718 w 729478"/>
                <a:gd name="connsiteY31" fmla="*/ 1001090 h 1693891"/>
                <a:gd name="connsiteX32" fmla="*/ 171114 w 729478"/>
                <a:gd name="connsiteY32" fmla="*/ 1101741 h 1693891"/>
                <a:gd name="connsiteX33" fmla="*/ 384701 w 729478"/>
                <a:gd name="connsiteY33" fmla="*/ 1276968 h 1693891"/>
                <a:gd name="connsiteX34" fmla="*/ 377342 w 729478"/>
                <a:gd name="connsiteY34" fmla="*/ 1010535 h 1693891"/>
                <a:gd name="connsiteX35" fmla="*/ 354801 w 729478"/>
                <a:gd name="connsiteY35" fmla="*/ 967482 h 1693891"/>
                <a:gd name="connsiteX36" fmla="*/ 23468 w 729478"/>
                <a:gd name="connsiteY36" fmla="*/ 700294 h 1693891"/>
                <a:gd name="connsiteX37" fmla="*/ 358336 w 729478"/>
                <a:gd name="connsiteY37" fmla="*/ 951547 h 1693891"/>
                <a:gd name="connsiteX38" fmla="*/ 373054 w 729478"/>
                <a:gd name="connsiteY38" fmla="*/ 936713 h 1693891"/>
                <a:gd name="connsiteX39" fmla="*/ 360885 w 729478"/>
                <a:gd name="connsiteY39" fmla="*/ 692124 h 1693891"/>
                <a:gd name="connsiteX40" fmla="*/ 339561 w 729478"/>
                <a:gd name="connsiteY40" fmla="*/ 651505 h 1693891"/>
                <a:gd name="connsiteX41" fmla="*/ 79733 w 729478"/>
                <a:gd name="connsiteY41" fmla="*/ 446145 h 1693891"/>
                <a:gd name="connsiteX42" fmla="*/ 0 w 729478"/>
                <a:gd name="connsiteY42" fmla="*/ 376089 h 1693891"/>
                <a:gd name="connsiteX43" fmla="*/ 125857 w 729478"/>
                <a:gd name="connsiteY43" fmla="*/ 471178 h 1693891"/>
                <a:gd name="connsiteX44" fmla="*/ 355439 w 729478"/>
                <a:gd name="connsiteY44" fmla="*/ 642870 h 1693891"/>
                <a:gd name="connsiteX45" fmla="*/ 329421 w 729478"/>
                <a:gd name="connsiteY45" fmla="*/ 88853 h 1693891"/>
                <a:gd name="connsiteX46" fmla="*/ 326661 w 729478"/>
                <a:gd name="connsiteY46" fmla="*/ 0 h 16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78" h="1693891">
                  <a:moveTo>
                    <a:pt x="326661" y="0"/>
                  </a:moveTo>
                  <a:cubicBezTo>
                    <a:pt x="327958" y="-108"/>
                    <a:pt x="331247" y="29314"/>
                    <a:pt x="335853" y="88331"/>
                  </a:cubicBezTo>
                  <a:cubicBezTo>
                    <a:pt x="338692" y="132138"/>
                    <a:pt x="341010" y="175945"/>
                    <a:pt x="344430" y="219636"/>
                  </a:cubicBezTo>
                  <a:cubicBezTo>
                    <a:pt x="348949" y="277002"/>
                    <a:pt x="367897" y="617316"/>
                    <a:pt x="370157" y="633251"/>
                  </a:cubicBezTo>
                  <a:cubicBezTo>
                    <a:pt x="371026" y="643044"/>
                    <a:pt x="370794" y="640031"/>
                    <a:pt x="376242" y="634932"/>
                  </a:cubicBezTo>
                  <a:cubicBezTo>
                    <a:pt x="402665" y="610362"/>
                    <a:pt x="622568" y="406742"/>
                    <a:pt x="675183" y="364847"/>
                  </a:cubicBezTo>
                  <a:cubicBezTo>
                    <a:pt x="609820" y="429862"/>
                    <a:pt x="414949" y="617838"/>
                    <a:pt x="383542" y="648839"/>
                  </a:cubicBezTo>
                  <a:cubicBezTo>
                    <a:pt x="371199" y="662282"/>
                    <a:pt x="371952" y="659675"/>
                    <a:pt x="372591" y="680361"/>
                  </a:cubicBezTo>
                  <a:cubicBezTo>
                    <a:pt x="378791" y="772205"/>
                    <a:pt x="386903" y="863758"/>
                    <a:pt x="393046" y="962382"/>
                  </a:cubicBezTo>
                  <a:cubicBezTo>
                    <a:pt x="430826" y="924949"/>
                    <a:pt x="691755" y="672944"/>
                    <a:pt x="693899" y="675262"/>
                  </a:cubicBezTo>
                  <a:cubicBezTo>
                    <a:pt x="666085" y="710435"/>
                    <a:pt x="428334" y="951488"/>
                    <a:pt x="402027" y="975130"/>
                  </a:cubicBezTo>
                  <a:cubicBezTo>
                    <a:pt x="392233" y="980577"/>
                    <a:pt x="394668" y="981330"/>
                    <a:pt x="398028" y="1012794"/>
                  </a:cubicBezTo>
                  <a:cubicBezTo>
                    <a:pt x="399071" y="1022704"/>
                    <a:pt x="403186" y="1137088"/>
                    <a:pt x="408053" y="1282589"/>
                  </a:cubicBezTo>
                  <a:cubicBezTo>
                    <a:pt x="409618" y="1280445"/>
                    <a:pt x="411530" y="1278301"/>
                    <a:pt x="413847" y="1276505"/>
                  </a:cubicBezTo>
                  <a:cubicBezTo>
                    <a:pt x="442299" y="1254370"/>
                    <a:pt x="670199" y="1059673"/>
                    <a:pt x="724668" y="1020212"/>
                  </a:cubicBezTo>
                  <a:cubicBezTo>
                    <a:pt x="656467" y="1082155"/>
                    <a:pt x="453366" y="1261207"/>
                    <a:pt x="420570" y="1290760"/>
                  </a:cubicBezTo>
                  <a:cubicBezTo>
                    <a:pt x="412515" y="1298872"/>
                    <a:pt x="409850" y="1300842"/>
                    <a:pt x="408864" y="1306289"/>
                  </a:cubicBezTo>
                  <a:cubicBezTo>
                    <a:pt x="411993" y="1400161"/>
                    <a:pt x="415412" y="1504927"/>
                    <a:pt x="418541" y="1602101"/>
                  </a:cubicBezTo>
                  <a:cubicBezTo>
                    <a:pt x="465883" y="1559511"/>
                    <a:pt x="727449" y="1328772"/>
                    <a:pt x="729478" y="1331148"/>
                  </a:cubicBezTo>
                  <a:cubicBezTo>
                    <a:pt x="700041" y="1365046"/>
                    <a:pt x="451687" y="1595148"/>
                    <a:pt x="424336" y="1617573"/>
                  </a:cubicBezTo>
                  <a:cubicBezTo>
                    <a:pt x="421960" y="1618789"/>
                    <a:pt x="420279" y="1619717"/>
                    <a:pt x="419063" y="1620818"/>
                  </a:cubicBezTo>
                  <a:lnTo>
                    <a:pt x="421383" y="1693891"/>
                  </a:lnTo>
                  <a:lnTo>
                    <a:pt x="395117" y="1690152"/>
                  </a:lnTo>
                  <a:lnTo>
                    <a:pt x="393393" y="1621919"/>
                  </a:lnTo>
                  <a:cubicBezTo>
                    <a:pt x="390438" y="1618558"/>
                    <a:pt x="385570" y="1615023"/>
                    <a:pt x="377516" y="1607722"/>
                  </a:cubicBezTo>
                  <a:cubicBezTo>
                    <a:pt x="343154" y="1579792"/>
                    <a:pt x="82457" y="1351197"/>
                    <a:pt x="58583" y="1325875"/>
                  </a:cubicBezTo>
                  <a:cubicBezTo>
                    <a:pt x="84253" y="1343374"/>
                    <a:pt x="331681" y="1549487"/>
                    <a:pt x="381746" y="1592019"/>
                  </a:cubicBezTo>
                  <a:cubicBezTo>
                    <a:pt x="387134" y="1597002"/>
                    <a:pt x="390612" y="1600247"/>
                    <a:pt x="392871" y="1601754"/>
                  </a:cubicBezTo>
                  <a:cubicBezTo>
                    <a:pt x="390380" y="1502146"/>
                    <a:pt x="387714" y="1394714"/>
                    <a:pt x="385281" y="1298988"/>
                  </a:cubicBezTo>
                  <a:cubicBezTo>
                    <a:pt x="382905" y="1296959"/>
                    <a:pt x="380065" y="1294584"/>
                    <a:pt x="376531" y="1291455"/>
                  </a:cubicBezTo>
                  <a:cubicBezTo>
                    <a:pt x="341300" y="1260454"/>
                    <a:pt x="172330" y="1118256"/>
                    <a:pt x="126206" y="1074623"/>
                  </a:cubicBezTo>
                  <a:cubicBezTo>
                    <a:pt x="119368" y="1068191"/>
                    <a:pt x="77068" y="1030468"/>
                    <a:pt x="49718" y="1001090"/>
                  </a:cubicBezTo>
                  <a:cubicBezTo>
                    <a:pt x="75446" y="1019285"/>
                    <a:pt x="150484" y="1084705"/>
                    <a:pt x="171114" y="1101741"/>
                  </a:cubicBezTo>
                  <a:cubicBezTo>
                    <a:pt x="205185" y="1129961"/>
                    <a:pt x="336896" y="1237392"/>
                    <a:pt x="384701" y="1276968"/>
                  </a:cubicBezTo>
                  <a:cubicBezTo>
                    <a:pt x="381108" y="1137030"/>
                    <a:pt x="378211" y="1026528"/>
                    <a:pt x="377342" y="1010535"/>
                  </a:cubicBezTo>
                  <a:cubicBezTo>
                    <a:pt x="375487" y="979186"/>
                    <a:pt x="376936" y="985677"/>
                    <a:pt x="354801" y="967482"/>
                  </a:cubicBezTo>
                  <a:cubicBezTo>
                    <a:pt x="319223" y="941116"/>
                    <a:pt x="48443" y="724516"/>
                    <a:pt x="23468" y="700294"/>
                  </a:cubicBezTo>
                  <a:cubicBezTo>
                    <a:pt x="49949" y="716577"/>
                    <a:pt x="306417" y="911332"/>
                    <a:pt x="358336" y="951547"/>
                  </a:cubicBezTo>
                  <a:cubicBezTo>
                    <a:pt x="377690" y="967945"/>
                    <a:pt x="373749" y="965396"/>
                    <a:pt x="373054" y="936713"/>
                  </a:cubicBezTo>
                  <a:cubicBezTo>
                    <a:pt x="369113" y="855183"/>
                    <a:pt x="364073" y="773654"/>
                    <a:pt x="360885" y="692124"/>
                  </a:cubicBezTo>
                  <a:cubicBezTo>
                    <a:pt x="358857" y="663325"/>
                    <a:pt x="362855" y="670221"/>
                    <a:pt x="339561" y="651505"/>
                  </a:cubicBezTo>
                  <a:cubicBezTo>
                    <a:pt x="302998" y="622068"/>
                    <a:pt x="127770" y="487692"/>
                    <a:pt x="79733" y="446145"/>
                  </a:cubicBezTo>
                  <a:cubicBezTo>
                    <a:pt x="72606" y="440003"/>
                    <a:pt x="28624" y="404250"/>
                    <a:pt x="0" y="376089"/>
                  </a:cubicBezTo>
                  <a:cubicBezTo>
                    <a:pt x="26539" y="393125"/>
                    <a:pt x="104476" y="455068"/>
                    <a:pt x="125857" y="471178"/>
                  </a:cubicBezTo>
                  <a:cubicBezTo>
                    <a:pt x="163407" y="499513"/>
                    <a:pt x="315166" y="612275"/>
                    <a:pt x="355439" y="642870"/>
                  </a:cubicBezTo>
                  <a:cubicBezTo>
                    <a:pt x="351904" y="560413"/>
                    <a:pt x="334636" y="192285"/>
                    <a:pt x="329421" y="88853"/>
                  </a:cubicBezTo>
                  <a:cubicBezTo>
                    <a:pt x="326060" y="29748"/>
                    <a:pt x="325365" y="109"/>
                    <a:pt x="326661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7" name="자유형: 도형 306">
            <a:extLst>
              <a:ext uri="{FF2B5EF4-FFF2-40B4-BE49-F238E27FC236}">
                <a16:creationId xmlns:a16="http://schemas.microsoft.com/office/drawing/2014/main" id="{9A5E29E9-35AF-4F33-B199-22920CC327B8}"/>
              </a:ext>
            </a:extLst>
          </p:cNvPr>
          <p:cNvSpPr/>
          <p:nvPr/>
        </p:nvSpPr>
        <p:spPr>
          <a:xfrm rot="274422" flipH="1">
            <a:off x="10070789" y="5872133"/>
            <a:ext cx="730333" cy="1006560"/>
          </a:xfrm>
          <a:custGeom>
            <a:avLst/>
            <a:gdLst>
              <a:gd name="connsiteX0" fmla="*/ 618829 w 730333"/>
              <a:gd name="connsiteY0" fmla="*/ 873476 h 1006560"/>
              <a:gd name="connsiteX1" fmla="*/ 593553 w 730333"/>
              <a:gd name="connsiteY1" fmla="*/ 881637 h 1006560"/>
              <a:gd name="connsiteX2" fmla="*/ 502187 w 730333"/>
              <a:gd name="connsiteY2" fmla="*/ 939781 h 1006560"/>
              <a:gd name="connsiteX3" fmla="*/ 450098 w 730333"/>
              <a:gd name="connsiteY3" fmla="*/ 994203 h 1006560"/>
              <a:gd name="connsiteX4" fmla="*/ 503663 w 730333"/>
              <a:gd name="connsiteY4" fmla="*/ 998488 h 1006560"/>
              <a:gd name="connsiteX5" fmla="*/ 519995 w 730333"/>
              <a:gd name="connsiteY5" fmla="*/ 980131 h 1006560"/>
              <a:gd name="connsiteX6" fmla="*/ 584565 w 730333"/>
              <a:gd name="connsiteY6" fmla="*/ 939749 h 1006560"/>
              <a:gd name="connsiteX7" fmla="*/ 563200 w 730333"/>
              <a:gd name="connsiteY7" fmla="*/ 1003250 h 1006560"/>
              <a:gd name="connsiteX8" fmla="*/ 604572 w 730333"/>
              <a:gd name="connsiteY8" fmla="*/ 1006560 h 1006560"/>
              <a:gd name="connsiteX9" fmla="*/ 635107 w 730333"/>
              <a:gd name="connsiteY9" fmla="*/ 924886 h 1006560"/>
              <a:gd name="connsiteX10" fmla="*/ 640469 w 730333"/>
              <a:gd name="connsiteY10" fmla="*/ 877142 h 1006560"/>
              <a:gd name="connsiteX11" fmla="*/ 618829 w 730333"/>
              <a:gd name="connsiteY11" fmla="*/ 873476 h 1006560"/>
              <a:gd name="connsiteX12" fmla="*/ 24924 w 730333"/>
              <a:gd name="connsiteY12" fmla="*/ 787453 h 1006560"/>
              <a:gd name="connsiteX13" fmla="*/ 1041 w 730333"/>
              <a:gd name="connsiteY13" fmla="*/ 825851 h 1006560"/>
              <a:gd name="connsiteX14" fmla="*/ 27470 w 730333"/>
              <a:gd name="connsiteY14" fmla="*/ 948300 h 1006560"/>
              <a:gd name="connsiteX15" fmla="*/ 32332 w 730333"/>
              <a:gd name="connsiteY15" fmla="*/ 960783 h 1006560"/>
              <a:gd name="connsiteX16" fmla="*/ 82403 w 730333"/>
              <a:gd name="connsiteY16" fmla="*/ 964788 h 1006560"/>
              <a:gd name="connsiteX17" fmla="*/ 48547 w 730333"/>
              <a:gd name="connsiteY17" fmla="*/ 847140 h 1006560"/>
              <a:gd name="connsiteX18" fmla="*/ 116193 w 730333"/>
              <a:gd name="connsiteY18" fmla="*/ 898540 h 1006560"/>
              <a:gd name="connsiteX19" fmla="*/ 161819 w 730333"/>
              <a:gd name="connsiteY19" fmla="*/ 971141 h 1006560"/>
              <a:gd name="connsiteX20" fmla="*/ 208451 w 730333"/>
              <a:gd name="connsiteY20" fmla="*/ 974872 h 1006560"/>
              <a:gd name="connsiteX21" fmla="*/ 192507 w 730333"/>
              <a:gd name="connsiteY21" fmla="*/ 927719 h 1006560"/>
              <a:gd name="connsiteX22" fmla="*/ 49020 w 730333"/>
              <a:gd name="connsiteY22" fmla="*/ 793405 h 1006560"/>
              <a:gd name="connsiteX23" fmla="*/ 24924 w 730333"/>
              <a:gd name="connsiteY23" fmla="*/ 787453 h 1006560"/>
              <a:gd name="connsiteX24" fmla="*/ 639286 w 730333"/>
              <a:gd name="connsiteY24" fmla="*/ 647770 h 1006560"/>
              <a:gd name="connsiteX25" fmla="*/ 388309 w 730333"/>
              <a:gd name="connsiteY25" fmla="*/ 869888 h 1006560"/>
              <a:gd name="connsiteX26" fmla="*/ 639286 w 730333"/>
              <a:gd name="connsiteY26" fmla="*/ 647770 h 1006560"/>
              <a:gd name="connsiteX27" fmla="*/ 147740 w 730333"/>
              <a:gd name="connsiteY27" fmla="*/ 546488 h 1006560"/>
              <a:gd name="connsiteX28" fmla="*/ 251584 w 730333"/>
              <a:gd name="connsiteY28" fmla="*/ 753113 h 1006560"/>
              <a:gd name="connsiteX29" fmla="*/ 147740 w 730333"/>
              <a:gd name="connsiteY29" fmla="*/ 546488 h 1006560"/>
              <a:gd name="connsiteX30" fmla="*/ 678080 w 730333"/>
              <a:gd name="connsiteY30" fmla="*/ 423404 h 1006560"/>
              <a:gd name="connsiteX31" fmla="*/ 449299 w 730333"/>
              <a:gd name="connsiteY31" fmla="*/ 542427 h 1006560"/>
              <a:gd name="connsiteX32" fmla="*/ 678080 w 730333"/>
              <a:gd name="connsiteY32" fmla="*/ 423404 h 1006560"/>
              <a:gd name="connsiteX33" fmla="*/ 278945 w 730333"/>
              <a:gd name="connsiteY33" fmla="*/ 302923 h 1006560"/>
              <a:gd name="connsiteX34" fmla="*/ 360593 w 730333"/>
              <a:gd name="connsiteY34" fmla="*/ 515816 h 1006560"/>
              <a:gd name="connsiteX35" fmla="*/ 278945 w 730333"/>
              <a:gd name="connsiteY35" fmla="*/ 302923 h 1006560"/>
              <a:gd name="connsiteX36" fmla="*/ 682141 w 730333"/>
              <a:gd name="connsiteY36" fmla="*/ 53444 h 1006560"/>
              <a:gd name="connsiteX37" fmla="*/ 523023 w 730333"/>
              <a:gd name="connsiteY37" fmla="*/ 296536 h 1006560"/>
              <a:gd name="connsiteX38" fmla="*/ 682141 w 730333"/>
              <a:gd name="connsiteY38" fmla="*/ 53444 h 1006560"/>
              <a:gd name="connsiteX39" fmla="*/ 701256 w 730333"/>
              <a:gd name="connsiteY39" fmla="*/ 368 h 1006560"/>
              <a:gd name="connsiteX40" fmla="*/ 675399 w 730333"/>
              <a:gd name="connsiteY40" fmla="*/ 7672 h 1006560"/>
              <a:gd name="connsiteX41" fmla="*/ 475201 w 730333"/>
              <a:gd name="connsiteY41" fmla="*/ 252696 h 1006560"/>
              <a:gd name="connsiteX42" fmla="*/ 467868 w 730333"/>
              <a:gd name="connsiteY42" fmla="*/ 353150 h 1006560"/>
              <a:gd name="connsiteX43" fmla="*/ 387915 w 730333"/>
              <a:gd name="connsiteY43" fmla="*/ 523858 h 1006560"/>
              <a:gd name="connsiteX44" fmla="*/ 303704 w 730333"/>
              <a:gd name="connsiteY44" fmla="*/ 275168 h 1006560"/>
              <a:gd name="connsiteX45" fmla="*/ 256118 w 730333"/>
              <a:gd name="connsiteY45" fmla="*/ 248004 h 1006560"/>
              <a:gd name="connsiteX46" fmla="*/ 244803 w 730333"/>
              <a:gd name="connsiteY46" fmla="*/ 302883 h 1006560"/>
              <a:gd name="connsiteX47" fmla="*/ 352669 w 730333"/>
              <a:gd name="connsiteY47" fmla="*/ 557448 h 1006560"/>
              <a:gd name="connsiteX48" fmla="*/ 365994 w 730333"/>
              <a:gd name="connsiteY48" fmla="*/ 584572 h 1006560"/>
              <a:gd name="connsiteX49" fmla="*/ 297001 w 730333"/>
              <a:gd name="connsiteY49" fmla="*/ 811500 h 1006560"/>
              <a:gd name="connsiteX50" fmla="*/ 287776 w 730333"/>
              <a:gd name="connsiteY50" fmla="*/ 740851 h 1006560"/>
              <a:gd name="connsiteX51" fmla="*/ 152549 w 730333"/>
              <a:gd name="connsiteY51" fmla="*/ 502135 h 1006560"/>
              <a:gd name="connsiteX52" fmla="*/ 110957 w 730333"/>
              <a:gd name="connsiteY52" fmla="*/ 491727 h 1006560"/>
              <a:gd name="connsiteX53" fmla="*/ 103900 w 730333"/>
              <a:gd name="connsiteY53" fmla="*/ 534976 h 1006560"/>
              <a:gd name="connsiteX54" fmla="*/ 210819 w 730333"/>
              <a:gd name="connsiteY54" fmla="*/ 766675 h 1006560"/>
              <a:gd name="connsiteX55" fmla="*/ 279455 w 730333"/>
              <a:gd name="connsiteY55" fmla="*/ 920257 h 1006560"/>
              <a:gd name="connsiteX56" fmla="*/ 271404 w 730333"/>
              <a:gd name="connsiteY56" fmla="*/ 979908 h 1006560"/>
              <a:gd name="connsiteX57" fmla="*/ 305842 w 730333"/>
              <a:gd name="connsiteY57" fmla="*/ 982663 h 1006560"/>
              <a:gd name="connsiteX58" fmla="*/ 308229 w 730333"/>
              <a:gd name="connsiteY58" fmla="*/ 971950 h 1006560"/>
              <a:gd name="connsiteX59" fmla="*/ 355626 w 730333"/>
              <a:gd name="connsiteY59" fmla="*/ 932731 h 1006560"/>
              <a:gd name="connsiteX60" fmla="*/ 677764 w 730333"/>
              <a:gd name="connsiteY60" fmla="*/ 660228 h 1006560"/>
              <a:gd name="connsiteX61" fmla="*/ 687423 w 730333"/>
              <a:gd name="connsiteY61" fmla="*/ 612485 h 1006560"/>
              <a:gd name="connsiteX62" fmla="*/ 639325 w 730333"/>
              <a:gd name="connsiteY62" fmla="*/ 607793 h 1006560"/>
              <a:gd name="connsiteX63" fmla="*/ 343325 w 730333"/>
              <a:gd name="connsiteY63" fmla="*/ 869691 h 1006560"/>
              <a:gd name="connsiteX64" fmla="*/ 328857 w 730333"/>
              <a:gd name="connsiteY64" fmla="*/ 884515 h 1006560"/>
              <a:gd name="connsiteX65" fmla="*/ 322903 w 730333"/>
              <a:gd name="connsiteY65" fmla="*/ 853212 h 1006560"/>
              <a:gd name="connsiteX66" fmla="*/ 399978 w 730333"/>
              <a:gd name="connsiteY66" fmla="*/ 601525 h 1006560"/>
              <a:gd name="connsiteX67" fmla="*/ 436762 w 730333"/>
              <a:gd name="connsiteY67" fmla="*/ 579565 h 1006560"/>
              <a:gd name="connsiteX68" fmla="*/ 692549 w 730333"/>
              <a:gd name="connsiteY68" fmla="*/ 454234 h 1006560"/>
              <a:gd name="connsiteX69" fmla="*/ 721565 w 730333"/>
              <a:gd name="connsiteY69" fmla="*/ 406215 h 1006560"/>
              <a:gd name="connsiteX70" fmla="*/ 648511 w 730333"/>
              <a:gd name="connsiteY70" fmla="*/ 393047 h 1006560"/>
              <a:gd name="connsiteX71" fmla="*/ 441374 w 730333"/>
              <a:gd name="connsiteY71" fmla="*/ 507142 h 1006560"/>
              <a:gd name="connsiteX72" fmla="*/ 584131 w 730333"/>
              <a:gd name="connsiteY72" fmla="*/ 310019 h 1006560"/>
              <a:gd name="connsiteX73" fmla="*/ 621545 w 730333"/>
              <a:gd name="connsiteY73" fmla="*/ 286640 h 1006560"/>
              <a:gd name="connsiteX74" fmla="*/ 728031 w 730333"/>
              <a:gd name="connsiteY74" fmla="*/ 48595 h 1006560"/>
              <a:gd name="connsiteX75" fmla="*/ 723536 w 730333"/>
              <a:gd name="connsiteY75" fmla="*/ 4124 h 1006560"/>
              <a:gd name="connsiteX76" fmla="*/ 701256 w 730333"/>
              <a:gd name="connsiteY76" fmla="*/ 368 h 10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0333" h="1006560">
                <a:moveTo>
                  <a:pt x="618829" y="873476"/>
                </a:moveTo>
                <a:cubicBezTo>
                  <a:pt x="610130" y="874816"/>
                  <a:pt x="600827" y="878128"/>
                  <a:pt x="593553" y="881637"/>
                </a:cubicBezTo>
                <a:cubicBezTo>
                  <a:pt x="559549" y="898244"/>
                  <a:pt x="529155" y="917693"/>
                  <a:pt x="502187" y="939781"/>
                </a:cubicBezTo>
                <a:lnTo>
                  <a:pt x="450098" y="994203"/>
                </a:lnTo>
                <a:lnTo>
                  <a:pt x="503663" y="998488"/>
                </a:lnTo>
                <a:lnTo>
                  <a:pt x="519995" y="980131"/>
                </a:lnTo>
                <a:cubicBezTo>
                  <a:pt x="540786" y="961940"/>
                  <a:pt x="562674" y="947880"/>
                  <a:pt x="584565" y="939749"/>
                </a:cubicBezTo>
                <a:lnTo>
                  <a:pt x="563200" y="1003250"/>
                </a:lnTo>
                <a:lnTo>
                  <a:pt x="604572" y="1006560"/>
                </a:lnTo>
                <a:lnTo>
                  <a:pt x="635107" y="924886"/>
                </a:lnTo>
                <a:cubicBezTo>
                  <a:pt x="640745" y="908800"/>
                  <a:pt x="650009" y="885776"/>
                  <a:pt x="640469" y="877142"/>
                </a:cubicBezTo>
                <a:cubicBezTo>
                  <a:pt x="635619" y="872766"/>
                  <a:pt x="627527" y="872135"/>
                  <a:pt x="618829" y="873476"/>
                </a:cubicBezTo>
                <a:close/>
                <a:moveTo>
                  <a:pt x="24924" y="787453"/>
                </a:moveTo>
                <a:cubicBezTo>
                  <a:pt x="4877" y="786081"/>
                  <a:pt x="-3039" y="798559"/>
                  <a:pt x="1041" y="825851"/>
                </a:cubicBezTo>
                <a:cubicBezTo>
                  <a:pt x="7310" y="867799"/>
                  <a:pt x="15912" y="908803"/>
                  <a:pt x="27470" y="948300"/>
                </a:cubicBezTo>
                <a:lnTo>
                  <a:pt x="32332" y="960783"/>
                </a:lnTo>
                <a:lnTo>
                  <a:pt x="82403" y="964788"/>
                </a:lnTo>
                <a:lnTo>
                  <a:pt x="48547" y="847140"/>
                </a:lnTo>
                <a:cubicBezTo>
                  <a:pt x="73336" y="857765"/>
                  <a:pt x="96367" y="876016"/>
                  <a:pt x="116193" y="898540"/>
                </a:cubicBezTo>
                <a:lnTo>
                  <a:pt x="161819" y="971141"/>
                </a:lnTo>
                <a:lnTo>
                  <a:pt x="208451" y="974872"/>
                </a:lnTo>
                <a:lnTo>
                  <a:pt x="192507" y="927719"/>
                </a:lnTo>
                <a:cubicBezTo>
                  <a:pt x="160346" y="866429"/>
                  <a:pt x="109498" y="815916"/>
                  <a:pt x="49020" y="793405"/>
                </a:cubicBezTo>
                <a:cubicBezTo>
                  <a:pt x="39638" y="789906"/>
                  <a:pt x="31607" y="787910"/>
                  <a:pt x="24924" y="787453"/>
                </a:cubicBezTo>
                <a:close/>
                <a:moveTo>
                  <a:pt x="639286" y="647770"/>
                </a:moveTo>
                <a:cubicBezTo>
                  <a:pt x="610072" y="726146"/>
                  <a:pt x="476304" y="842922"/>
                  <a:pt x="388309" y="869888"/>
                </a:cubicBezTo>
                <a:cubicBezTo>
                  <a:pt x="396825" y="800028"/>
                  <a:pt x="512142" y="659952"/>
                  <a:pt x="639286" y="647770"/>
                </a:cubicBezTo>
                <a:close/>
                <a:moveTo>
                  <a:pt x="147740" y="546488"/>
                </a:moveTo>
                <a:cubicBezTo>
                  <a:pt x="206482" y="568684"/>
                  <a:pt x="263412" y="690625"/>
                  <a:pt x="251584" y="753113"/>
                </a:cubicBezTo>
                <a:cubicBezTo>
                  <a:pt x="210937" y="714674"/>
                  <a:pt x="147069" y="626323"/>
                  <a:pt x="147740" y="546488"/>
                </a:cubicBezTo>
                <a:close/>
                <a:moveTo>
                  <a:pt x="678080" y="423404"/>
                </a:moveTo>
                <a:cubicBezTo>
                  <a:pt x="654780" y="480334"/>
                  <a:pt x="514349" y="539471"/>
                  <a:pt x="449299" y="542427"/>
                </a:cubicBezTo>
                <a:cubicBezTo>
                  <a:pt x="485885" y="491057"/>
                  <a:pt x="603488" y="411577"/>
                  <a:pt x="678080" y="423404"/>
                </a:cubicBezTo>
                <a:close/>
                <a:moveTo>
                  <a:pt x="278945" y="302923"/>
                </a:moveTo>
                <a:cubicBezTo>
                  <a:pt x="326412" y="315815"/>
                  <a:pt x="382986" y="440909"/>
                  <a:pt x="360593" y="515816"/>
                </a:cubicBezTo>
                <a:cubicBezTo>
                  <a:pt x="317344" y="480058"/>
                  <a:pt x="272992" y="361705"/>
                  <a:pt x="278945" y="302923"/>
                </a:cubicBezTo>
                <a:close/>
                <a:moveTo>
                  <a:pt x="682141" y="53444"/>
                </a:moveTo>
                <a:cubicBezTo>
                  <a:pt x="676306" y="144869"/>
                  <a:pt x="632623" y="261882"/>
                  <a:pt x="523023" y="296536"/>
                </a:cubicBezTo>
                <a:cubicBezTo>
                  <a:pt x="507647" y="220092"/>
                  <a:pt x="587640" y="97599"/>
                  <a:pt x="682141" y="53444"/>
                </a:cubicBezTo>
                <a:close/>
                <a:moveTo>
                  <a:pt x="701256" y="368"/>
                </a:moveTo>
                <a:cubicBezTo>
                  <a:pt x="692500" y="1344"/>
                  <a:pt x="683146" y="4163"/>
                  <a:pt x="675399" y="7672"/>
                </a:cubicBezTo>
                <a:cubicBezTo>
                  <a:pt x="568755" y="56716"/>
                  <a:pt x="500314" y="129928"/>
                  <a:pt x="475201" y="252696"/>
                </a:cubicBezTo>
                <a:cubicBezTo>
                  <a:pt x="468104" y="287311"/>
                  <a:pt x="478394" y="323226"/>
                  <a:pt x="467868" y="353150"/>
                </a:cubicBezTo>
                <a:cubicBezTo>
                  <a:pt x="447130" y="412168"/>
                  <a:pt x="415196" y="467205"/>
                  <a:pt x="387915" y="523858"/>
                </a:cubicBezTo>
                <a:cubicBezTo>
                  <a:pt x="401792" y="418595"/>
                  <a:pt x="379162" y="346250"/>
                  <a:pt x="303704" y="275168"/>
                </a:cubicBezTo>
                <a:cubicBezTo>
                  <a:pt x="293650" y="265706"/>
                  <a:pt x="268221" y="243746"/>
                  <a:pt x="256118" y="248004"/>
                </a:cubicBezTo>
                <a:cubicBezTo>
                  <a:pt x="245277" y="251828"/>
                  <a:pt x="243029" y="288533"/>
                  <a:pt x="244803" y="302883"/>
                </a:cubicBezTo>
                <a:cubicBezTo>
                  <a:pt x="257380" y="403456"/>
                  <a:pt x="281271" y="480728"/>
                  <a:pt x="352669" y="557448"/>
                </a:cubicBezTo>
                <a:cubicBezTo>
                  <a:pt x="360002" y="565215"/>
                  <a:pt x="370331" y="570971"/>
                  <a:pt x="365994" y="584572"/>
                </a:cubicBezTo>
                <a:cubicBezTo>
                  <a:pt x="343365" y="655970"/>
                  <a:pt x="321129" y="734859"/>
                  <a:pt x="297001" y="811500"/>
                </a:cubicBezTo>
                <a:cubicBezTo>
                  <a:pt x="276658" y="776018"/>
                  <a:pt x="287934" y="755754"/>
                  <a:pt x="287776" y="740851"/>
                </a:cubicBezTo>
                <a:cubicBezTo>
                  <a:pt x="286672" y="635903"/>
                  <a:pt x="247484" y="564229"/>
                  <a:pt x="152549" y="502135"/>
                </a:cubicBezTo>
                <a:cubicBezTo>
                  <a:pt x="140091" y="493974"/>
                  <a:pt x="119236" y="486247"/>
                  <a:pt x="110957" y="491727"/>
                </a:cubicBezTo>
                <a:cubicBezTo>
                  <a:pt x="103821" y="496458"/>
                  <a:pt x="101021" y="519758"/>
                  <a:pt x="103900" y="534976"/>
                </a:cubicBezTo>
                <a:cubicBezTo>
                  <a:pt x="122508" y="632237"/>
                  <a:pt x="151485" y="703635"/>
                  <a:pt x="210819" y="766675"/>
                </a:cubicBezTo>
                <a:cubicBezTo>
                  <a:pt x="256295" y="815019"/>
                  <a:pt x="279751" y="862655"/>
                  <a:pt x="279455" y="920257"/>
                </a:cubicBezTo>
                <a:lnTo>
                  <a:pt x="271404" y="979908"/>
                </a:lnTo>
                <a:lnTo>
                  <a:pt x="305842" y="982663"/>
                </a:lnTo>
                <a:lnTo>
                  <a:pt x="308229" y="971950"/>
                </a:lnTo>
                <a:cubicBezTo>
                  <a:pt x="315923" y="951759"/>
                  <a:pt x="330906" y="941957"/>
                  <a:pt x="355626" y="932731"/>
                </a:cubicBezTo>
                <a:cubicBezTo>
                  <a:pt x="495110" y="880651"/>
                  <a:pt x="603212" y="789699"/>
                  <a:pt x="677764" y="660228"/>
                </a:cubicBezTo>
                <a:cubicBezTo>
                  <a:pt x="686122" y="645680"/>
                  <a:pt x="693692" y="622302"/>
                  <a:pt x="687423" y="612485"/>
                </a:cubicBezTo>
                <a:cubicBezTo>
                  <a:pt x="679972" y="600776"/>
                  <a:pt x="653282" y="606571"/>
                  <a:pt x="639325" y="607793"/>
                </a:cubicBezTo>
                <a:cubicBezTo>
                  <a:pt x="492429" y="620843"/>
                  <a:pt x="377033" y="724293"/>
                  <a:pt x="343325" y="869691"/>
                </a:cubicBezTo>
                <a:cubicBezTo>
                  <a:pt x="341551" y="877182"/>
                  <a:pt x="334179" y="884042"/>
                  <a:pt x="328857" y="884515"/>
                </a:cubicBezTo>
                <a:cubicBezTo>
                  <a:pt x="321050" y="879468"/>
                  <a:pt x="321839" y="857272"/>
                  <a:pt x="322903" y="853212"/>
                </a:cubicBezTo>
                <a:cubicBezTo>
                  <a:pt x="347031" y="763402"/>
                  <a:pt x="367611" y="689402"/>
                  <a:pt x="399978" y="601525"/>
                </a:cubicBezTo>
                <a:cubicBezTo>
                  <a:pt x="406838" y="582956"/>
                  <a:pt x="420637" y="582010"/>
                  <a:pt x="436762" y="579565"/>
                </a:cubicBezTo>
                <a:cubicBezTo>
                  <a:pt x="535323" y="565215"/>
                  <a:pt x="622136" y="525711"/>
                  <a:pt x="692549" y="454234"/>
                </a:cubicBezTo>
                <a:cubicBezTo>
                  <a:pt x="705874" y="440712"/>
                  <a:pt x="724404" y="415244"/>
                  <a:pt x="721565" y="406215"/>
                </a:cubicBezTo>
                <a:cubicBezTo>
                  <a:pt x="717662" y="393797"/>
                  <a:pt x="685689" y="387725"/>
                  <a:pt x="648511" y="393047"/>
                </a:cubicBezTo>
                <a:cubicBezTo>
                  <a:pt x="566469" y="404796"/>
                  <a:pt x="498816" y="445167"/>
                  <a:pt x="441374" y="507142"/>
                </a:cubicBezTo>
                <a:cubicBezTo>
                  <a:pt x="481548" y="434128"/>
                  <a:pt x="488014" y="341244"/>
                  <a:pt x="584131" y="310019"/>
                </a:cubicBezTo>
                <a:cubicBezTo>
                  <a:pt x="595130" y="306471"/>
                  <a:pt x="612438" y="295117"/>
                  <a:pt x="621545" y="286640"/>
                </a:cubicBezTo>
                <a:cubicBezTo>
                  <a:pt x="691208" y="222930"/>
                  <a:pt x="707688" y="135526"/>
                  <a:pt x="728031" y="48595"/>
                </a:cubicBezTo>
                <a:cubicBezTo>
                  <a:pt x="731421" y="34165"/>
                  <a:pt x="731934" y="10195"/>
                  <a:pt x="723536" y="4124"/>
                </a:cubicBezTo>
                <a:cubicBezTo>
                  <a:pt x="718174" y="260"/>
                  <a:pt x="710014" y="-607"/>
                  <a:pt x="701256" y="36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4D4C36EC-3172-4BEE-AFAC-551D1076E5AB}"/>
              </a:ext>
            </a:extLst>
          </p:cNvPr>
          <p:cNvGrpSpPr/>
          <p:nvPr/>
        </p:nvGrpSpPr>
        <p:grpSpPr>
          <a:xfrm>
            <a:off x="9593969" y="6211828"/>
            <a:ext cx="537210" cy="715893"/>
            <a:chOff x="9593969" y="6211828"/>
            <a:chExt cx="537210" cy="715893"/>
          </a:xfrm>
        </p:grpSpPr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BD83392F-4BA2-40C3-96BC-E323EF83C000}"/>
                </a:ext>
              </a:extLst>
            </p:cNvPr>
            <p:cNvSpPr/>
            <p:nvPr/>
          </p:nvSpPr>
          <p:spPr>
            <a:xfrm rot="11914516">
              <a:off x="9593969" y="6211828"/>
              <a:ext cx="537210" cy="715893"/>
            </a:xfrm>
            <a:custGeom>
              <a:avLst/>
              <a:gdLst>
                <a:gd name="connsiteX0" fmla="*/ 388353 w 537210"/>
                <a:gd name="connsiteY0" fmla="*/ 713453 h 715893"/>
                <a:gd name="connsiteX1" fmla="*/ 341254 w 537210"/>
                <a:gd name="connsiteY1" fmla="*/ 704176 h 715893"/>
                <a:gd name="connsiteX2" fmla="*/ 270458 w 537210"/>
                <a:gd name="connsiteY2" fmla="*/ 695910 h 715893"/>
                <a:gd name="connsiteX3" fmla="*/ 177168 w 537210"/>
                <a:gd name="connsiteY3" fmla="*/ 636697 h 715893"/>
                <a:gd name="connsiteX4" fmla="*/ 164047 w 537210"/>
                <a:gd name="connsiteY4" fmla="*/ 601545 h 715893"/>
                <a:gd name="connsiteX5" fmla="*/ 114821 w 537210"/>
                <a:gd name="connsiteY5" fmla="*/ 603788 h 715893"/>
                <a:gd name="connsiteX6" fmla="*/ 51951 w 537210"/>
                <a:gd name="connsiteY6" fmla="*/ 534128 h 715893"/>
                <a:gd name="connsiteX7" fmla="*/ 54010 w 537210"/>
                <a:gd name="connsiteY7" fmla="*/ 473840 h 715893"/>
                <a:gd name="connsiteX8" fmla="*/ 29981 w 537210"/>
                <a:gd name="connsiteY8" fmla="*/ 441299 h 715893"/>
                <a:gd name="connsiteX9" fmla="*/ 22637 w 537210"/>
                <a:gd name="connsiteY9" fmla="*/ 350652 h 715893"/>
                <a:gd name="connsiteX10" fmla="*/ 59234 w 537210"/>
                <a:gd name="connsiteY10" fmla="*/ 318234 h 715893"/>
                <a:gd name="connsiteX11" fmla="*/ 69620 w 537210"/>
                <a:gd name="connsiteY11" fmla="*/ 305605 h 715893"/>
                <a:gd name="connsiteX12" fmla="*/ 50077 w 537210"/>
                <a:gd name="connsiteY12" fmla="*/ 249373 h 715893"/>
                <a:gd name="connsiteX13" fmla="*/ 14709 w 537210"/>
                <a:gd name="connsiteY13" fmla="*/ 164594 h 715893"/>
                <a:gd name="connsiteX14" fmla="*/ 31299 w 537210"/>
                <a:gd name="connsiteY14" fmla="*/ 133629 h 715893"/>
                <a:gd name="connsiteX15" fmla="*/ 428937 w 537210"/>
                <a:gd name="connsiteY15" fmla="*/ 0 h 715893"/>
                <a:gd name="connsiteX16" fmla="*/ 442718 w 537210"/>
                <a:gd name="connsiteY16" fmla="*/ 13874 h 715893"/>
                <a:gd name="connsiteX17" fmla="*/ 443886 w 537210"/>
                <a:gd name="connsiteY17" fmla="*/ 93367 h 715893"/>
                <a:gd name="connsiteX18" fmla="*/ 444746 w 537210"/>
                <a:gd name="connsiteY18" fmla="*/ 127076 h 715893"/>
                <a:gd name="connsiteX19" fmla="*/ 484078 w 537210"/>
                <a:gd name="connsiteY19" fmla="*/ 213728 h 715893"/>
                <a:gd name="connsiteX20" fmla="*/ 470774 w 537210"/>
                <a:gd name="connsiteY20" fmla="*/ 267686 h 715893"/>
                <a:gd name="connsiteX21" fmla="*/ 458512 w 537210"/>
                <a:gd name="connsiteY21" fmla="*/ 327759 h 715893"/>
                <a:gd name="connsiteX22" fmla="*/ 511671 w 537210"/>
                <a:gd name="connsiteY22" fmla="*/ 375664 h 715893"/>
                <a:gd name="connsiteX23" fmla="*/ 521536 w 537210"/>
                <a:gd name="connsiteY23" fmla="*/ 455926 h 715893"/>
                <a:gd name="connsiteX24" fmla="*/ 520583 w 537210"/>
                <a:gd name="connsiteY24" fmla="*/ 503247 h 715893"/>
                <a:gd name="connsiteX25" fmla="*/ 494771 w 537210"/>
                <a:gd name="connsiteY25" fmla="*/ 541472 h 715893"/>
                <a:gd name="connsiteX26" fmla="*/ 430489 w 537210"/>
                <a:gd name="connsiteY26" fmla="*/ 607199 h 715893"/>
                <a:gd name="connsiteX27" fmla="*/ 420287 w 537210"/>
                <a:gd name="connsiteY27" fmla="*/ 675231 h 715893"/>
                <a:gd name="connsiteX28" fmla="*/ 388353 w 537210"/>
                <a:gd name="connsiteY28" fmla="*/ 713453 h 71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7210" h="715893">
                  <a:moveTo>
                    <a:pt x="388353" y="713453"/>
                  </a:moveTo>
                  <a:cubicBezTo>
                    <a:pt x="374740" y="718557"/>
                    <a:pt x="358600" y="715746"/>
                    <a:pt x="341254" y="704176"/>
                  </a:cubicBezTo>
                  <a:cubicBezTo>
                    <a:pt x="318055" y="688720"/>
                    <a:pt x="295716" y="688628"/>
                    <a:pt x="270458" y="695910"/>
                  </a:cubicBezTo>
                  <a:cubicBezTo>
                    <a:pt x="214564" y="712012"/>
                    <a:pt x="186017" y="693760"/>
                    <a:pt x="177168" y="636697"/>
                  </a:cubicBezTo>
                  <a:cubicBezTo>
                    <a:pt x="175170" y="623731"/>
                    <a:pt x="173849" y="611255"/>
                    <a:pt x="164047" y="601545"/>
                  </a:cubicBezTo>
                  <a:cubicBezTo>
                    <a:pt x="147454" y="598595"/>
                    <a:pt x="131230" y="602313"/>
                    <a:pt x="114821" y="603788"/>
                  </a:cubicBezTo>
                  <a:cubicBezTo>
                    <a:pt x="66239" y="608090"/>
                    <a:pt x="41689" y="580773"/>
                    <a:pt x="51951" y="534128"/>
                  </a:cubicBezTo>
                  <a:cubicBezTo>
                    <a:pt x="56377" y="514093"/>
                    <a:pt x="53765" y="493936"/>
                    <a:pt x="54010" y="473840"/>
                  </a:cubicBezTo>
                  <a:cubicBezTo>
                    <a:pt x="46266" y="462839"/>
                    <a:pt x="40491" y="450763"/>
                    <a:pt x="29981" y="441299"/>
                  </a:cubicBezTo>
                  <a:cubicBezTo>
                    <a:pt x="-1976" y="412507"/>
                    <a:pt x="-3635" y="385466"/>
                    <a:pt x="22637" y="350652"/>
                  </a:cubicBezTo>
                  <a:cubicBezTo>
                    <a:pt x="32654" y="337378"/>
                    <a:pt x="45561" y="327360"/>
                    <a:pt x="59234" y="318234"/>
                  </a:cubicBezTo>
                  <a:cubicBezTo>
                    <a:pt x="62706" y="314055"/>
                    <a:pt x="66486" y="310060"/>
                    <a:pt x="69620" y="305605"/>
                  </a:cubicBezTo>
                  <a:cubicBezTo>
                    <a:pt x="88088" y="279301"/>
                    <a:pt x="80621" y="257946"/>
                    <a:pt x="50077" y="249373"/>
                  </a:cubicBezTo>
                  <a:cubicBezTo>
                    <a:pt x="-3943" y="234224"/>
                    <a:pt x="-11778" y="215510"/>
                    <a:pt x="14709" y="164594"/>
                  </a:cubicBezTo>
                  <a:lnTo>
                    <a:pt x="31299" y="133629"/>
                  </a:lnTo>
                  <a:lnTo>
                    <a:pt x="428937" y="0"/>
                  </a:lnTo>
                  <a:lnTo>
                    <a:pt x="442718" y="13874"/>
                  </a:lnTo>
                  <a:cubicBezTo>
                    <a:pt x="470835" y="42758"/>
                    <a:pt x="471542" y="64698"/>
                    <a:pt x="443886" y="93367"/>
                  </a:cubicBezTo>
                  <a:cubicBezTo>
                    <a:pt x="431595" y="106119"/>
                    <a:pt x="436112" y="116351"/>
                    <a:pt x="444746" y="127076"/>
                  </a:cubicBezTo>
                  <a:cubicBezTo>
                    <a:pt x="465303" y="152610"/>
                    <a:pt x="478363" y="181495"/>
                    <a:pt x="484078" y="213728"/>
                  </a:cubicBezTo>
                  <a:cubicBezTo>
                    <a:pt x="487612" y="233671"/>
                    <a:pt x="485615" y="253121"/>
                    <a:pt x="470774" y="267686"/>
                  </a:cubicBezTo>
                  <a:cubicBezTo>
                    <a:pt x="452582" y="285540"/>
                    <a:pt x="450338" y="305236"/>
                    <a:pt x="458512" y="327759"/>
                  </a:cubicBezTo>
                  <a:cubicBezTo>
                    <a:pt x="473907" y="346319"/>
                    <a:pt x="493420" y="360239"/>
                    <a:pt x="511671" y="375664"/>
                  </a:cubicBezTo>
                  <a:cubicBezTo>
                    <a:pt x="542277" y="401506"/>
                    <a:pt x="545134" y="424214"/>
                    <a:pt x="521536" y="455926"/>
                  </a:cubicBezTo>
                  <a:cubicBezTo>
                    <a:pt x="509305" y="472334"/>
                    <a:pt x="516711" y="487606"/>
                    <a:pt x="520583" y="503247"/>
                  </a:cubicBezTo>
                  <a:cubicBezTo>
                    <a:pt x="527435" y="530871"/>
                    <a:pt x="523011" y="537785"/>
                    <a:pt x="494771" y="541472"/>
                  </a:cubicBezTo>
                  <a:cubicBezTo>
                    <a:pt x="453596" y="546849"/>
                    <a:pt x="435681" y="565532"/>
                    <a:pt x="430489" y="607199"/>
                  </a:cubicBezTo>
                  <a:cubicBezTo>
                    <a:pt x="427662" y="629937"/>
                    <a:pt x="428215" y="653291"/>
                    <a:pt x="420287" y="675231"/>
                  </a:cubicBezTo>
                  <a:cubicBezTo>
                    <a:pt x="413050" y="695326"/>
                    <a:pt x="401965" y="708348"/>
                    <a:pt x="388353" y="713453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3D6C498A-7BBB-479E-B8FF-11898F9C3664}"/>
                </a:ext>
              </a:extLst>
            </p:cNvPr>
            <p:cNvSpPr/>
            <p:nvPr/>
          </p:nvSpPr>
          <p:spPr>
            <a:xfrm rot="11914516">
              <a:off x="9755191" y="6384835"/>
              <a:ext cx="203972" cy="488951"/>
            </a:xfrm>
            <a:custGeom>
              <a:avLst/>
              <a:gdLst>
                <a:gd name="connsiteX0" fmla="*/ 0 w 203972"/>
                <a:gd name="connsiteY0" fmla="*/ 63738 h 488951"/>
                <a:gd name="connsiteX1" fmla="*/ 10739 w 203972"/>
                <a:gd name="connsiteY1" fmla="*/ 37623 h 488951"/>
                <a:gd name="connsiteX2" fmla="*/ 15191 w 203972"/>
                <a:gd name="connsiteY2" fmla="*/ 32386 h 488951"/>
                <a:gd name="connsiteX3" fmla="*/ 31482 w 203972"/>
                <a:gd name="connsiteY3" fmla="*/ 26911 h 488951"/>
                <a:gd name="connsiteX4" fmla="*/ 165962 w 203972"/>
                <a:gd name="connsiteY4" fmla="*/ 488951 h 488951"/>
                <a:gd name="connsiteX5" fmla="*/ 134835 w 203972"/>
                <a:gd name="connsiteY5" fmla="*/ 351044 h 488951"/>
                <a:gd name="connsiteX6" fmla="*/ 97193 w 203972"/>
                <a:gd name="connsiteY6" fmla="*/ 434009 h 488951"/>
                <a:gd name="connsiteX7" fmla="*/ 130133 w 203972"/>
                <a:gd name="connsiteY7" fmla="*/ 337401 h 488951"/>
                <a:gd name="connsiteX8" fmla="*/ 105397 w 203972"/>
                <a:gd name="connsiteY8" fmla="*/ 148209 h 488951"/>
                <a:gd name="connsiteX9" fmla="*/ 14995 w 203972"/>
                <a:gd name="connsiteY9" fmla="*/ 227733 h 488951"/>
                <a:gd name="connsiteX10" fmla="*/ 104598 w 203972"/>
                <a:gd name="connsiteY10" fmla="*/ 133153 h 488951"/>
                <a:gd name="connsiteX11" fmla="*/ 97749 w 203972"/>
                <a:gd name="connsiteY11" fmla="*/ 61518 h 488951"/>
                <a:gd name="connsiteX12" fmla="*/ 92598 w 203972"/>
                <a:gd name="connsiteY12" fmla="*/ 6373 h 488951"/>
                <a:gd name="connsiteX13" fmla="*/ 111560 w 203972"/>
                <a:gd name="connsiteY13" fmla="*/ 0 h 488951"/>
                <a:gd name="connsiteX14" fmla="*/ 112998 w 203972"/>
                <a:gd name="connsiteY14" fmla="*/ 15511 h 488951"/>
                <a:gd name="connsiteX15" fmla="*/ 117688 w 203972"/>
                <a:gd name="connsiteY15" fmla="*/ 49265 h 488951"/>
                <a:gd name="connsiteX16" fmla="*/ 198195 w 203972"/>
                <a:gd name="connsiteY16" fmla="*/ 126761 h 488951"/>
                <a:gd name="connsiteX17" fmla="*/ 111634 w 203972"/>
                <a:gd name="connsiteY17" fmla="*/ 75415 h 488951"/>
                <a:gd name="connsiteX18" fmla="*/ 123312 w 203972"/>
                <a:gd name="connsiteY18" fmla="*/ 205486 h 488951"/>
                <a:gd name="connsiteX19" fmla="*/ 203972 w 203972"/>
                <a:gd name="connsiteY19" fmla="*/ 293061 h 488951"/>
                <a:gd name="connsiteX20" fmla="*/ 124847 w 203972"/>
                <a:gd name="connsiteY20" fmla="*/ 224292 h 488951"/>
                <a:gd name="connsiteX21" fmla="*/ 165962 w 203972"/>
                <a:gd name="connsiteY21" fmla="*/ 488951 h 48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72" h="488951">
                  <a:moveTo>
                    <a:pt x="0" y="63738"/>
                  </a:moveTo>
                  <a:cubicBezTo>
                    <a:pt x="0" y="56532"/>
                    <a:pt x="4154" y="47384"/>
                    <a:pt x="10739" y="37623"/>
                  </a:cubicBezTo>
                  <a:lnTo>
                    <a:pt x="15191" y="32386"/>
                  </a:lnTo>
                  <a:lnTo>
                    <a:pt x="31482" y="26911"/>
                  </a:lnTo>
                  <a:close/>
                  <a:moveTo>
                    <a:pt x="165962" y="488951"/>
                  </a:moveTo>
                  <a:cubicBezTo>
                    <a:pt x="150966" y="440923"/>
                    <a:pt x="138307" y="366408"/>
                    <a:pt x="134835" y="351044"/>
                  </a:cubicBezTo>
                  <a:cubicBezTo>
                    <a:pt x="133113" y="348095"/>
                    <a:pt x="109115" y="391359"/>
                    <a:pt x="97193" y="434009"/>
                  </a:cubicBezTo>
                  <a:cubicBezTo>
                    <a:pt x="106994" y="373690"/>
                    <a:pt x="130410" y="342072"/>
                    <a:pt x="130133" y="337401"/>
                  </a:cubicBezTo>
                  <a:cubicBezTo>
                    <a:pt x="127889" y="309162"/>
                    <a:pt x="111542" y="204963"/>
                    <a:pt x="105397" y="148209"/>
                  </a:cubicBezTo>
                  <a:cubicBezTo>
                    <a:pt x="55649" y="172577"/>
                    <a:pt x="48796" y="183946"/>
                    <a:pt x="14995" y="227733"/>
                  </a:cubicBezTo>
                  <a:cubicBezTo>
                    <a:pt x="37642" y="172423"/>
                    <a:pt x="75683" y="149377"/>
                    <a:pt x="104598" y="133153"/>
                  </a:cubicBezTo>
                  <a:cubicBezTo>
                    <a:pt x="102570" y="112595"/>
                    <a:pt x="100211" y="87752"/>
                    <a:pt x="97749" y="61518"/>
                  </a:cubicBezTo>
                  <a:lnTo>
                    <a:pt x="92598" y="6373"/>
                  </a:lnTo>
                  <a:lnTo>
                    <a:pt x="111560" y="0"/>
                  </a:lnTo>
                  <a:lnTo>
                    <a:pt x="112998" y="15511"/>
                  </a:lnTo>
                  <a:cubicBezTo>
                    <a:pt x="113901" y="26074"/>
                    <a:pt x="115060" y="36605"/>
                    <a:pt x="117688" y="49265"/>
                  </a:cubicBezTo>
                  <a:cubicBezTo>
                    <a:pt x="118487" y="53229"/>
                    <a:pt x="176286" y="84111"/>
                    <a:pt x="198195" y="126761"/>
                  </a:cubicBezTo>
                  <a:cubicBezTo>
                    <a:pt x="137907" y="75292"/>
                    <a:pt x="114830" y="70836"/>
                    <a:pt x="111634" y="75415"/>
                  </a:cubicBezTo>
                  <a:cubicBezTo>
                    <a:pt x="110836" y="94128"/>
                    <a:pt x="123004" y="203673"/>
                    <a:pt x="123312" y="205486"/>
                  </a:cubicBezTo>
                  <a:cubicBezTo>
                    <a:pt x="136524" y="212738"/>
                    <a:pt x="162490" y="239133"/>
                    <a:pt x="203972" y="293061"/>
                  </a:cubicBezTo>
                  <a:cubicBezTo>
                    <a:pt x="154438" y="244664"/>
                    <a:pt x="127674" y="216210"/>
                    <a:pt x="124847" y="224292"/>
                  </a:cubicBezTo>
                  <a:cubicBezTo>
                    <a:pt x="124909" y="233602"/>
                    <a:pt x="165900" y="479641"/>
                    <a:pt x="165962" y="488951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5446656" y="2488132"/>
            <a:ext cx="553716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D" sz="3600" b="1" i="0" u="none" strike="noStrike" dirty="0" err="1">
                <a:solidFill>
                  <a:srgbClr val="000000"/>
                </a:solidFill>
                <a:effectLst/>
              </a:rPr>
              <a:t>Kebutuhan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3600" b="1" i="0" u="none" strike="noStrike" dirty="0" err="1">
                <a:solidFill>
                  <a:srgbClr val="000000"/>
                </a:solidFill>
                <a:effectLst/>
              </a:rPr>
              <a:t>Khusus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</a:rPr>
              <a:t> pada </a:t>
            </a:r>
            <a:r>
              <a:rPr lang="en-ID" sz="3600" b="1" i="0" u="none" strike="noStrike" dirty="0" err="1">
                <a:solidFill>
                  <a:srgbClr val="000000"/>
                </a:solidFill>
                <a:effectLst/>
              </a:rPr>
              <a:t>Permasalahan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3600" b="1" i="0" u="none" strike="noStrike" dirty="0" err="1">
                <a:solidFill>
                  <a:srgbClr val="000000"/>
                </a:solidFill>
                <a:effectLst/>
              </a:rPr>
              <a:t>Budaya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15" name="Group 136">
            <a:extLst>
              <a:ext uri="{FF2B5EF4-FFF2-40B4-BE49-F238E27FC236}">
                <a16:creationId xmlns:a16="http://schemas.microsoft.com/office/drawing/2014/main" id="{6E192126-CDCC-4ECF-BA58-7C430E989BCC}"/>
              </a:ext>
            </a:extLst>
          </p:cNvPr>
          <p:cNvGrpSpPr/>
          <p:nvPr/>
        </p:nvGrpSpPr>
        <p:grpSpPr>
          <a:xfrm rot="8601174">
            <a:off x="10722677" y="6034981"/>
            <a:ext cx="530087" cy="1099508"/>
            <a:chOff x="1287998" y="241981"/>
            <a:chExt cx="1134435" cy="2353046"/>
          </a:xfrm>
          <a:solidFill>
            <a:schemeClr val="accent4">
              <a:alpha val="40000"/>
            </a:schemeClr>
          </a:solidFill>
        </p:grpSpPr>
        <p:sp>
          <p:nvSpPr>
            <p:cNvPr id="316" name="Freeform: Shape 137">
              <a:extLst>
                <a:ext uri="{FF2B5EF4-FFF2-40B4-BE49-F238E27FC236}">
                  <a16:creationId xmlns:a16="http://schemas.microsoft.com/office/drawing/2014/main" id="{8CEBFEAD-5884-4131-A589-D625E3A3D42C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138">
              <a:extLst>
                <a:ext uri="{FF2B5EF4-FFF2-40B4-BE49-F238E27FC236}">
                  <a16:creationId xmlns:a16="http://schemas.microsoft.com/office/drawing/2014/main" id="{1FD6E290-83C6-4E90-BCB1-887F85D6B8EA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5401796" y="4399610"/>
            <a:ext cx="528610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2000" b="1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Kelompok</a:t>
            </a:r>
            <a:r>
              <a:rPr lang="en-ID" sz="2000" b="1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9</a:t>
            </a:r>
            <a:endParaRPr lang="en-ID" sz="200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algn="ctr"/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Syamsinar</a:t>
            </a:r>
            <a:endParaRPr lang="en-ID" sz="200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algn="ctr"/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Mukarramah</a:t>
            </a:r>
            <a:endParaRPr lang="en-ID" sz="200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algn="ctr"/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Helmi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Syam</a:t>
            </a:r>
            <a:endParaRPr lang="en-ID" sz="200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  <a:p>
            <a:pPr algn="ctr"/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Nur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Rahma</a:t>
            </a:r>
            <a:endParaRPr lang="en-ID" sz="200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83C3DED-965A-418F-BF9A-3BEA6A958924}"/>
              </a:ext>
            </a:extLst>
          </p:cNvPr>
          <p:cNvSpPr txBox="1"/>
          <p:nvPr/>
        </p:nvSpPr>
        <p:spPr>
          <a:xfrm>
            <a:off x="6095999" y="2757140"/>
            <a:ext cx="6095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Thank you</a:t>
            </a:r>
            <a:endParaRPr lang="ko-KR" altLang="en-US" sz="6000" b="1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05" name="Freeform: Shape 48">
            <a:extLst>
              <a:ext uri="{FF2B5EF4-FFF2-40B4-BE49-F238E27FC236}">
                <a16:creationId xmlns:a16="http://schemas.microsoft.com/office/drawing/2014/main" id="{7298D767-BE7B-473F-A5CC-9A8558E36C08}"/>
              </a:ext>
            </a:extLst>
          </p:cNvPr>
          <p:cNvSpPr/>
          <p:nvPr/>
        </p:nvSpPr>
        <p:spPr>
          <a:xfrm rot="2742838" flipH="1">
            <a:off x="10625734" y="3032830"/>
            <a:ext cx="559160" cy="1255031"/>
          </a:xfrm>
          <a:custGeom>
            <a:avLst/>
            <a:gdLst>
              <a:gd name="connsiteX0" fmla="*/ 620474 w 766677"/>
              <a:gd name="connsiteY0" fmla="*/ 310019 h 1720801"/>
              <a:gd name="connsiteX1" fmla="*/ 657888 w 766677"/>
              <a:gd name="connsiteY1" fmla="*/ 286640 h 1720801"/>
              <a:gd name="connsiteX2" fmla="*/ 764374 w 766677"/>
              <a:gd name="connsiteY2" fmla="*/ 48595 h 1720801"/>
              <a:gd name="connsiteX3" fmla="*/ 759879 w 766677"/>
              <a:gd name="connsiteY3" fmla="*/ 4124 h 1720801"/>
              <a:gd name="connsiteX4" fmla="*/ 711742 w 766677"/>
              <a:gd name="connsiteY4" fmla="*/ 7672 h 1720801"/>
              <a:gd name="connsiteX5" fmla="*/ 511544 w 766677"/>
              <a:gd name="connsiteY5" fmla="*/ 252696 h 1720801"/>
              <a:gd name="connsiteX6" fmla="*/ 504211 w 766677"/>
              <a:gd name="connsiteY6" fmla="*/ 353150 h 1720801"/>
              <a:gd name="connsiteX7" fmla="*/ 424258 w 766677"/>
              <a:gd name="connsiteY7" fmla="*/ 523858 h 1720801"/>
              <a:gd name="connsiteX8" fmla="*/ 340047 w 766677"/>
              <a:gd name="connsiteY8" fmla="*/ 275168 h 1720801"/>
              <a:gd name="connsiteX9" fmla="*/ 292461 w 766677"/>
              <a:gd name="connsiteY9" fmla="*/ 248004 h 1720801"/>
              <a:gd name="connsiteX10" fmla="*/ 281146 w 766677"/>
              <a:gd name="connsiteY10" fmla="*/ 302883 h 1720801"/>
              <a:gd name="connsiteX11" fmla="*/ 389012 w 766677"/>
              <a:gd name="connsiteY11" fmla="*/ 557448 h 1720801"/>
              <a:gd name="connsiteX12" fmla="*/ 402337 w 766677"/>
              <a:gd name="connsiteY12" fmla="*/ 584572 h 1720801"/>
              <a:gd name="connsiteX13" fmla="*/ 333344 w 766677"/>
              <a:gd name="connsiteY13" fmla="*/ 811500 h 1720801"/>
              <a:gd name="connsiteX14" fmla="*/ 324119 w 766677"/>
              <a:gd name="connsiteY14" fmla="*/ 740851 h 1720801"/>
              <a:gd name="connsiteX15" fmla="*/ 188892 w 766677"/>
              <a:gd name="connsiteY15" fmla="*/ 502135 h 1720801"/>
              <a:gd name="connsiteX16" fmla="*/ 147300 w 766677"/>
              <a:gd name="connsiteY16" fmla="*/ 491727 h 1720801"/>
              <a:gd name="connsiteX17" fmla="*/ 140243 w 766677"/>
              <a:gd name="connsiteY17" fmla="*/ 534976 h 1720801"/>
              <a:gd name="connsiteX18" fmla="*/ 247162 w 766677"/>
              <a:gd name="connsiteY18" fmla="*/ 766675 h 1720801"/>
              <a:gd name="connsiteX19" fmla="*/ 307521 w 766677"/>
              <a:gd name="connsiteY19" fmla="*/ 981578 h 1720801"/>
              <a:gd name="connsiteX20" fmla="*/ 282723 w 766677"/>
              <a:gd name="connsiteY20" fmla="*/ 1202869 h 1720801"/>
              <a:gd name="connsiteX21" fmla="*/ 260212 w 766677"/>
              <a:gd name="connsiteY21" fmla="*/ 1126700 h 1720801"/>
              <a:gd name="connsiteX22" fmla="*/ 85363 w 766677"/>
              <a:gd name="connsiteY22" fmla="*/ 793405 h 1720801"/>
              <a:gd name="connsiteX23" fmla="*/ 37384 w 766677"/>
              <a:gd name="connsiteY23" fmla="*/ 825851 h 1720801"/>
              <a:gd name="connsiteX24" fmla="*/ 264509 w 766677"/>
              <a:gd name="connsiteY24" fmla="*/ 1247852 h 1720801"/>
              <a:gd name="connsiteX25" fmla="*/ 287020 w 766677"/>
              <a:gd name="connsiteY25" fmla="*/ 1304978 h 1720801"/>
              <a:gd name="connsiteX26" fmla="*/ 302238 w 766677"/>
              <a:gd name="connsiteY26" fmla="*/ 1448681 h 1720801"/>
              <a:gd name="connsiteX27" fmla="*/ 242352 w 766677"/>
              <a:gd name="connsiteY27" fmla="*/ 1447459 h 1720801"/>
              <a:gd name="connsiteX28" fmla="*/ 67662 w 766677"/>
              <a:gd name="connsiteY28" fmla="*/ 1218954 h 1720801"/>
              <a:gd name="connsiteX29" fmla="*/ 13335 w 766677"/>
              <a:gd name="connsiteY29" fmla="*/ 1192421 h 1720801"/>
              <a:gd name="connsiteX30" fmla="*/ 1428 w 766677"/>
              <a:gd name="connsiteY30" fmla="*/ 1255816 h 1720801"/>
              <a:gd name="connsiteX31" fmla="*/ 107875 w 766677"/>
              <a:gd name="connsiteY31" fmla="*/ 1488342 h 1720801"/>
              <a:gd name="connsiteX32" fmla="*/ 295418 w 766677"/>
              <a:gd name="connsiteY32" fmla="*/ 1576417 h 1720801"/>
              <a:gd name="connsiteX33" fmla="*/ 346670 w 766677"/>
              <a:gd name="connsiteY33" fmla="*/ 1623963 h 1720801"/>
              <a:gd name="connsiteX34" fmla="*/ 365870 w 766677"/>
              <a:gd name="connsiteY34" fmla="*/ 1713654 h 1720801"/>
              <a:gd name="connsiteX35" fmla="*/ 376238 w 766677"/>
              <a:gd name="connsiteY35" fmla="*/ 1714758 h 1720801"/>
              <a:gd name="connsiteX36" fmla="*/ 451736 w 766677"/>
              <a:gd name="connsiteY36" fmla="*/ 1529699 h 1720801"/>
              <a:gd name="connsiteX37" fmla="*/ 566620 w 766677"/>
              <a:gd name="connsiteY37" fmla="*/ 1450061 h 1720801"/>
              <a:gd name="connsiteX38" fmla="*/ 753414 w 766677"/>
              <a:gd name="connsiteY38" fmla="*/ 1227943 h 1720801"/>
              <a:gd name="connsiteX39" fmla="*/ 758381 w 766677"/>
              <a:gd name="connsiteY39" fmla="*/ 1189307 h 1720801"/>
              <a:gd name="connsiteX40" fmla="*/ 715842 w 766677"/>
              <a:gd name="connsiteY40" fmla="*/ 1187611 h 1720801"/>
              <a:gd name="connsiteX41" fmla="*/ 415781 w 766677"/>
              <a:gd name="connsiteY41" fmla="*/ 1460863 h 1720801"/>
              <a:gd name="connsiteX42" fmla="*/ 348010 w 766677"/>
              <a:gd name="connsiteY42" fmla="*/ 1468945 h 1720801"/>
              <a:gd name="connsiteX43" fmla="*/ 338548 w 766677"/>
              <a:gd name="connsiteY43" fmla="*/ 1324139 h 1720801"/>
              <a:gd name="connsiteX44" fmla="*/ 430920 w 766677"/>
              <a:gd name="connsiteY44" fmla="*/ 1247221 h 1720801"/>
              <a:gd name="connsiteX45" fmla="*/ 671450 w 766677"/>
              <a:gd name="connsiteY45" fmla="*/ 924886 h 1720801"/>
              <a:gd name="connsiteX46" fmla="*/ 676812 w 766677"/>
              <a:gd name="connsiteY46" fmla="*/ 877142 h 1720801"/>
              <a:gd name="connsiteX47" fmla="*/ 629896 w 766677"/>
              <a:gd name="connsiteY47" fmla="*/ 881637 h 1720801"/>
              <a:gd name="connsiteX48" fmla="*/ 383335 w 766677"/>
              <a:gd name="connsiteY48" fmla="*/ 1204406 h 1720801"/>
              <a:gd name="connsiteX49" fmla="*/ 325972 w 766677"/>
              <a:gd name="connsiteY49" fmla="*/ 1278682 h 1720801"/>
              <a:gd name="connsiteX50" fmla="*/ 339219 w 766677"/>
              <a:gd name="connsiteY50" fmla="*/ 995968 h 1720801"/>
              <a:gd name="connsiteX51" fmla="*/ 391969 w 766677"/>
              <a:gd name="connsiteY51" fmla="*/ 932731 h 1720801"/>
              <a:gd name="connsiteX52" fmla="*/ 714107 w 766677"/>
              <a:gd name="connsiteY52" fmla="*/ 660228 h 1720801"/>
              <a:gd name="connsiteX53" fmla="*/ 723766 w 766677"/>
              <a:gd name="connsiteY53" fmla="*/ 612485 h 1720801"/>
              <a:gd name="connsiteX54" fmla="*/ 675668 w 766677"/>
              <a:gd name="connsiteY54" fmla="*/ 607793 h 1720801"/>
              <a:gd name="connsiteX55" fmla="*/ 379668 w 766677"/>
              <a:gd name="connsiteY55" fmla="*/ 869691 h 1720801"/>
              <a:gd name="connsiteX56" fmla="*/ 365200 w 766677"/>
              <a:gd name="connsiteY56" fmla="*/ 884515 h 1720801"/>
              <a:gd name="connsiteX57" fmla="*/ 359246 w 766677"/>
              <a:gd name="connsiteY57" fmla="*/ 853212 h 1720801"/>
              <a:gd name="connsiteX58" fmla="*/ 436321 w 766677"/>
              <a:gd name="connsiteY58" fmla="*/ 601525 h 1720801"/>
              <a:gd name="connsiteX59" fmla="*/ 473105 w 766677"/>
              <a:gd name="connsiteY59" fmla="*/ 579565 h 1720801"/>
              <a:gd name="connsiteX60" fmla="*/ 728892 w 766677"/>
              <a:gd name="connsiteY60" fmla="*/ 454234 h 1720801"/>
              <a:gd name="connsiteX61" fmla="*/ 757908 w 766677"/>
              <a:gd name="connsiteY61" fmla="*/ 406215 h 1720801"/>
              <a:gd name="connsiteX62" fmla="*/ 684854 w 766677"/>
              <a:gd name="connsiteY62" fmla="*/ 393047 h 1720801"/>
              <a:gd name="connsiteX63" fmla="*/ 477717 w 766677"/>
              <a:gd name="connsiteY63" fmla="*/ 507142 h 1720801"/>
              <a:gd name="connsiteX64" fmla="*/ 620474 w 766677"/>
              <a:gd name="connsiteY64" fmla="*/ 310019 h 1720801"/>
              <a:gd name="connsiteX65" fmla="*/ 396936 w 766677"/>
              <a:gd name="connsiteY65" fmla="*/ 515816 h 1720801"/>
              <a:gd name="connsiteX66" fmla="*/ 315288 w 766677"/>
              <a:gd name="connsiteY66" fmla="*/ 302923 h 1720801"/>
              <a:gd name="connsiteX67" fmla="*/ 396936 w 766677"/>
              <a:gd name="connsiteY67" fmla="*/ 515816 h 1720801"/>
              <a:gd name="connsiteX68" fmla="*/ 287927 w 766677"/>
              <a:gd name="connsiteY68" fmla="*/ 753113 h 1720801"/>
              <a:gd name="connsiteX69" fmla="*/ 184083 w 766677"/>
              <a:gd name="connsiteY69" fmla="*/ 546488 h 1720801"/>
              <a:gd name="connsiteX70" fmla="*/ 287927 w 766677"/>
              <a:gd name="connsiteY70" fmla="*/ 753113 h 1720801"/>
              <a:gd name="connsiteX71" fmla="*/ 205332 w 766677"/>
              <a:gd name="connsiteY71" fmla="*/ 1126109 h 1720801"/>
              <a:gd name="connsiteX72" fmla="*/ 84890 w 766677"/>
              <a:gd name="connsiteY72" fmla="*/ 847140 h 1720801"/>
              <a:gd name="connsiteX73" fmla="*/ 205332 w 766677"/>
              <a:gd name="connsiteY73" fmla="*/ 1126109 h 1720801"/>
              <a:gd name="connsiteX74" fmla="*/ 196265 w 766677"/>
              <a:gd name="connsiteY74" fmla="*/ 1488263 h 1720801"/>
              <a:gd name="connsiteX75" fmla="*/ 150808 w 766677"/>
              <a:gd name="connsiteY75" fmla="*/ 1470286 h 1720801"/>
              <a:gd name="connsiteX76" fmla="*/ 72353 w 766677"/>
              <a:gd name="connsiteY76" fmla="*/ 1361001 h 1720801"/>
              <a:gd name="connsiteX77" fmla="*/ 47397 w 766677"/>
              <a:gd name="connsiteY77" fmla="*/ 1271428 h 1720801"/>
              <a:gd name="connsiteX78" fmla="*/ 200326 w 766677"/>
              <a:gd name="connsiteY78" fmla="*/ 1460548 h 1720801"/>
              <a:gd name="connsiteX79" fmla="*/ 196265 w 766677"/>
              <a:gd name="connsiteY79" fmla="*/ 1488263 h 1720801"/>
              <a:gd name="connsiteX80" fmla="*/ 707799 w 766677"/>
              <a:gd name="connsiteY80" fmla="*/ 1232122 h 1720801"/>
              <a:gd name="connsiteX81" fmla="*/ 464983 w 766677"/>
              <a:gd name="connsiteY81" fmla="*/ 1473479 h 1720801"/>
              <a:gd name="connsiteX82" fmla="*/ 707799 w 766677"/>
              <a:gd name="connsiteY82" fmla="*/ 1232122 h 1720801"/>
              <a:gd name="connsiteX83" fmla="*/ 620908 w 766677"/>
              <a:gd name="connsiteY83" fmla="*/ 939749 h 1720801"/>
              <a:gd name="connsiteX84" fmla="*/ 428437 w 766677"/>
              <a:gd name="connsiteY84" fmla="*/ 1206850 h 1720801"/>
              <a:gd name="connsiteX85" fmla="*/ 620908 w 766677"/>
              <a:gd name="connsiteY85" fmla="*/ 939749 h 1720801"/>
              <a:gd name="connsiteX86" fmla="*/ 675629 w 766677"/>
              <a:gd name="connsiteY86" fmla="*/ 647770 h 1720801"/>
              <a:gd name="connsiteX87" fmla="*/ 424652 w 766677"/>
              <a:gd name="connsiteY87" fmla="*/ 869888 h 1720801"/>
              <a:gd name="connsiteX88" fmla="*/ 675629 w 766677"/>
              <a:gd name="connsiteY88" fmla="*/ 647770 h 1720801"/>
              <a:gd name="connsiteX89" fmla="*/ 714423 w 766677"/>
              <a:gd name="connsiteY89" fmla="*/ 423404 h 1720801"/>
              <a:gd name="connsiteX90" fmla="*/ 485642 w 766677"/>
              <a:gd name="connsiteY90" fmla="*/ 542427 h 1720801"/>
              <a:gd name="connsiteX91" fmla="*/ 714423 w 766677"/>
              <a:gd name="connsiteY91" fmla="*/ 423404 h 1720801"/>
              <a:gd name="connsiteX92" fmla="*/ 718484 w 766677"/>
              <a:gd name="connsiteY92" fmla="*/ 53444 h 1720801"/>
              <a:gd name="connsiteX93" fmla="*/ 559366 w 766677"/>
              <a:gd name="connsiteY93" fmla="*/ 296536 h 1720801"/>
              <a:gd name="connsiteX94" fmla="*/ 718484 w 766677"/>
              <a:gd name="connsiteY94" fmla="*/ 53444 h 17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6677" h="1720801">
                <a:moveTo>
                  <a:pt x="620474" y="310019"/>
                </a:moveTo>
                <a:cubicBezTo>
                  <a:pt x="631473" y="306471"/>
                  <a:pt x="648781" y="295117"/>
                  <a:pt x="657888" y="286640"/>
                </a:cubicBezTo>
                <a:cubicBezTo>
                  <a:pt x="727551" y="222930"/>
                  <a:pt x="744031" y="135526"/>
                  <a:pt x="764374" y="48595"/>
                </a:cubicBezTo>
                <a:cubicBezTo>
                  <a:pt x="767764" y="34165"/>
                  <a:pt x="768277" y="10195"/>
                  <a:pt x="759879" y="4124"/>
                </a:cubicBezTo>
                <a:cubicBezTo>
                  <a:pt x="749156" y="-3604"/>
                  <a:pt x="727236" y="654"/>
                  <a:pt x="711742" y="7672"/>
                </a:cubicBezTo>
                <a:cubicBezTo>
                  <a:pt x="605098" y="56716"/>
                  <a:pt x="536657" y="129928"/>
                  <a:pt x="511544" y="252696"/>
                </a:cubicBezTo>
                <a:cubicBezTo>
                  <a:pt x="504447" y="287311"/>
                  <a:pt x="514737" y="323226"/>
                  <a:pt x="504211" y="353150"/>
                </a:cubicBezTo>
                <a:cubicBezTo>
                  <a:pt x="483473" y="412168"/>
                  <a:pt x="451539" y="467205"/>
                  <a:pt x="424258" y="523858"/>
                </a:cubicBezTo>
                <a:cubicBezTo>
                  <a:pt x="438135" y="418595"/>
                  <a:pt x="415505" y="346250"/>
                  <a:pt x="340047" y="275168"/>
                </a:cubicBezTo>
                <a:cubicBezTo>
                  <a:pt x="329993" y="265706"/>
                  <a:pt x="304564" y="243746"/>
                  <a:pt x="292461" y="248004"/>
                </a:cubicBezTo>
                <a:cubicBezTo>
                  <a:pt x="281619" y="251828"/>
                  <a:pt x="279372" y="288533"/>
                  <a:pt x="281146" y="302883"/>
                </a:cubicBezTo>
                <a:cubicBezTo>
                  <a:pt x="293723" y="403456"/>
                  <a:pt x="317614" y="480728"/>
                  <a:pt x="389012" y="557448"/>
                </a:cubicBezTo>
                <a:cubicBezTo>
                  <a:pt x="396345" y="565215"/>
                  <a:pt x="406674" y="570971"/>
                  <a:pt x="402337" y="584572"/>
                </a:cubicBezTo>
                <a:cubicBezTo>
                  <a:pt x="379708" y="655970"/>
                  <a:pt x="357472" y="734859"/>
                  <a:pt x="333344" y="811500"/>
                </a:cubicBezTo>
                <a:cubicBezTo>
                  <a:pt x="313001" y="776018"/>
                  <a:pt x="324277" y="755754"/>
                  <a:pt x="324119" y="740851"/>
                </a:cubicBezTo>
                <a:cubicBezTo>
                  <a:pt x="323015" y="635903"/>
                  <a:pt x="283827" y="564229"/>
                  <a:pt x="188892" y="502135"/>
                </a:cubicBezTo>
                <a:cubicBezTo>
                  <a:pt x="176434" y="493974"/>
                  <a:pt x="155579" y="486247"/>
                  <a:pt x="147300" y="491727"/>
                </a:cubicBezTo>
                <a:cubicBezTo>
                  <a:pt x="140164" y="496458"/>
                  <a:pt x="137364" y="519758"/>
                  <a:pt x="140243" y="534976"/>
                </a:cubicBezTo>
                <a:cubicBezTo>
                  <a:pt x="158851" y="632237"/>
                  <a:pt x="187828" y="703635"/>
                  <a:pt x="247162" y="766675"/>
                </a:cubicBezTo>
                <a:cubicBezTo>
                  <a:pt x="307797" y="831134"/>
                  <a:pt x="329284" y="894332"/>
                  <a:pt x="307521" y="981578"/>
                </a:cubicBezTo>
                <a:cubicBezTo>
                  <a:pt x="289859" y="1052306"/>
                  <a:pt x="290450" y="1127646"/>
                  <a:pt x="282723" y="1202869"/>
                </a:cubicBezTo>
                <a:cubicBezTo>
                  <a:pt x="249409" y="1176415"/>
                  <a:pt x="249409" y="1176415"/>
                  <a:pt x="260212" y="1126700"/>
                </a:cubicBezTo>
                <a:cubicBezTo>
                  <a:pt x="288755" y="995456"/>
                  <a:pt x="206318" y="838427"/>
                  <a:pt x="85363" y="793405"/>
                </a:cubicBezTo>
                <a:cubicBezTo>
                  <a:pt x="47831" y="779409"/>
                  <a:pt x="31943" y="789462"/>
                  <a:pt x="37384" y="825851"/>
                </a:cubicBezTo>
                <a:cubicBezTo>
                  <a:pt x="62458" y="993642"/>
                  <a:pt x="124867" y="1146334"/>
                  <a:pt x="264509" y="1247852"/>
                </a:cubicBezTo>
                <a:cubicBezTo>
                  <a:pt x="284537" y="1262400"/>
                  <a:pt x="284024" y="1273557"/>
                  <a:pt x="287020" y="1304978"/>
                </a:cubicBezTo>
                <a:cubicBezTo>
                  <a:pt x="291633" y="1352919"/>
                  <a:pt x="298335" y="1400623"/>
                  <a:pt x="302238" y="1448681"/>
                </a:cubicBezTo>
                <a:cubicBezTo>
                  <a:pt x="305235" y="1485661"/>
                  <a:pt x="272709" y="1503403"/>
                  <a:pt x="242352" y="1447459"/>
                </a:cubicBezTo>
                <a:cubicBezTo>
                  <a:pt x="195910" y="1361868"/>
                  <a:pt x="138626" y="1285384"/>
                  <a:pt x="67662" y="1218954"/>
                </a:cubicBezTo>
                <a:cubicBezTo>
                  <a:pt x="52365" y="1204682"/>
                  <a:pt x="28750" y="1185522"/>
                  <a:pt x="13335" y="1192421"/>
                </a:cubicBezTo>
                <a:cubicBezTo>
                  <a:pt x="-3027" y="1199754"/>
                  <a:pt x="-543" y="1233305"/>
                  <a:pt x="1428" y="1255816"/>
                </a:cubicBezTo>
                <a:cubicBezTo>
                  <a:pt x="9313" y="1345941"/>
                  <a:pt x="46767" y="1422582"/>
                  <a:pt x="107875" y="1488342"/>
                </a:cubicBezTo>
                <a:cubicBezTo>
                  <a:pt x="139651" y="1516294"/>
                  <a:pt x="244442" y="1569281"/>
                  <a:pt x="295418" y="1576417"/>
                </a:cubicBezTo>
                <a:cubicBezTo>
                  <a:pt x="323685" y="1580359"/>
                  <a:pt x="328534" y="1570622"/>
                  <a:pt x="346670" y="1623963"/>
                </a:cubicBezTo>
                <a:cubicBezTo>
                  <a:pt x="356644" y="1653334"/>
                  <a:pt x="359601" y="1675964"/>
                  <a:pt x="365870" y="1713654"/>
                </a:cubicBezTo>
                <a:cubicBezTo>
                  <a:pt x="367723" y="1724732"/>
                  <a:pt x="377185" y="1721184"/>
                  <a:pt x="376238" y="1714758"/>
                </a:cubicBezTo>
                <a:cubicBezTo>
                  <a:pt x="350731" y="1544720"/>
                  <a:pt x="343516" y="1588323"/>
                  <a:pt x="451736" y="1529699"/>
                </a:cubicBezTo>
                <a:cubicBezTo>
                  <a:pt x="493054" y="1507384"/>
                  <a:pt x="529916" y="1478841"/>
                  <a:pt x="566620" y="1450061"/>
                </a:cubicBezTo>
                <a:cubicBezTo>
                  <a:pt x="579945" y="1439574"/>
                  <a:pt x="700388" y="1340737"/>
                  <a:pt x="753414" y="1227943"/>
                </a:cubicBezTo>
                <a:cubicBezTo>
                  <a:pt x="758815" y="1216470"/>
                  <a:pt x="766700" y="1196955"/>
                  <a:pt x="758381" y="1189307"/>
                </a:cubicBezTo>
                <a:cubicBezTo>
                  <a:pt x="746554" y="1178386"/>
                  <a:pt x="730232" y="1183196"/>
                  <a:pt x="715842" y="1187611"/>
                </a:cubicBezTo>
                <a:cubicBezTo>
                  <a:pt x="589526" y="1226090"/>
                  <a:pt x="486272" y="1277539"/>
                  <a:pt x="415781" y="1460863"/>
                </a:cubicBezTo>
                <a:cubicBezTo>
                  <a:pt x="404664" y="1489762"/>
                  <a:pt x="365515" y="1493034"/>
                  <a:pt x="348010" y="1468945"/>
                </a:cubicBezTo>
                <a:cubicBezTo>
                  <a:pt x="341150" y="1459523"/>
                  <a:pt x="317496" y="1339633"/>
                  <a:pt x="338548" y="1324139"/>
                </a:cubicBezTo>
                <a:cubicBezTo>
                  <a:pt x="383571" y="1290943"/>
                  <a:pt x="388775" y="1283807"/>
                  <a:pt x="430920" y="1247221"/>
                </a:cubicBezTo>
                <a:cubicBezTo>
                  <a:pt x="584321" y="1175547"/>
                  <a:pt x="636086" y="1025497"/>
                  <a:pt x="671450" y="924886"/>
                </a:cubicBezTo>
                <a:cubicBezTo>
                  <a:pt x="677088" y="908800"/>
                  <a:pt x="686352" y="885776"/>
                  <a:pt x="676812" y="877142"/>
                </a:cubicBezTo>
                <a:cubicBezTo>
                  <a:pt x="667113" y="868390"/>
                  <a:pt x="644444" y="874619"/>
                  <a:pt x="629896" y="881637"/>
                </a:cubicBezTo>
                <a:cubicBezTo>
                  <a:pt x="493881" y="948067"/>
                  <a:pt x="415624" y="1059954"/>
                  <a:pt x="383335" y="1204406"/>
                </a:cubicBezTo>
                <a:cubicBezTo>
                  <a:pt x="375647" y="1239021"/>
                  <a:pt x="358537" y="1258339"/>
                  <a:pt x="325972" y="1278682"/>
                </a:cubicBezTo>
                <a:cubicBezTo>
                  <a:pt x="321832" y="1180476"/>
                  <a:pt x="328968" y="1088458"/>
                  <a:pt x="339219" y="995968"/>
                </a:cubicBezTo>
                <a:cubicBezTo>
                  <a:pt x="343358" y="958357"/>
                  <a:pt x="359010" y="945032"/>
                  <a:pt x="391969" y="932731"/>
                </a:cubicBezTo>
                <a:cubicBezTo>
                  <a:pt x="531453" y="880651"/>
                  <a:pt x="639555" y="789699"/>
                  <a:pt x="714107" y="660228"/>
                </a:cubicBezTo>
                <a:cubicBezTo>
                  <a:pt x="722465" y="645680"/>
                  <a:pt x="730035" y="622302"/>
                  <a:pt x="723766" y="612485"/>
                </a:cubicBezTo>
                <a:cubicBezTo>
                  <a:pt x="716315" y="600776"/>
                  <a:pt x="689625" y="606571"/>
                  <a:pt x="675668" y="607793"/>
                </a:cubicBezTo>
                <a:cubicBezTo>
                  <a:pt x="528772" y="620843"/>
                  <a:pt x="413376" y="724293"/>
                  <a:pt x="379668" y="869691"/>
                </a:cubicBezTo>
                <a:cubicBezTo>
                  <a:pt x="377894" y="877182"/>
                  <a:pt x="370522" y="884042"/>
                  <a:pt x="365200" y="884515"/>
                </a:cubicBezTo>
                <a:cubicBezTo>
                  <a:pt x="357393" y="879468"/>
                  <a:pt x="358182" y="857272"/>
                  <a:pt x="359246" y="853212"/>
                </a:cubicBezTo>
                <a:cubicBezTo>
                  <a:pt x="383374" y="763402"/>
                  <a:pt x="403954" y="689402"/>
                  <a:pt x="436321" y="601525"/>
                </a:cubicBezTo>
                <a:cubicBezTo>
                  <a:pt x="443181" y="582956"/>
                  <a:pt x="456980" y="582010"/>
                  <a:pt x="473105" y="579565"/>
                </a:cubicBezTo>
                <a:cubicBezTo>
                  <a:pt x="571666" y="565215"/>
                  <a:pt x="658479" y="525711"/>
                  <a:pt x="728892" y="454234"/>
                </a:cubicBezTo>
                <a:cubicBezTo>
                  <a:pt x="742217" y="440712"/>
                  <a:pt x="760747" y="415244"/>
                  <a:pt x="757908" y="406215"/>
                </a:cubicBezTo>
                <a:cubicBezTo>
                  <a:pt x="754005" y="393797"/>
                  <a:pt x="722032" y="387725"/>
                  <a:pt x="684854" y="393047"/>
                </a:cubicBezTo>
                <a:cubicBezTo>
                  <a:pt x="602812" y="404796"/>
                  <a:pt x="535159" y="445167"/>
                  <a:pt x="477717" y="507142"/>
                </a:cubicBezTo>
                <a:cubicBezTo>
                  <a:pt x="517891" y="434128"/>
                  <a:pt x="524357" y="341244"/>
                  <a:pt x="620474" y="310019"/>
                </a:cubicBezTo>
                <a:close/>
                <a:moveTo>
                  <a:pt x="396936" y="515816"/>
                </a:moveTo>
                <a:cubicBezTo>
                  <a:pt x="353687" y="480058"/>
                  <a:pt x="309335" y="361705"/>
                  <a:pt x="315288" y="302923"/>
                </a:cubicBezTo>
                <a:cubicBezTo>
                  <a:pt x="362755" y="315815"/>
                  <a:pt x="419329" y="440909"/>
                  <a:pt x="396936" y="515816"/>
                </a:cubicBezTo>
                <a:close/>
                <a:moveTo>
                  <a:pt x="287927" y="753113"/>
                </a:moveTo>
                <a:cubicBezTo>
                  <a:pt x="247280" y="714674"/>
                  <a:pt x="183412" y="626323"/>
                  <a:pt x="184083" y="546488"/>
                </a:cubicBezTo>
                <a:cubicBezTo>
                  <a:pt x="242825" y="568684"/>
                  <a:pt x="299755" y="690625"/>
                  <a:pt x="287927" y="753113"/>
                </a:cubicBezTo>
                <a:close/>
                <a:moveTo>
                  <a:pt x="205332" y="1126109"/>
                </a:moveTo>
                <a:cubicBezTo>
                  <a:pt x="141307" y="1043002"/>
                  <a:pt x="101528" y="951655"/>
                  <a:pt x="84890" y="847140"/>
                </a:cubicBezTo>
                <a:cubicBezTo>
                  <a:pt x="184043" y="889640"/>
                  <a:pt x="255087" y="1054159"/>
                  <a:pt x="205332" y="1126109"/>
                </a:cubicBezTo>
                <a:close/>
                <a:moveTo>
                  <a:pt x="196265" y="1488263"/>
                </a:moveTo>
                <a:cubicBezTo>
                  <a:pt x="180692" y="1492758"/>
                  <a:pt x="164173" y="1482310"/>
                  <a:pt x="150808" y="1470286"/>
                </a:cubicBezTo>
                <a:cubicBezTo>
                  <a:pt x="116627" y="1439535"/>
                  <a:pt x="91198" y="1402554"/>
                  <a:pt x="72353" y="1361001"/>
                </a:cubicBezTo>
                <a:cubicBezTo>
                  <a:pt x="59501" y="1332773"/>
                  <a:pt x="50197" y="1303204"/>
                  <a:pt x="47397" y="1271428"/>
                </a:cubicBezTo>
                <a:cubicBezTo>
                  <a:pt x="89345" y="1292993"/>
                  <a:pt x="195082" y="1423686"/>
                  <a:pt x="200326" y="1460548"/>
                </a:cubicBezTo>
                <a:cubicBezTo>
                  <a:pt x="201232" y="1467092"/>
                  <a:pt x="203559" y="1486095"/>
                  <a:pt x="196265" y="1488263"/>
                </a:cubicBezTo>
                <a:close/>
                <a:moveTo>
                  <a:pt x="707799" y="1232122"/>
                </a:moveTo>
                <a:cubicBezTo>
                  <a:pt x="674919" y="1300878"/>
                  <a:pt x="568670" y="1438470"/>
                  <a:pt x="464983" y="1473479"/>
                </a:cubicBezTo>
                <a:cubicBezTo>
                  <a:pt x="492659" y="1355560"/>
                  <a:pt x="557710" y="1263543"/>
                  <a:pt x="707799" y="1232122"/>
                </a:cubicBezTo>
                <a:close/>
                <a:moveTo>
                  <a:pt x="620908" y="939749"/>
                </a:moveTo>
                <a:cubicBezTo>
                  <a:pt x="596149" y="1038429"/>
                  <a:pt x="544858" y="1124414"/>
                  <a:pt x="428437" y="1206850"/>
                </a:cubicBezTo>
                <a:cubicBezTo>
                  <a:pt x="445823" y="1099655"/>
                  <a:pt x="533345" y="972274"/>
                  <a:pt x="620908" y="939749"/>
                </a:cubicBezTo>
                <a:close/>
                <a:moveTo>
                  <a:pt x="675629" y="647770"/>
                </a:moveTo>
                <a:cubicBezTo>
                  <a:pt x="646415" y="726146"/>
                  <a:pt x="512647" y="842922"/>
                  <a:pt x="424652" y="869888"/>
                </a:cubicBezTo>
                <a:cubicBezTo>
                  <a:pt x="433168" y="800028"/>
                  <a:pt x="548485" y="659952"/>
                  <a:pt x="675629" y="647770"/>
                </a:cubicBezTo>
                <a:close/>
                <a:moveTo>
                  <a:pt x="714423" y="423404"/>
                </a:moveTo>
                <a:cubicBezTo>
                  <a:pt x="691123" y="480334"/>
                  <a:pt x="550692" y="539471"/>
                  <a:pt x="485642" y="542427"/>
                </a:cubicBezTo>
                <a:cubicBezTo>
                  <a:pt x="522228" y="491057"/>
                  <a:pt x="639831" y="411577"/>
                  <a:pt x="714423" y="423404"/>
                </a:cubicBezTo>
                <a:close/>
                <a:moveTo>
                  <a:pt x="718484" y="53444"/>
                </a:moveTo>
                <a:cubicBezTo>
                  <a:pt x="712649" y="144869"/>
                  <a:pt x="668966" y="261882"/>
                  <a:pt x="559366" y="296536"/>
                </a:cubicBezTo>
                <a:cubicBezTo>
                  <a:pt x="543990" y="220092"/>
                  <a:pt x="623983" y="97599"/>
                  <a:pt x="718484" y="53444"/>
                </a:cubicBezTo>
                <a:close/>
              </a:path>
            </a:pathLst>
          </a:custGeom>
          <a:solidFill>
            <a:schemeClr val="accent4"/>
          </a:solidFill>
          <a:ln w="3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6" name="Freeform: Shape 4">
            <a:extLst>
              <a:ext uri="{FF2B5EF4-FFF2-40B4-BE49-F238E27FC236}">
                <a16:creationId xmlns:a16="http://schemas.microsoft.com/office/drawing/2014/main" id="{00B1209B-8A05-4B76-AAFD-774997AEE09F}"/>
              </a:ext>
            </a:extLst>
          </p:cNvPr>
          <p:cNvSpPr/>
          <p:nvPr/>
        </p:nvSpPr>
        <p:spPr>
          <a:xfrm rot="19245682">
            <a:off x="10032442" y="3148530"/>
            <a:ext cx="874179" cy="733963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solidFill>
            <a:schemeClr val="accent4"/>
          </a:solidFill>
          <a:ln w="3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그룹 698">
            <a:extLst>
              <a:ext uri="{FF2B5EF4-FFF2-40B4-BE49-F238E27FC236}">
                <a16:creationId xmlns:a16="http://schemas.microsoft.com/office/drawing/2014/main" id="{2E6BC75F-8117-4A8E-8BD7-C4B3F67A5E6F}"/>
              </a:ext>
            </a:extLst>
          </p:cNvPr>
          <p:cNvGrpSpPr/>
          <p:nvPr/>
        </p:nvGrpSpPr>
        <p:grpSpPr>
          <a:xfrm>
            <a:off x="-11228" y="-5694"/>
            <a:ext cx="12221399" cy="6863694"/>
            <a:chOff x="-11228" y="-5694"/>
            <a:chExt cx="12221399" cy="6863694"/>
          </a:xfrm>
        </p:grpSpPr>
        <p:pic>
          <p:nvPicPr>
            <p:cNvPr id="503" name="Graphic 5">
              <a:extLst>
                <a:ext uri="{FF2B5EF4-FFF2-40B4-BE49-F238E27FC236}">
                  <a16:creationId xmlns:a16="http://schemas.microsoft.com/office/drawing/2014/main" id="{A87004D5-9D65-4043-BC14-87ABB21D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53694" y="1346914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0" name="자유형: 도형 519">
              <a:extLst>
                <a:ext uri="{FF2B5EF4-FFF2-40B4-BE49-F238E27FC236}">
                  <a16:creationId xmlns:a16="http://schemas.microsoft.com/office/drawing/2014/main" id="{F6E6407F-3FC8-4F86-9D25-B9AA961DF968}"/>
                </a:ext>
              </a:extLst>
            </p:cNvPr>
            <p:cNvSpPr/>
            <p:nvPr/>
          </p:nvSpPr>
          <p:spPr>
            <a:xfrm>
              <a:off x="3996089" y="426915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2" name="하트 521">
              <a:extLst>
                <a:ext uri="{FF2B5EF4-FFF2-40B4-BE49-F238E27FC236}">
                  <a16:creationId xmlns:a16="http://schemas.microsoft.com/office/drawing/2014/main" id="{D432F15E-9B8B-4A47-B6BF-AECF2E47EC7A}"/>
                </a:ext>
              </a:extLst>
            </p:cNvPr>
            <p:cNvSpPr/>
            <p:nvPr/>
          </p:nvSpPr>
          <p:spPr>
            <a:xfrm>
              <a:off x="3684715" y="81102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7" name="Freeform: Shape 264">
              <a:extLst>
                <a:ext uri="{FF2B5EF4-FFF2-40B4-BE49-F238E27FC236}">
                  <a16:creationId xmlns:a16="http://schemas.microsoft.com/office/drawing/2014/main" id="{D733F993-95BD-4B7C-8192-D49804DD54C3}"/>
                </a:ext>
              </a:extLst>
            </p:cNvPr>
            <p:cNvSpPr/>
            <p:nvPr/>
          </p:nvSpPr>
          <p:spPr>
            <a:xfrm>
              <a:off x="4340493" y="9063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자유형: 도형 560">
              <a:extLst>
                <a:ext uri="{FF2B5EF4-FFF2-40B4-BE49-F238E27FC236}">
                  <a16:creationId xmlns:a16="http://schemas.microsoft.com/office/drawing/2014/main" id="{5524F652-E27B-4316-BC49-C8B524533415}"/>
                </a:ext>
              </a:extLst>
            </p:cNvPr>
            <p:cNvSpPr/>
            <p:nvPr/>
          </p:nvSpPr>
          <p:spPr>
            <a:xfrm>
              <a:off x="8724190" y="403008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4" name="자유형: 도형 573">
              <a:extLst>
                <a:ext uri="{FF2B5EF4-FFF2-40B4-BE49-F238E27FC236}">
                  <a16:creationId xmlns:a16="http://schemas.microsoft.com/office/drawing/2014/main" id="{0A6ACAF7-F888-4732-B7DF-263678ADCA99}"/>
                </a:ext>
              </a:extLst>
            </p:cNvPr>
            <p:cNvSpPr/>
            <p:nvPr/>
          </p:nvSpPr>
          <p:spPr>
            <a:xfrm>
              <a:off x="7571042" y="51297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5" name="Freeform: Shape 42">
              <a:extLst>
                <a:ext uri="{FF2B5EF4-FFF2-40B4-BE49-F238E27FC236}">
                  <a16:creationId xmlns:a16="http://schemas.microsoft.com/office/drawing/2014/main" id="{8E98EA21-D8C1-4DE7-86DA-4EE1548FC2F2}"/>
                </a:ext>
              </a:extLst>
            </p:cNvPr>
            <p:cNvSpPr/>
            <p:nvPr/>
          </p:nvSpPr>
          <p:spPr>
            <a:xfrm>
              <a:off x="7070930" y="520817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자유형: 도형 575">
              <a:extLst>
                <a:ext uri="{FF2B5EF4-FFF2-40B4-BE49-F238E27FC236}">
                  <a16:creationId xmlns:a16="http://schemas.microsoft.com/office/drawing/2014/main" id="{E39EC268-04B6-4C80-83AB-64DDC011C69A}"/>
                </a:ext>
              </a:extLst>
            </p:cNvPr>
            <p:cNvSpPr/>
            <p:nvPr/>
          </p:nvSpPr>
          <p:spPr>
            <a:xfrm>
              <a:off x="8206014" y="397850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7" name="Freeform: Shape 44">
              <a:extLst>
                <a:ext uri="{FF2B5EF4-FFF2-40B4-BE49-F238E27FC236}">
                  <a16:creationId xmlns:a16="http://schemas.microsoft.com/office/drawing/2014/main" id="{C5AF5DB4-D3E5-4A88-A167-5A210D5BCF70}"/>
                </a:ext>
              </a:extLst>
            </p:cNvPr>
            <p:cNvSpPr/>
            <p:nvPr/>
          </p:nvSpPr>
          <p:spPr>
            <a:xfrm>
              <a:off x="6406079" y="625058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자유형: 도형 578">
              <a:extLst>
                <a:ext uri="{FF2B5EF4-FFF2-40B4-BE49-F238E27FC236}">
                  <a16:creationId xmlns:a16="http://schemas.microsoft.com/office/drawing/2014/main" id="{73C60941-8805-44D4-938E-2724B1A2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008" y="116713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580" name="Graphic 47">
              <a:extLst>
                <a:ext uri="{FF2B5EF4-FFF2-40B4-BE49-F238E27FC236}">
                  <a16:creationId xmlns:a16="http://schemas.microsoft.com/office/drawing/2014/main" id="{51FAB60A-541B-4E2E-8F6C-C9730579812E}"/>
                </a:ext>
              </a:extLst>
            </p:cNvPr>
            <p:cNvGrpSpPr/>
            <p:nvPr/>
          </p:nvGrpSpPr>
          <p:grpSpPr>
            <a:xfrm>
              <a:off x="7366121" y="55120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1" name="Freeform: Shape 1145">
                <a:extLst>
                  <a:ext uri="{FF2B5EF4-FFF2-40B4-BE49-F238E27FC236}">
                    <a16:creationId xmlns:a16="http://schemas.microsoft.com/office/drawing/2014/main" id="{D79F0E4B-AB88-4815-8849-847A05DE8E59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1146">
                <a:extLst>
                  <a:ext uri="{FF2B5EF4-FFF2-40B4-BE49-F238E27FC236}">
                    <a16:creationId xmlns:a16="http://schemas.microsoft.com/office/drawing/2014/main" id="{2204F26C-6F56-4207-B788-47AB910E71DF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1147">
                <a:extLst>
                  <a:ext uri="{FF2B5EF4-FFF2-40B4-BE49-F238E27FC236}">
                    <a16:creationId xmlns:a16="http://schemas.microsoft.com/office/drawing/2014/main" id="{633A2A0C-ADF3-4EB7-A43C-4876D3794805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4" name="Freeform: Shape 264">
              <a:extLst>
                <a:ext uri="{FF2B5EF4-FFF2-40B4-BE49-F238E27FC236}">
                  <a16:creationId xmlns:a16="http://schemas.microsoft.com/office/drawing/2014/main" id="{241F47D7-8BB2-40E8-953A-20046737C6CD}"/>
                </a:ext>
              </a:extLst>
            </p:cNvPr>
            <p:cNvSpPr/>
            <p:nvPr/>
          </p:nvSpPr>
          <p:spPr>
            <a:xfrm>
              <a:off x="6187405" y="231827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361">
              <a:extLst>
                <a:ext uri="{FF2B5EF4-FFF2-40B4-BE49-F238E27FC236}">
                  <a16:creationId xmlns:a16="http://schemas.microsoft.com/office/drawing/2014/main" id="{57DB126A-7900-4BB2-8764-DDD227CBC153}"/>
                </a:ext>
              </a:extLst>
            </p:cNvPr>
            <p:cNvSpPr/>
            <p:nvPr/>
          </p:nvSpPr>
          <p:spPr>
            <a:xfrm>
              <a:off x="7859220" y="907189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264">
              <a:extLst>
                <a:ext uri="{FF2B5EF4-FFF2-40B4-BE49-F238E27FC236}">
                  <a16:creationId xmlns:a16="http://schemas.microsoft.com/office/drawing/2014/main" id="{7009F0DD-2F50-402B-AAAD-A291A303C127}"/>
                </a:ext>
              </a:extLst>
            </p:cNvPr>
            <p:cNvSpPr/>
            <p:nvPr/>
          </p:nvSpPr>
          <p:spPr>
            <a:xfrm>
              <a:off x="8614611" y="816466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하트 588">
              <a:extLst>
                <a:ext uri="{FF2B5EF4-FFF2-40B4-BE49-F238E27FC236}">
                  <a16:creationId xmlns:a16="http://schemas.microsoft.com/office/drawing/2014/main" id="{923AC70E-2876-4F83-922F-08695D16E85F}"/>
                </a:ext>
              </a:extLst>
            </p:cNvPr>
            <p:cNvSpPr/>
            <p:nvPr/>
          </p:nvSpPr>
          <p:spPr>
            <a:xfrm>
              <a:off x="5775085" y="676413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4" name="자유형: 도형 593">
              <a:extLst>
                <a:ext uri="{FF2B5EF4-FFF2-40B4-BE49-F238E27FC236}">
                  <a16:creationId xmlns:a16="http://schemas.microsoft.com/office/drawing/2014/main" id="{14C85A6C-6D45-4231-A0DC-B8411C31E9C3}"/>
                </a:ext>
              </a:extLst>
            </p:cNvPr>
            <p:cNvSpPr/>
            <p:nvPr/>
          </p:nvSpPr>
          <p:spPr>
            <a:xfrm>
              <a:off x="5345561" y="375822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6" name="자유형: 도형 595">
              <a:extLst>
                <a:ext uri="{FF2B5EF4-FFF2-40B4-BE49-F238E27FC236}">
                  <a16:creationId xmlns:a16="http://schemas.microsoft.com/office/drawing/2014/main" id="{B500F4E5-CA68-4E17-A881-942F16884C6E}"/>
                </a:ext>
              </a:extLst>
            </p:cNvPr>
            <p:cNvSpPr/>
            <p:nvPr/>
          </p:nvSpPr>
          <p:spPr>
            <a:xfrm>
              <a:off x="5813895" y="906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598" name="Graphic 5">
              <a:extLst>
                <a:ext uri="{FF2B5EF4-FFF2-40B4-BE49-F238E27FC236}">
                  <a16:creationId xmlns:a16="http://schemas.microsoft.com/office/drawing/2014/main" id="{8BF7C886-52B7-40C6-B65B-94E98CE5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01982" y="66555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9" name="Freeform: Shape 42">
              <a:extLst>
                <a:ext uri="{FF2B5EF4-FFF2-40B4-BE49-F238E27FC236}">
                  <a16:creationId xmlns:a16="http://schemas.microsoft.com/office/drawing/2014/main" id="{F65649EF-7260-425C-8A23-3170148767F0}"/>
                </a:ext>
              </a:extLst>
            </p:cNvPr>
            <p:cNvSpPr/>
            <p:nvPr/>
          </p:nvSpPr>
          <p:spPr>
            <a:xfrm>
              <a:off x="5125334" y="2855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44">
              <a:extLst>
                <a:ext uri="{FF2B5EF4-FFF2-40B4-BE49-F238E27FC236}">
                  <a16:creationId xmlns:a16="http://schemas.microsoft.com/office/drawing/2014/main" id="{6B98FBFB-529B-4883-89F3-62E1C186B6C8}"/>
                </a:ext>
              </a:extLst>
            </p:cNvPr>
            <p:cNvSpPr/>
            <p:nvPr/>
          </p:nvSpPr>
          <p:spPr>
            <a:xfrm>
              <a:off x="4670435" y="263875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361">
              <a:extLst>
                <a:ext uri="{FF2B5EF4-FFF2-40B4-BE49-F238E27FC236}">
                  <a16:creationId xmlns:a16="http://schemas.microsoft.com/office/drawing/2014/main" id="{63239565-12E6-4216-911F-7435AB0FAF5F}"/>
                </a:ext>
              </a:extLst>
            </p:cNvPr>
            <p:cNvSpPr/>
            <p:nvPr/>
          </p:nvSpPr>
          <p:spPr>
            <a:xfrm>
              <a:off x="5062116" y="894834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자유형: 도형 602">
              <a:extLst>
                <a:ext uri="{FF2B5EF4-FFF2-40B4-BE49-F238E27FC236}">
                  <a16:creationId xmlns:a16="http://schemas.microsoft.com/office/drawing/2014/main" id="{6EA3BF1C-EE65-418B-A782-F4F308C5D834}"/>
                </a:ext>
              </a:extLst>
            </p:cNvPr>
            <p:cNvSpPr/>
            <p:nvPr/>
          </p:nvSpPr>
          <p:spPr>
            <a:xfrm>
              <a:off x="8371529" y="-5694"/>
              <a:ext cx="393472" cy="283058"/>
            </a:xfrm>
            <a:custGeom>
              <a:avLst/>
              <a:gdLst>
                <a:gd name="connsiteX0" fmla="*/ 196220 w 393472"/>
                <a:gd name="connsiteY0" fmla="*/ 95089 h 283058"/>
                <a:gd name="connsiteX1" fmla="*/ 196478 w 393472"/>
                <a:gd name="connsiteY1" fmla="*/ 283058 h 283058"/>
                <a:gd name="connsiteX2" fmla="*/ 196220 w 393472"/>
                <a:gd name="connsiteY2" fmla="*/ 95089 h 283058"/>
                <a:gd name="connsiteX3" fmla="*/ 186938 w 393472"/>
                <a:gd name="connsiteY3" fmla="*/ 91736 h 283058"/>
                <a:gd name="connsiteX4" fmla="*/ 58531 w 393472"/>
                <a:gd name="connsiteY4" fmla="*/ 223238 h 283058"/>
                <a:gd name="connsiteX5" fmla="*/ 186938 w 393472"/>
                <a:gd name="connsiteY5" fmla="*/ 91736 h 283058"/>
                <a:gd name="connsiteX6" fmla="*/ 207566 w 393472"/>
                <a:gd name="connsiteY6" fmla="*/ 90705 h 283058"/>
                <a:gd name="connsiteX7" fmla="*/ 335715 w 393472"/>
                <a:gd name="connsiteY7" fmla="*/ 222207 h 283058"/>
                <a:gd name="connsiteX8" fmla="*/ 207566 w 393472"/>
                <a:gd name="connsiteY8" fmla="*/ 90705 h 283058"/>
                <a:gd name="connsiteX9" fmla="*/ 91148 w 393472"/>
                <a:gd name="connsiteY9" fmla="*/ 57217 h 283058"/>
                <a:gd name="connsiteX10" fmla="*/ 183844 w 393472"/>
                <a:gd name="connsiteY10" fmla="*/ 81681 h 283058"/>
                <a:gd name="connsiteX11" fmla="*/ 0 w 393472"/>
                <a:gd name="connsiteY11" fmla="*/ 81681 h 283058"/>
                <a:gd name="connsiteX12" fmla="*/ 91148 w 393472"/>
                <a:gd name="connsiteY12" fmla="*/ 57217 h 283058"/>
                <a:gd name="connsiteX13" fmla="*/ 302292 w 393472"/>
                <a:gd name="connsiteY13" fmla="*/ 56831 h 283058"/>
                <a:gd name="connsiteX14" fmla="*/ 393472 w 393472"/>
                <a:gd name="connsiteY14" fmla="*/ 79360 h 283058"/>
                <a:gd name="connsiteX15" fmla="*/ 210144 w 393472"/>
                <a:gd name="connsiteY15" fmla="*/ 80134 h 283058"/>
                <a:gd name="connsiteX16" fmla="*/ 302292 w 393472"/>
                <a:gd name="connsiteY16" fmla="*/ 56831 h 283058"/>
                <a:gd name="connsiteX17" fmla="*/ 245481 w 393472"/>
                <a:gd name="connsiteY17" fmla="*/ 0 h 283058"/>
                <a:gd name="connsiteX18" fmla="*/ 304312 w 393472"/>
                <a:gd name="connsiteY18" fmla="*/ 0 h 283058"/>
                <a:gd name="connsiteX19" fmla="*/ 288465 w 393472"/>
                <a:gd name="connsiteY19" fmla="*/ 20894 h 283058"/>
                <a:gd name="connsiteX20" fmla="*/ 208339 w 393472"/>
                <a:gd name="connsiteY20" fmla="*/ 71367 h 283058"/>
                <a:gd name="connsiteX21" fmla="*/ 219745 w 393472"/>
                <a:gd name="connsiteY21" fmla="*/ 33790 h 283058"/>
                <a:gd name="connsiteX22" fmla="*/ 176963 w 393472"/>
                <a:gd name="connsiteY22" fmla="*/ 0 h 283058"/>
                <a:gd name="connsiteX23" fmla="*/ 216819 w 393472"/>
                <a:gd name="connsiteY23" fmla="*/ 0 h 283058"/>
                <a:gd name="connsiteX24" fmla="*/ 214249 w 393472"/>
                <a:gd name="connsiteY24" fmla="*/ 24036 h 283058"/>
                <a:gd name="connsiteX25" fmla="*/ 196994 w 393472"/>
                <a:gd name="connsiteY25" fmla="*/ 65694 h 283058"/>
                <a:gd name="connsiteX26" fmla="*/ 180057 w 393472"/>
                <a:gd name="connsiteY26" fmla="*/ 24072 h 283058"/>
                <a:gd name="connsiteX27" fmla="*/ 90255 w 393472"/>
                <a:gd name="connsiteY27" fmla="*/ 0 h 283058"/>
                <a:gd name="connsiteX28" fmla="*/ 148472 w 393472"/>
                <a:gd name="connsiteY28" fmla="*/ 0 h 283058"/>
                <a:gd name="connsiteX29" fmla="*/ 167588 w 393472"/>
                <a:gd name="connsiteY29" fmla="*/ 25108 h 283058"/>
                <a:gd name="connsiteX30" fmla="*/ 187970 w 393472"/>
                <a:gd name="connsiteY30" fmla="*/ 69820 h 283058"/>
                <a:gd name="connsiteX31" fmla="*/ 109810 w 393472"/>
                <a:gd name="connsiteY31" fmla="*/ 24632 h 2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3472" h="283058">
                  <a:moveTo>
                    <a:pt x="196220" y="95089"/>
                  </a:moveTo>
                  <a:cubicBezTo>
                    <a:pt x="227162" y="143306"/>
                    <a:pt x="229225" y="228653"/>
                    <a:pt x="196478" y="283058"/>
                  </a:cubicBezTo>
                  <a:cubicBezTo>
                    <a:pt x="166310" y="219628"/>
                    <a:pt x="166568" y="158003"/>
                    <a:pt x="196220" y="95089"/>
                  </a:cubicBezTo>
                  <a:close/>
                  <a:moveTo>
                    <a:pt x="186938" y="91736"/>
                  </a:moveTo>
                  <a:cubicBezTo>
                    <a:pt x="180492" y="142017"/>
                    <a:pt x="113194" y="211377"/>
                    <a:pt x="58531" y="223238"/>
                  </a:cubicBezTo>
                  <a:cubicBezTo>
                    <a:pt x="68329" y="168832"/>
                    <a:pt x="135111" y="100503"/>
                    <a:pt x="186938" y="91736"/>
                  </a:cubicBezTo>
                  <a:close/>
                  <a:moveTo>
                    <a:pt x="207566" y="90705"/>
                  </a:moveTo>
                  <a:cubicBezTo>
                    <a:pt x="276410" y="110817"/>
                    <a:pt x="324885" y="173474"/>
                    <a:pt x="335715" y="222207"/>
                  </a:cubicBezTo>
                  <a:cubicBezTo>
                    <a:pt x="288529" y="218081"/>
                    <a:pt x="216848" y="145111"/>
                    <a:pt x="207566" y="90705"/>
                  </a:cubicBezTo>
                  <a:close/>
                  <a:moveTo>
                    <a:pt x="91148" y="57217"/>
                  </a:moveTo>
                  <a:cubicBezTo>
                    <a:pt x="124539" y="57185"/>
                    <a:pt x="158188" y="65307"/>
                    <a:pt x="183844" y="81681"/>
                  </a:cubicBezTo>
                  <a:cubicBezTo>
                    <a:pt x="121703" y="112364"/>
                    <a:pt x="61367" y="112364"/>
                    <a:pt x="0" y="81681"/>
                  </a:cubicBezTo>
                  <a:cubicBezTo>
                    <a:pt x="24624" y="65436"/>
                    <a:pt x="57757" y="57250"/>
                    <a:pt x="91148" y="57217"/>
                  </a:cubicBezTo>
                  <a:close/>
                  <a:moveTo>
                    <a:pt x="302292" y="56831"/>
                  </a:moveTo>
                  <a:cubicBezTo>
                    <a:pt x="332750" y="56734"/>
                    <a:pt x="363047" y="64276"/>
                    <a:pt x="393472" y="79360"/>
                  </a:cubicBezTo>
                  <a:cubicBezTo>
                    <a:pt x="353248" y="109528"/>
                    <a:pt x="267901" y="115458"/>
                    <a:pt x="210144" y="80134"/>
                  </a:cubicBezTo>
                  <a:cubicBezTo>
                    <a:pt x="241214" y="64663"/>
                    <a:pt x="271834" y="56927"/>
                    <a:pt x="302292" y="56831"/>
                  </a:cubicBezTo>
                  <a:close/>
                  <a:moveTo>
                    <a:pt x="245481" y="0"/>
                  </a:moveTo>
                  <a:lnTo>
                    <a:pt x="304312" y="0"/>
                  </a:lnTo>
                  <a:lnTo>
                    <a:pt x="288465" y="20894"/>
                  </a:lnTo>
                  <a:cubicBezTo>
                    <a:pt x="267064" y="43004"/>
                    <a:pt x="240441" y="59764"/>
                    <a:pt x="208339" y="71367"/>
                  </a:cubicBezTo>
                  <a:cubicBezTo>
                    <a:pt x="207888" y="60408"/>
                    <a:pt x="212174" y="47371"/>
                    <a:pt x="219745" y="33790"/>
                  </a:cubicBezTo>
                  <a:close/>
                  <a:moveTo>
                    <a:pt x="176963" y="0"/>
                  </a:moveTo>
                  <a:lnTo>
                    <a:pt x="216819" y="0"/>
                  </a:lnTo>
                  <a:lnTo>
                    <a:pt x="214249" y="24036"/>
                  </a:lnTo>
                  <a:cubicBezTo>
                    <a:pt x="210418" y="40635"/>
                    <a:pt x="204665" y="55251"/>
                    <a:pt x="196994" y="65694"/>
                  </a:cubicBezTo>
                  <a:cubicBezTo>
                    <a:pt x="189646" y="53511"/>
                    <a:pt x="183957" y="39345"/>
                    <a:pt x="180057" y="24072"/>
                  </a:cubicBezTo>
                  <a:close/>
                  <a:moveTo>
                    <a:pt x="90255" y="0"/>
                  </a:moveTo>
                  <a:lnTo>
                    <a:pt x="148472" y="0"/>
                  </a:lnTo>
                  <a:lnTo>
                    <a:pt x="167588" y="25108"/>
                  </a:lnTo>
                  <a:cubicBezTo>
                    <a:pt x="175658" y="38733"/>
                    <a:pt x="182426" y="53640"/>
                    <a:pt x="187970" y="69820"/>
                  </a:cubicBezTo>
                  <a:cubicBezTo>
                    <a:pt x="162185" y="64921"/>
                    <a:pt x="133822" y="48290"/>
                    <a:pt x="109810" y="246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27" name="Freeform: Shape 44">
              <a:extLst>
                <a:ext uri="{FF2B5EF4-FFF2-40B4-BE49-F238E27FC236}">
                  <a16:creationId xmlns:a16="http://schemas.microsoft.com/office/drawing/2014/main" id="{8631D66A-3E65-4AC8-9D71-2A2B9944E00A}"/>
                </a:ext>
              </a:extLst>
            </p:cNvPr>
            <p:cNvSpPr/>
            <p:nvPr/>
          </p:nvSpPr>
          <p:spPr>
            <a:xfrm>
              <a:off x="3646428" y="642529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1" name="Graphic 5">
              <a:extLst>
                <a:ext uri="{FF2B5EF4-FFF2-40B4-BE49-F238E27FC236}">
                  <a16:creationId xmlns:a16="http://schemas.microsoft.com/office/drawing/2014/main" id="{37391E82-D736-4F11-BA2A-5F2B0EFA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218" y="4938918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1" name="자유형: 도형 530">
              <a:extLst>
                <a:ext uri="{FF2B5EF4-FFF2-40B4-BE49-F238E27FC236}">
                  <a16:creationId xmlns:a16="http://schemas.microsoft.com/office/drawing/2014/main" id="{503781B3-66C7-4D09-B827-4742B9A2D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129" y="1823556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535" name="Graphic 47">
              <a:extLst>
                <a:ext uri="{FF2B5EF4-FFF2-40B4-BE49-F238E27FC236}">
                  <a16:creationId xmlns:a16="http://schemas.microsoft.com/office/drawing/2014/main" id="{B1413558-50DE-4B9A-B179-D500470D668B}"/>
                </a:ext>
              </a:extLst>
            </p:cNvPr>
            <p:cNvGrpSpPr/>
            <p:nvPr/>
          </p:nvGrpSpPr>
          <p:grpSpPr>
            <a:xfrm>
              <a:off x="11146242" y="1761963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6" name="Freeform: Shape 1145">
                <a:extLst>
                  <a:ext uri="{FF2B5EF4-FFF2-40B4-BE49-F238E27FC236}">
                    <a16:creationId xmlns:a16="http://schemas.microsoft.com/office/drawing/2014/main" id="{2EB9BD7C-FABA-431D-98F2-DB9C51785D44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1146">
                <a:extLst>
                  <a:ext uri="{FF2B5EF4-FFF2-40B4-BE49-F238E27FC236}">
                    <a16:creationId xmlns:a16="http://schemas.microsoft.com/office/drawing/2014/main" id="{9E4DBC9D-14BF-4656-A851-17857798EFFF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1147">
                <a:extLst>
                  <a:ext uri="{FF2B5EF4-FFF2-40B4-BE49-F238E27FC236}">
                    <a16:creationId xmlns:a16="http://schemas.microsoft.com/office/drawing/2014/main" id="{CCC89055-DE5A-4CB8-B23E-6FFA8900A77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0" name="자유형: 도형 539">
              <a:extLst>
                <a:ext uri="{FF2B5EF4-FFF2-40B4-BE49-F238E27FC236}">
                  <a16:creationId xmlns:a16="http://schemas.microsoft.com/office/drawing/2014/main" id="{E38CCEA7-C183-4B58-8828-BF7AD04BB8B7}"/>
                </a:ext>
              </a:extLst>
            </p:cNvPr>
            <p:cNvSpPr/>
            <p:nvPr/>
          </p:nvSpPr>
          <p:spPr>
            <a:xfrm>
              <a:off x="11698306" y="1596304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617" name="Graphic 47">
              <a:extLst>
                <a:ext uri="{FF2B5EF4-FFF2-40B4-BE49-F238E27FC236}">
                  <a16:creationId xmlns:a16="http://schemas.microsoft.com/office/drawing/2014/main" id="{4E49AFFF-FD04-450F-A861-00936DF0B170}"/>
                </a:ext>
              </a:extLst>
            </p:cNvPr>
            <p:cNvGrpSpPr/>
            <p:nvPr/>
          </p:nvGrpSpPr>
          <p:grpSpPr>
            <a:xfrm>
              <a:off x="9393346" y="2031127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8" name="Freeform: Shape 1145">
                <a:extLst>
                  <a:ext uri="{FF2B5EF4-FFF2-40B4-BE49-F238E27FC236}">
                    <a16:creationId xmlns:a16="http://schemas.microsoft.com/office/drawing/2014/main" id="{25EABEA7-E10D-4053-A9EA-3D62AC8320AF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9" name="Freeform: Shape 1146">
                <a:extLst>
                  <a:ext uri="{FF2B5EF4-FFF2-40B4-BE49-F238E27FC236}">
                    <a16:creationId xmlns:a16="http://schemas.microsoft.com/office/drawing/2014/main" id="{1C615BE2-4547-421C-8CBA-CB9BDBE16F35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1147">
                <a:extLst>
                  <a:ext uri="{FF2B5EF4-FFF2-40B4-BE49-F238E27FC236}">
                    <a16:creationId xmlns:a16="http://schemas.microsoft.com/office/drawing/2014/main" id="{2A4C67CE-AD79-4D1C-A811-79FA9551130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1" name="자유형: 도형 620">
              <a:extLst>
                <a:ext uri="{FF2B5EF4-FFF2-40B4-BE49-F238E27FC236}">
                  <a16:creationId xmlns:a16="http://schemas.microsoft.com/office/drawing/2014/main" id="{1D4FDCDE-1852-4999-8A15-F45DDD73967B}"/>
                </a:ext>
              </a:extLst>
            </p:cNvPr>
            <p:cNvSpPr/>
            <p:nvPr/>
          </p:nvSpPr>
          <p:spPr>
            <a:xfrm>
              <a:off x="9947613" y="1964645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73" name="자유형: 도형 572">
              <a:extLst>
                <a:ext uri="{FF2B5EF4-FFF2-40B4-BE49-F238E27FC236}">
                  <a16:creationId xmlns:a16="http://schemas.microsoft.com/office/drawing/2014/main" id="{7B87791F-DAFA-4A93-AD52-65EE404EB0DF}"/>
                </a:ext>
              </a:extLst>
            </p:cNvPr>
            <p:cNvSpPr/>
            <p:nvPr/>
          </p:nvSpPr>
          <p:spPr>
            <a:xfrm>
              <a:off x="8337942" y="1567239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pic>
          <p:nvPicPr>
            <p:cNvPr id="565" name="Graphic 5">
              <a:extLst>
                <a:ext uri="{FF2B5EF4-FFF2-40B4-BE49-F238E27FC236}">
                  <a16:creationId xmlns:a16="http://schemas.microsoft.com/office/drawing/2014/main" id="{A2B88CE5-7402-4357-A91E-A56E01165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38175" y="1246962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6" name="Freeform: Shape 17">
              <a:extLst>
                <a:ext uri="{FF2B5EF4-FFF2-40B4-BE49-F238E27FC236}">
                  <a16:creationId xmlns:a16="http://schemas.microsoft.com/office/drawing/2014/main" id="{1A112A74-5D88-43AD-888B-46048D5D2473}"/>
                </a:ext>
              </a:extLst>
            </p:cNvPr>
            <p:cNvSpPr/>
            <p:nvPr/>
          </p:nvSpPr>
          <p:spPr>
            <a:xfrm>
              <a:off x="7211002" y="1094518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8" name="Graphic 47">
              <a:extLst>
                <a:ext uri="{FF2B5EF4-FFF2-40B4-BE49-F238E27FC236}">
                  <a16:creationId xmlns:a16="http://schemas.microsoft.com/office/drawing/2014/main" id="{3C588D9F-4CAC-4356-93B5-B641F99613F2}"/>
                </a:ext>
              </a:extLst>
            </p:cNvPr>
            <p:cNvGrpSpPr/>
            <p:nvPr/>
          </p:nvGrpSpPr>
          <p:grpSpPr>
            <a:xfrm>
              <a:off x="7785878" y="1732898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9" name="Freeform: Shape 1145">
                <a:extLst>
                  <a:ext uri="{FF2B5EF4-FFF2-40B4-BE49-F238E27FC236}">
                    <a16:creationId xmlns:a16="http://schemas.microsoft.com/office/drawing/2014/main" id="{D38B67CB-201D-4B15-96DF-AC7B01B699E7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1146">
                <a:extLst>
                  <a:ext uri="{FF2B5EF4-FFF2-40B4-BE49-F238E27FC236}">
                    <a16:creationId xmlns:a16="http://schemas.microsoft.com/office/drawing/2014/main" id="{9B32D850-C6A1-4704-93F9-CD78346C7E17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1147">
                <a:extLst>
                  <a:ext uri="{FF2B5EF4-FFF2-40B4-BE49-F238E27FC236}">
                    <a16:creationId xmlns:a16="http://schemas.microsoft.com/office/drawing/2014/main" id="{4519411A-3A16-4F9C-B104-A59DEF119763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1" name="자유형: 도형 600">
              <a:extLst>
                <a:ext uri="{FF2B5EF4-FFF2-40B4-BE49-F238E27FC236}">
                  <a16:creationId xmlns:a16="http://schemas.microsoft.com/office/drawing/2014/main" id="{A1D3B55E-A03B-4E06-A83B-AD332FF0415A}"/>
                </a:ext>
              </a:extLst>
            </p:cNvPr>
            <p:cNvSpPr/>
            <p:nvPr/>
          </p:nvSpPr>
          <p:spPr>
            <a:xfrm>
              <a:off x="4578358" y="1184864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5" name="자유형: 도형 594">
              <a:extLst>
                <a:ext uri="{FF2B5EF4-FFF2-40B4-BE49-F238E27FC236}">
                  <a16:creationId xmlns:a16="http://schemas.microsoft.com/office/drawing/2014/main" id="{2D0E6BFE-C85F-4F86-AAAE-59D4AA6F6E6D}"/>
                </a:ext>
              </a:extLst>
            </p:cNvPr>
            <p:cNvSpPr/>
            <p:nvPr/>
          </p:nvSpPr>
          <p:spPr>
            <a:xfrm>
              <a:off x="6011981" y="1008058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99" name="Freeform: Shape 361">
              <a:extLst>
                <a:ext uri="{FF2B5EF4-FFF2-40B4-BE49-F238E27FC236}">
                  <a16:creationId xmlns:a16="http://schemas.microsoft.com/office/drawing/2014/main" id="{2BB7AE53-1430-4E79-84DD-21519E2AB1D3}"/>
                </a:ext>
              </a:extLst>
            </p:cNvPr>
            <p:cNvSpPr/>
            <p:nvPr/>
          </p:nvSpPr>
          <p:spPr>
            <a:xfrm>
              <a:off x="408563" y="4494349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자유형: 도형 484">
              <a:extLst>
                <a:ext uri="{FF2B5EF4-FFF2-40B4-BE49-F238E27FC236}">
                  <a16:creationId xmlns:a16="http://schemas.microsoft.com/office/drawing/2014/main" id="{40AB47C9-188C-4B47-9975-288D161FD79E}"/>
                </a:ext>
              </a:extLst>
            </p:cNvPr>
            <p:cNvSpPr/>
            <p:nvPr/>
          </p:nvSpPr>
          <p:spPr>
            <a:xfrm>
              <a:off x="167073" y="4043582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4" name="Freeform: Shape 264">
              <a:extLst>
                <a:ext uri="{FF2B5EF4-FFF2-40B4-BE49-F238E27FC236}">
                  <a16:creationId xmlns:a16="http://schemas.microsoft.com/office/drawing/2014/main" id="{606D2BFF-C8C2-48F1-A51D-721A6990A1D2}"/>
                </a:ext>
              </a:extLst>
            </p:cNvPr>
            <p:cNvSpPr/>
            <p:nvPr/>
          </p:nvSpPr>
          <p:spPr>
            <a:xfrm>
              <a:off x="448641" y="598168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65CEC396-348B-46C4-803D-AE6CF9A94DAA}"/>
                </a:ext>
              </a:extLst>
            </p:cNvPr>
            <p:cNvSpPr/>
            <p:nvPr/>
          </p:nvSpPr>
          <p:spPr>
            <a:xfrm>
              <a:off x="93297" y="6647456"/>
              <a:ext cx="371739" cy="210544"/>
            </a:xfrm>
            <a:custGeom>
              <a:avLst/>
              <a:gdLst>
                <a:gd name="connsiteX0" fmla="*/ 310760 w 371739"/>
                <a:gd name="connsiteY0" fmla="*/ 127431 h 210544"/>
                <a:gd name="connsiteX1" fmla="*/ 282227 w 371739"/>
                <a:gd name="connsiteY1" fmla="*/ 128292 h 210544"/>
                <a:gd name="connsiteX2" fmla="*/ 222720 w 371739"/>
                <a:gd name="connsiteY2" fmla="*/ 166905 h 210544"/>
                <a:gd name="connsiteX3" fmla="*/ 302679 w 371739"/>
                <a:gd name="connsiteY3" fmla="*/ 201494 h 210544"/>
                <a:gd name="connsiteX4" fmla="*/ 341292 w 371739"/>
                <a:gd name="connsiteY4" fmla="*/ 173623 h 210544"/>
                <a:gd name="connsiteX5" fmla="*/ 336954 w 371739"/>
                <a:gd name="connsiteY5" fmla="*/ 140566 h 210544"/>
                <a:gd name="connsiteX6" fmla="*/ 310760 w 371739"/>
                <a:gd name="connsiteY6" fmla="*/ 127431 h 210544"/>
                <a:gd name="connsiteX7" fmla="*/ 56584 w 371739"/>
                <a:gd name="connsiteY7" fmla="*/ 112972 h 210544"/>
                <a:gd name="connsiteX8" fmla="*/ 24875 w 371739"/>
                <a:gd name="connsiteY8" fmla="*/ 132242 h 210544"/>
                <a:gd name="connsiteX9" fmla="*/ 32571 w 371739"/>
                <a:gd name="connsiteY9" fmla="*/ 168030 h 210544"/>
                <a:gd name="connsiteX10" fmla="*/ 60424 w 371739"/>
                <a:gd name="connsiteY10" fmla="*/ 183184 h 210544"/>
                <a:gd name="connsiteX11" fmla="*/ 179142 w 371739"/>
                <a:gd name="connsiteY11" fmla="*/ 162014 h 210544"/>
                <a:gd name="connsiteX12" fmla="*/ 56584 w 371739"/>
                <a:gd name="connsiteY12" fmla="*/ 112972 h 210544"/>
                <a:gd name="connsiteX13" fmla="*/ 226763 w 371739"/>
                <a:gd name="connsiteY13" fmla="*/ 22364 h 210544"/>
                <a:gd name="connsiteX14" fmla="*/ 186156 w 371739"/>
                <a:gd name="connsiteY14" fmla="*/ 48260 h 210544"/>
                <a:gd name="connsiteX15" fmla="*/ 176651 w 371739"/>
                <a:gd name="connsiteY15" fmla="*/ 89642 h 210544"/>
                <a:gd name="connsiteX16" fmla="*/ 189312 w 371739"/>
                <a:gd name="connsiteY16" fmla="*/ 138443 h 210544"/>
                <a:gd name="connsiteX17" fmla="*/ 202362 w 371739"/>
                <a:gd name="connsiteY17" fmla="*/ 144792 h 210544"/>
                <a:gd name="connsiteX18" fmla="*/ 257605 w 371739"/>
                <a:gd name="connsiteY18" fmla="*/ 70058 h 210544"/>
                <a:gd name="connsiteX19" fmla="*/ 226763 w 371739"/>
                <a:gd name="connsiteY19" fmla="*/ 22364 h 210544"/>
                <a:gd name="connsiteX20" fmla="*/ 226874 w 371739"/>
                <a:gd name="connsiteY20" fmla="*/ 547 h 210544"/>
                <a:gd name="connsiteX21" fmla="*/ 270692 w 371739"/>
                <a:gd name="connsiteY21" fmla="*/ 92355 h 210544"/>
                <a:gd name="connsiteX22" fmla="*/ 331343 w 371739"/>
                <a:gd name="connsiteY22" fmla="*/ 55643 h 210544"/>
                <a:gd name="connsiteX23" fmla="*/ 369347 w 371739"/>
                <a:gd name="connsiteY23" fmla="*/ 47946 h 210544"/>
                <a:gd name="connsiteX24" fmla="*/ 346700 w 371739"/>
                <a:gd name="connsiteY24" fmla="*/ 79324 h 210544"/>
                <a:gd name="connsiteX25" fmla="*/ 296292 w 371739"/>
                <a:gd name="connsiteY25" fmla="*/ 107582 h 210544"/>
                <a:gd name="connsiteX26" fmla="*/ 358531 w 371739"/>
                <a:gd name="connsiteY26" fmla="*/ 129233 h 210544"/>
                <a:gd name="connsiteX27" fmla="*/ 368313 w 371739"/>
                <a:gd name="connsiteY27" fmla="*/ 164523 h 210544"/>
                <a:gd name="connsiteX28" fmla="*/ 347616 w 371739"/>
                <a:gd name="connsiteY28" fmla="*/ 206475 h 210544"/>
                <a:gd name="connsiteX29" fmla="*/ 337601 w 371739"/>
                <a:gd name="connsiteY29" fmla="*/ 210544 h 210544"/>
                <a:gd name="connsiteX30" fmla="*/ 215038 w 371739"/>
                <a:gd name="connsiteY30" fmla="*/ 210544 h 210544"/>
                <a:gd name="connsiteX31" fmla="*/ 205168 w 371739"/>
                <a:gd name="connsiteY31" fmla="*/ 193871 h 210544"/>
                <a:gd name="connsiteX32" fmla="*/ 181634 w 371739"/>
                <a:gd name="connsiteY32" fmla="*/ 187873 h 210544"/>
                <a:gd name="connsiteX33" fmla="*/ 154381 w 371739"/>
                <a:gd name="connsiteY33" fmla="*/ 210544 h 210544"/>
                <a:gd name="connsiteX34" fmla="*/ 79730 w 371739"/>
                <a:gd name="connsiteY34" fmla="*/ 210544 h 210544"/>
                <a:gd name="connsiteX35" fmla="*/ 73510 w 371739"/>
                <a:gd name="connsiteY35" fmla="*/ 209560 h 210544"/>
                <a:gd name="connsiteX36" fmla="*/ 5347 w 371739"/>
                <a:gd name="connsiteY36" fmla="*/ 165834 h 210544"/>
                <a:gd name="connsiteX37" fmla="*/ 51915 w 371739"/>
                <a:gd name="connsiteY37" fmla="*/ 90915 h 210544"/>
                <a:gd name="connsiteX38" fmla="*/ 139404 w 371739"/>
                <a:gd name="connsiteY38" fmla="*/ 109538 h 210544"/>
                <a:gd name="connsiteX39" fmla="*/ 106272 w 371739"/>
                <a:gd name="connsiteY39" fmla="*/ 62694 h 210544"/>
                <a:gd name="connsiteX40" fmla="*/ 104998 w 371739"/>
                <a:gd name="connsiteY40" fmla="*/ 36761 h 210544"/>
                <a:gd name="connsiteX41" fmla="*/ 128827 w 371739"/>
                <a:gd name="connsiteY41" fmla="*/ 45454 h 210544"/>
                <a:gd name="connsiteX42" fmla="*/ 158101 w 371739"/>
                <a:gd name="connsiteY42" fmla="*/ 86818 h 210544"/>
                <a:gd name="connsiteX43" fmla="*/ 226874 w 371739"/>
                <a:gd name="connsiteY43" fmla="*/ 547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739" h="210544">
                  <a:moveTo>
                    <a:pt x="310760" y="127431"/>
                  </a:moveTo>
                  <a:cubicBezTo>
                    <a:pt x="300699" y="125445"/>
                    <a:pt x="290247" y="125791"/>
                    <a:pt x="282227" y="128292"/>
                  </a:cubicBezTo>
                  <a:cubicBezTo>
                    <a:pt x="257587" y="135933"/>
                    <a:pt x="241621" y="149499"/>
                    <a:pt x="222720" y="166905"/>
                  </a:cubicBezTo>
                  <a:cubicBezTo>
                    <a:pt x="246309" y="187411"/>
                    <a:pt x="268938" y="206053"/>
                    <a:pt x="302679" y="201494"/>
                  </a:cubicBezTo>
                  <a:cubicBezTo>
                    <a:pt x="321395" y="199002"/>
                    <a:pt x="334665" y="190216"/>
                    <a:pt x="341292" y="173623"/>
                  </a:cubicBezTo>
                  <a:cubicBezTo>
                    <a:pt x="345555" y="162955"/>
                    <a:pt x="346128" y="150330"/>
                    <a:pt x="336954" y="140566"/>
                  </a:cubicBezTo>
                  <a:cubicBezTo>
                    <a:pt x="330494" y="133737"/>
                    <a:pt x="320822" y="129418"/>
                    <a:pt x="310760" y="127431"/>
                  </a:cubicBezTo>
                  <a:close/>
                  <a:moveTo>
                    <a:pt x="56584" y="112972"/>
                  </a:moveTo>
                  <a:cubicBezTo>
                    <a:pt x="42169" y="112695"/>
                    <a:pt x="30947" y="119247"/>
                    <a:pt x="24875" y="132242"/>
                  </a:cubicBezTo>
                  <a:cubicBezTo>
                    <a:pt x="18802" y="145199"/>
                    <a:pt x="24561" y="158101"/>
                    <a:pt x="32571" y="168030"/>
                  </a:cubicBezTo>
                  <a:cubicBezTo>
                    <a:pt x="39622" y="176743"/>
                    <a:pt x="49202" y="180545"/>
                    <a:pt x="60424" y="183184"/>
                  </a:cubicBezTo>
                  <a:cubicBezTo>
                    <a:pt x="101344" y="192837"/>
                    <a:pt x="137096" y="176078"/>
                    <a:pt x="179142" y="162014"/>
                  </a:cubicBezTo>
                  <a:cubicBezTo>
                    <a:pt x="138850" y="133736"/>
                    <a:pt x="101492" y="113729"/>
                    <a:pt x="56584" y="112972"/>
                  </a:cubicBezTo>
                  <a:close/>
                  <a:moveTo>
                    <a:pt x="226763" y="22364"/>
                  </a:moveTo>
                  <a:cubicBezTo>
                    <a:pt x="205869" y="18266"/>
                    <a:pt x="194610" y="32183"/>
                    <a:pt x="186156" y="48260"/>
                  </a:cubicBezTo>
                  <a:cubicBezTo>
                    <a:pt x="179715" y="60534"/>
                    <a:pt x="175950" y="73934"/>
                    <a:pt x="176651" y="89642"/>
                  </a:cubicBezTo>
                  <a:cubicBezTo>
                    <a:pt x="177500" y="106161"/>
                    <a:pt x="183018" y="123511"/>
                    <a:pt x="189312" y="138443"/>
                  </a:cubicBezTo>
                  <a:cubicBezTo>
                    <a:pt x="191546" y="143740"/>
                    <a:pt x="195440" y="149813"/>
                    <a:pt x="202362" y="144792"/>
                  </a:cubicBezTo>
                  <a:cubicBezTo>
                    <a:pt x="228516" y="125763"/>
                    <a:pt x="253231" y="105164"/>
                    <a:pt x="257605" y="70058"/>
                  </a:cubicBezTo>
                  <a:cubicBezTo>
                    <a:pt x="260060" y="50419"/>
                    <a:pt x="244242" y="25760"/>
                    <a:pt x="226763" y="22364"/>
                  </a:cubicBezTo>
                  <a:close/>
                  <a:moveTo>
                    <a:pt x="226874" y="547"/>
                  </a:moveTo>
                  <a:cubicBezTo>
                    <a:pt x="260632" y="6564"/>
                    <a:pt x="288688" y="39050"/>
                    <a:pt x="270692" y="92355"/>
                  </a:cubicBezTo>
                  <a:cubicBezTo>
                    <a:pt x="291161" y="81981"/>
                    <a:pt x="311649" y="67843"/>
                    <a:pt x="331343" y="55643"/>
                  </a:cubicBezTo>
                  <a:cubicBezTo>
                    <a:pt x="342953" y="48444"/>
                    <a:pt x="359510" y="32737"/>
                    <a:pt x="369347" y="47946"/>
                  </a:cubicBezTo>
                  <a:cubicBezTo>
                    <a:pt x="378705" y="62453"/>
                    <a:pt x="358384" y="72236"/>
                    <a:pt x="346700" y="79324"/>
                  </a:cubicBezTo>
                  <a:cubicBezTo>
                    <a:pt x="332321" y="88054"/>
                    <a:pt x="311353" y="97301"/>
                    <a:pt x="296292" y="107582"/>
                  </a:cubicBezTo>
                  <a:cubicBezTo>
                    <a:pt x="326286" y="105736"/>
                    <a:pt x="348361" y="113562"/>
                    <a:pt x="358531" y="129233"/>
                  </a:cubicBezTo>
                  <a:cubicBezTo>
                    <a:pt x="365379" y="139790"/>
                    <a:pt x="369273" y="151566"/>
                    <a:pt x="368313" y="164523"/>
                  </a:cubicBezTo>
                  <a:cubicBezTo>
                    <a:pt x="367040" y="181772"/>
                    <a:pt x="360105" y="195791"/>
                    <a:pt x="347616" y="206475"/>
                  </a:cubicBezTo>
                  <a:lnTo>
                    <a:pt x="337601" y="210544"/>
                  </a:lnTo>
                  <a:lnTo>
                    <a:pt x="215038" y="210544"/>
                  </a:lnTo>
                  <a:lnTo>
                    <a:pt x="205168" y="193871"/>
                  </a:lnTo>
                  <a:cubicBezTo>
                    <a:pt x="195939" y="179567"/>
                    <a:pt x="194610" y="179769"/>
                    <a:pt x="181634" y="187873"/>
                  </a:cubicBezTo>
                  <a:lnTo>
                    <a:pt x="154381" y="210544"/>
                  </a:lnTo>
                  <a:lnTo>
                    <a:pt x="79730" y="210544"/>
                  </a:lnTo>
                  <a:lnTo>
                    <a:pt x="73510" y="209560"/>
                  </a:lnTo>
                  <a:cubicBezTo>
                    <a:pt x="43147" y="206828"/>
                    <a:pt x="18433" y="195052"/>
                    <a:pt x="5347" y="165834"/>
                  </a:cubicBezTo>
                  <a:cubicBezTo>
                    <a:pt x="-10933" y="129547"/>
                    <a:pt x="11493" y="94293"/>
                    <a:pt x="51915" y="90915"/>
                  </a:cubicBezTo>
                  <a:cubicBezTo>
                    <a:pt x="80893" y="88497"/>
                    <a:pt x="107491" y="98021"/>
                    <a:pt x="139404" y="109538"/>
                  </a:cubicBezTo>
                  <a:cubicBezTo>
                    <a:pt x="126114" y="90823"/>
                    <a:pt x="115889" y="76924"/>
                    <a:pt x="106272" y="62694"/>
                  </a:cubicBezTo>
                  <a:cubicBezTo>
                    <a:pt x="100735" y="54461"/>
                    <a:pt x="96434" y="43756"/>
                    <a:pt x="104998" y="36761"/>
                  </a:cubicBezTo>
                  <a:cubicBezTo>
                    <a:pt x="114744" y="28842"/>
                    <a:pt x="122367" y="38828"/>
                    <a:pt x="128827" y="45454"/>
                  </a:cubicBezTo>
                  <a:cubicBezTo>
                    <a:pt x="137207" y="54111"/>
                    <a:pt x="149592" y="77109"/>
                    <a:pt x="158101" y="86818"/>
                  </a:cubicBezTo>
                  <a:cubicBezTo>
                    <a:pt x="151401" y="27292"/>
                    <a:pt x="197729" y="-4640"/>
                    <a:pt x="226874" y="54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24B57F6F-A42D-4D11-B616-9485BF0FFEA9}"/>
                </a:ext>
              </a:extLst>
            </p:cNvPr>
            <p:cNvSpPr/>
            <p:nvPr/>
          </p:nvSpPr>
          <p:spPr>
            <a:xfrm>
              <a:off x="-11228" y="4309471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9" name="자유형: 도형 488">
              <a:extLst>
                <a:ext uri="{FF2B5EF4-FFF2-40B4-BE49-F238E27FC236}">
                  <a16:creationId xmlns:a16="http://schemas.microsoft.com/office/drawing/2014/main" id="{C3B6835B-C673-44C2-8BD4-480ADF70FB21}"/>
                </a:ext>
              </a:extLst>
            </p:cNvPr>
            <p:cNvSpPr/>
            <p:nvPr/>
          </p:nvSpPr>
          <p:spPr>
            <a:xfrm>
              <a:off x="-11228" y="6241821"/>
              <a:ext cx="167672" cy="334468"/>
            </a:xfrm>
            <a:custGeom>
              <a:avLst/>
              <a:gdLst>
                <a:gd name="connsiteX0" fmla="*/ 68549 w 167672"/>
                <a:gd name="connsiteY0" fmla="*/ 284694 h 334468"/>
                <a:gd name="connsiteX1" fmla="*/ 67181 w 167672"/>
                <a:gd name="connsiteY1" fmla="*/ 285718 h 334468"/>
                <a:gd name="connsiteX2" fmla="*/ 66985 w 167672"/>
                <a:gd name="connsiteY2" fmla="*/ 285690 h 334468"/>
                <a:gd name="connsiteX3" fmla="*/ 144966 w 167672"/>
                <a:gd name="connsiteY3" fmla="*/ 183984 h 334468"/>
                <a:gd name="connsiteX4" fmla="*/ 45553 w 167672"/>
                <a:gd name="connsiteY4" fmla="*/ 235703 h 334468"/>
                <a:gd name="connsiteX5" fmla="*/ 144966 w 167672"/>
                <a:gd name="connsiteY5" fmla="*/ 183984 h 334468"/>
                <a:gd name="connsiteX6" fmla="*/ 146731 w 167672"/>
                <a:gd name="connsiteY6" fmla="*/ 23223 h 334468"/>
                <a:gd name="connsiteX7" fmla="*/ 77589 w 167672"/>
                <a:gd name="connsiteY7" fmla="*/ 128855 h 334468"/>
                <a:gd name="connsiteX8" fmla="*/ 146731 w 167672"/>
                <a:gd name="connsiteY8" fmla="*/ 23223 h 334468"/>
                <a:gd name="connsiteX9" fmla="*/ 155037 w 167672"/>
                <a:gd name="connsiteY9" fmla="*/ 161 h 334468"/>
                <a:gd name="connsiteX10" fmla="*/ 164718 w 167672"/>
                <a:gd name="connsiteY10" fmla="*/ 1792 h 334468"/>
                <a:gd name="connsiteX11" fmla="*/ 166672 w 167672"/>
                <a:gd name="connsiteY11" fmla="*/ 21116 h 334468"/>
                <a:gd name="connsiteX12" fmla="*/ 120400 w 167672"/>
                <a:gd name="connsiteY12" fmla="*/ 124555 h 334468"/>
                <a:gd name="connsiteX13" fmla="*/ 104142 w 167672"/>
                <a:gd name="connsiteY13" fmla="*/ 134714 h 334468"/>
                <a:gd name="connsiteX14" fmla="*/ 42109 w 167672"/>
                <a:gd name="connsiteY14" fmla="*/ 220371 h 334468"/>
                <a:gd name="connsiteX15" fmla="*/ 132117 w 167672"/>
                <a:gd name="connsiteY15" fmla="*/ 170793 h 334468"/>
                <a:gd name="connsiteX16" fmla="*/ 163862 w 167672"/>
                <a:gd name="connsiteY16" fmla="*/ 176515 h 334468"/>
                <a:gd name="connsiteX17" fmla="*/ 151254 w 167672"/>
                <a:gd name="connsiteY17" fmla="*/ 197380 h 334468"/>
                <a:gd name="connsiteX18" fmla="*/ 40105 w 167672"/>
                <a:gd name="connsiteY18" fmla="*/ 251841 h 334468"/>
                <a:gd name="connsiteX19" fmla="*/ 24121 w 167672"/>
                <a:gd name="connsiteY19" fmla="*/ 261383 h 334468"/>
                <a:gd name="connsiteX20" fmla="*/ 6033 w 167672"/>
                <a:gd name="connsiteY20" fmla="*/ 315752 h 334468"/>
                <a:gd name="connsiteX21" fmla="*/ 791 w 167672"/>
                <a:gd name="connsiteY21" fmla="*/ 334468 h 334468"/>
                <a:gd name="connsiteX22" fmla="*/ 0 w 167672"/>
                <a:gd name="connsiteY22" fmla="*/ 334354 h 334468"/>
                <a:gd name="connsiteX23" fmla="*/ 0 w 167672"/>
                <a:gd name="connsiteY23" fmla="*/ 284752 h 334468"/>
                <a:gd name="connsiteX24" fmla="*/ 9354 w 167672"/>
                <a:gd name="connsiteY24" fmla="*/ 254017 h 334468"/>
                <a:gd name="connsiteX25" fmla="*/ 3564 w 167672"/>
                <a:gd name="connsiteY25" fmla="*/ 242231 h 334468"/>
                <a:gd name="connsiteX26" fmla="*/ 0 w 167672"/>
                <a:gd name="connsiteY26" fmla="*/ 237659 h 334468"/>
                <a:gd name="connsiteX27" fmla="*/ 0 w 167672"/>
                <a:gd name="connsiteY27" fmla="*/ 212577 h 334468"/>
                <a:gd name="connsiteX28" fmla="*/ 7007 w 167672"/>
                <a:gd name="connsiteY28" fmla="*/ 224140 h 334468"/>
                <a:gd name="connsiteX29" fmla="*/ 651 w 167672"/>
                <a:gd name="connsiteY29" fmla="*/ 167780 h 334468"/>
                <a:gd name="connsiteX30" fmla="*/ 0 w 167672"/>
                <a:gd name="connsiteY30" fmla="*/ 166971 h 334468"/>
                <a:gd name="connsiteX31" fmla="*/ 0 w 167672"/>
                <a:gd name="connsiteY31" fmla="*/ 139962 h 334468"/>
                <a:gd name="connsiteX32" fmla="*/ 2685 w 167672"/>
                <a:gd name="connsiteY32" fmla="*/ 143054 h 334468"/>
                <a:gd name="connsiteX33" fmla="*/ 18879 w 167672"/>
                <a:gd name="connsiteY33" fmla="*/ 227635 h 334468"/>
                <a:gd name="connsiteX34" fmla="*/ 53622 w 167672"/>
                <a:gd name="connsiteY34" fmla="*/ 153456 h 334468"/>
                <a:gd name="connsiteX35" fmla="*/ 56808 w 167672"/>
                <a:gd name="connsiteY35" fmla="*/ 109805 h 334468"/>
                <a:gd name="connsiteX36" fmla="*/ 143801 w 167672"/>
                <a:gd name="connsiteY36" fmla="*/ 3334 h 334468"/>
                <a:gd name="connsiteX37" fmla="*/ 155037 w 167672"/>
                <a:gd name="connsiteY37" fmla="*/ 161 h 3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7672" h="334468">
                  <a:moveTo>
                    <a:pt x="68549" y="284694"/>
                  </a:moveTo>
                  <a:lnTo>
                    <a:pt x="67181" y="285718"/>
                  </a:lnTo>
                  <a:lnTo>
                    <a:pt x="66985" y="285690"/>
                  </a:lnTo>
                  <a:close/>
                  <a:moveTo>
                    <a:pt x="144966" y="183984"/>
                  </a:moveTo>
                  <a:cubicBezTo>
                    <a:pt x="112553" y="178845"/>
                    <a:pt x="61451" y="213381"/>
                    <a:pt x="45553" y="235703"/>
                  </a:cubicBezTo>
                  <a:cubicBezTo>
                    <a:pt x="73819" y="234419"/>
                    <a:pt x="134842" y="208722"/>
                    <a:pt x="144966" y="183984"/>
                  </a:cubicBezTo>
                  <a:close/>
                  <a:moveTo>
                    <a:pt x="146731" y="23223"/>
                  </a:moveTo>
                  <a:cubicBezTo>
                    <a:pt x="105667" y="42410"/>
                    <a:pt x="70907" y="95638"/>
                    <a:pt x="77589" y="128855"/>
                  </a:cubicBezTo>
                  <a:cubicBezTo>
                    <a:pt x="125214" y="113797"/>
                    <a:pt x="144195" y="62951"/>
                    <a:pt x="146731" y="23223"/>
                  </a:cubicBezTo>
                  <a:close/>
                  <a:moveTo>
                    <a:pt x="155037" y="161"/>
                  </a:moveTo>
                  <a:cubicBezTo>
                    <a:pt x="158843" y="-264"/>
                    <a:pt x="162389" y="113"/>
                    <a:pt x="164718" y="1792"/>
                  </a:cubicBezTo>
                  <a:cubicBezTo>
                    <a:pt x="168368" y="4430"/>
                    <a:pt x="168145" y="14846"/>
                    <a:pt x="166672" y="21116"/>
                  </a:cubicBezTo>
                  <a:cubicBezTo>
                    <a:pt x="157832" y="58891"/>
                    <a:pt x="150671" y="96871"/>
                    <a:pt x="120400" y="124555"/>
                  </a:cubicBezTo>
                  <a:cubicBezTo>
                    <a:pt x="116442" y="128239"/>
                    <a:pt x="108922" y="133172"/>
                    <a:pt x="104142" y="134714"/>
                  </a:cubicBezTo>
                  <a:cubicBezTo>
                    <a:pt x="62376" y="148282"/>
                    <a:pt x="59566" y="188644"/>
                    <a:pt x="42109" y="220371"/>
                  </a:cubicBezTo>
                  <a:cubicBezTo>
                    <a:pt x="67070" y="193441"/>
                    <a:pt x="96467" y="175898"/>
                    <a:pt x="132117" y="170793"/>
                  </a:cubicBezTo>
                  <a:cubicBezTo>
                    <a:pt x="148273" y="168480"/>
                    <a:pt x="162166" y="171119"/>
                    <a:pt x="163862" y="176515"/>
                  </a:cubicBezTo>
                  <a:cubicBezTo>
                    <a:pt x="165096" y="180438"/>
                    <a:pt x="157044" y="191505"/>
                    <a:pt x="151254" y="197380"/>
                  </a:cubicBezTo>
                  <a:cubicBezTo>
                    <a:pt x="120657" y="228440"/>
                    <a:pt x="82933" y="245606"/>
                    <a:pt x="40105" y="251841"/>
                  </a:cubicBezTo>
                  <a:cubicBezTo>
                    <a:pt x="33098" y="252904"/>
                    <a:pt x="27102" y="253315"/>
                    <a:pt x="24121" y="261383"/>
                  </a:cubicBezTo>
                  <a:cubicBezTo>
                    <a:pt x="17089" y="280476"/>
                    <a:pt x="11337" y="298062"/>
                    <a:pt x="6033" y="315752"/>
                  </a:cubicBezTo>
                  <a:lnTo>
                    <a:pt x="791" y="334468"/>
                  </a:lnTo>
                  <a:lnTo>
                    <a:pt x="0" y="334354"/>
                  </a:lnTo>
                  <a:lnTo>
                    <a:pt x="0" y="284752"/>
                  </a:lnTo>
                  <a:lnTo>
                    <a:pt x="9354" y="254017"/>
                  </a:lnTo>
                  <a:cubicBezTo>
                    <a:pt x="11239" y="248107"/>
                    <a:pt x="6750" y="245606"/>
                    <a:pt x="3564" y="242231"/>
                  </a:cubicBezTo>
                  <a:lnTo>
                    <a:pt x="0" y="237659"/>
                  </a:lnTo>
                  <a:lnTo>
                    <a:pt x="0" y="212577"/>
                  </a:lnTo>
                  <a:lnTo>
                    <a:pt x="7007" y="224140"/>
                  </a:lnTo>
                  <a:cubicBezTo>
                    <a:pt x="11872" y="207865"/>
                    <a:pt x="8159" y="186138"/>
                    <a:pt x="651" y="167780"/>
                  </a:cubicBezTo>
                  <a:lnTo>
                    <a:pt x="0" y="166971"/>
                  </a:lnTo>
                  <a:lnTo>
                    <a:pt x="0" y="139962"/>
                  </a:lnTo>
                  <a:lnTo>
                    <a:pt x="2685" y="143054"/>
                  </a:lnTo>
                  <a:cubicBezTo>
                    <a:pt x="19001" y="167070"/>
                    <a:pt x="23402" y="193329"/>
                    <a:pt x="18879" y="227635"/>
                  </a:cubicBezTo>
                  <a:cubicBezTo>
                    <a:pt x="30734" y="203017"/>
                    <a:pt x="44610" y="179101"/>
                    <a:pt x="53622" y="153456"/>
                  </a:cubicBezTo>
                  <a:cubicBezTo>
                    <a:pt x="58196" y="140453"/>
                    <a:pt x="53724" y="124847"/>
                    <a:pt x="56808" y="109805"/>
                  </a:cubicBezTo>
                  <a:cubicBezTo>
                    <a:pt x="67721" y="56458"/>
                    <a:pt x="97461" y="24645"/>
                    <a:pt x="143801" y="3334"/>
                  </a:cubicBezTo>
                  <a:cubicBezTo>
                    <a:pt x="147168" y="1809"/>
                    <a:pt x="151232" y="584"/>
                    <a:pt x="155037" y="161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5D58A168-D783-4DA6-93A7-BDBC7ABA5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9" y="5520230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492" name="자유형: 도형 491">
              <a:extLst>
                <a:ext uri="{FF2B5EF4-FFF2-40B4-BE49-F238E27FC236}">
                  <a16:creationId xmlns:a16="http://schemas.microsoft.com/office/drawing/2014/main" id="{7A629C97-0A32-445A-AC23-B93D46F972A9}"/>
                </a:ext>
              </a:extLst>
            </p:cNvPr>
            <p:cNvSpPr/>
            <p:nvPr/>
          </p:nvSpPr>
          <p:spPr>
            <a:xfrm>
              <a:off x="-11227" y="4892148"/>
              <a:ext cx="208055" cy="289473"/>
            </a:xfrm>
            <a:custGeom>
              <a:avLst/>
              <a:gdLst>
                <a:gd name="connsiteX0" fmla="*/ 205710 w 208055"/>
                <a:gd name="connsiteY0" fmla="*/ 0 h 289473"/>
                <a:gd name="connsiteX1" fmla="*/ 114362 w 208055"/>
                <a:gd name="connsiteY1" fmla="*/ 262190 h 289473"/>
                <a:gd name="connsiteX2" fmla="*/ 48291 w 208055"/>
                <a:gd name="connsiteY2" fmla="*/ 289473 h 289473"/>
                <a:gd name="connsiteX3" fmla="*/ 0 w 208055"/>
                <a:gd name="connsiteY3" fmla="*/ 288469 h 289473"/>
                <a:gd name="connsiteX4" fmla="*/ 0 w 208055"/>
                <a:gd name="connsiteY4" fmla="*/ 141528 h 289473"/>
                <a:gd name="connsiteX5" fmla="*/ 1135 w 208055"/>
                <a:gd name="connsiteY5" fmla="*/ 140160 h 289473"/>
                <a:gd name="connsiteX6" fmla="*/ 47419 w 208055"/>
                <a:gd name="connsiteY6" fmla="*/ 110176 h 289473"/>
                <a:gd name="connsiteX7" fmla="*/ 147136 w 208055"/>
                <a:gd name="connsiteY7" fmla="*/ 63456 h 289473"/>
                <a:gd name="connsiteX8" fmla="*/ 205710 w 208055"/>
                <a:gd name="connsiteY8" fmla="*/ 0 h 2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55" h="289473">
                  <a:moveTo>
                    <a:pt x="205710" y="0"/>
                  </a:moveTo>
                  <a:cubicBezTo>
                    <a:pt x="217564" y="83678"/>
                    <a:pt x="184093" y="218957"/>
                    <a:pt x="114362" y="262190"/>
                  </a:cubicBezTo>
                  <a:cubicBezTo>
                    <a:pt x="93094" y="275440"/>
                    <a:pt x="71128" y="284853"/>
                    <a:pt x="48291" y="289473"/>
                  </a:cubicBezTo>
                  <a:lnTo>
                    <a:pt x="0" y="288469"/>
                  </a:lnTo>
                  <a:lnTo>
                    <a:pt x="0" y="141528"/>
                  </a:lnTo>
                  <a:lnTo>
                    <a:pt x="1135" y="140160"/>
                  </a:lnTo>
                  <a:cubicBezTo>
                    <a:pt x="14995" y="128306"/>
                    <a:pt x="30684" y="118544"/>
                    <a:pt x="47419" y="110176"/>
                  </a:cubicBezTo>
                  <a:cubicBezTo>
                    <a:pt x="80194" y="94138"/>
                    <a:pt x="114362" y="80192"/>
                    <a:pt x="147136" y="63456"/>
                  </a:cubicBezTo>
                  <a:cubicBezTo>
                    <a:pt x="173633" y="50207"/>
                    <a:pt x="193856" y="29288"/>
                    <a:pt x="205710" y="0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94" name="Graphic 47">
              <a:extLst>
                <a:ext uri="{FF2B5EF4-FFF2-40B4-BE49-F238E27FC236}">
                  <a16:creationId xmlns:a16="http://schemas.microsoft.com/office/drawing/2014/main" id="{105D7D81-9A37-41FE-9440-E8246AEE4D25}"/>
                </a:ext>
              </a:extLst>
            </p:cNvPr>
            <p:cNvGrpSpPr/>
            <p:nvPr/>
          </p:nvGrpSpPr>
          <p:grpSpPr>
            <a:xfrm>
              <a:off x="-2046" y="3569072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5" name="Freeform: Shape 1145">
                <a:extLst>
                  <a:ext uri="{FF2B5EF4-FFF2-40B4-BE49-F238E27FC236}">
                    <a16:creationId xmlns:a16="http://schemas.microsoft.com/office/drawing/2014/main" id="{83E211A1-9915-457E-9ACB-9D8595FEDEBF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1146">
                <a:extLst>
                  <a:ext uri="{FF2B5EF4-FFF2-40B4-BE49-F238E27FC236}">
                    <a16:creationId xmlns:a16="http://schemas.microsoft.com/office/drawing/2014/main" id="{8617834E-9AA3-42E3-BC92-A12047C9F63D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1147">
                <a:extLst>
                  <a:ext uri="{FF2B5EF4-FFF2-40B4-BE49-F238E27FC236}">
                    <a16:creationId xmlns:a16="http://schemas.microsoft.com/office/drawing/2014/main" id="{21516915-3A0B-443B-B893-CA2BE0D2D41E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8" name="Freeform: Shape 264">
              <a:extLst>
                <a:ext uri="{FF2B5EF4-FFF2-40B4-BE49-F238E27FC236}">
                  <a16:creationId xmlns:a16="http://schemas.microsoft.com/office/drawing/2014/main" id="{ABEE2F4B-606E-4BBF-9942-981F519E617D}"/>
                </a:ext>
              </a:extLst>
            </p:cNvPr>
            <p:cNvSpPr/>
            <p:nvPr/>
          </p:nvSpPr>
          <p:spPr>
            <a:xfrm>
              <a:off x="21069" y="213862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B6CC65E2-BF17-49B5-8F9F-282CE633EB4B}"/>
                </a:ext>
              </a:extLst>
            </p:cNvPr>
            <p:cNvSpPr/>
            <p:nvPr/>
          </p:nvSpPr>
          <p:spPr>
            <a:xfrm>
              <a:off x="-11228" y="2767717"/>
              <a:ext cx="299983" cy="384637"/>
            </a:xfrm>
            <a:custGeom>
              <a:avLst/>
              <a:gdLst>
                <a:gd name="connsiteX0" fmla="*/ 113335 w 299983"/>
                <a:gd name="connsiteY0" fmla="*/ 205387 h 384637"/>
                <a:gd name="connsiteX1" fmla="*/ 113335 w 299983"/>
                <a:gd name="connsiteY1" fmla="*/ 384637 h 384637"/>
                <a:gd name="connsiteX2" fmla="*/ 113335 w 299983"/>
                <a:gd name="connsiteY2" fmla="*/ 205387 h 384637"/>
                <a:gd name="connsiteX3" fmla="*/ 119253 w 299983"/>
                <a:gd name="connsiteY3" fmla="*/ 199469 h 384637"/>
                <a:gd name="connsiteX4" fmla="*/ 199879 w 299983"/>
                <a:gd name="connsiteY4" fmla="*/ 281081 h 384637"/>
                <a:gd name="connsiteX5" fmla="*/ 119253 w 299983"/>
                <a:gd name="connsiteY5" fmla="*/ 199469 h 384637"/>
                <a:gd name="connsiteX6" fmla="*/ 105198 w 299983"/>
                <a:gd name="connsiteY6" fmla="*/ 199223 h 384637"/>
                <a:gd name="connsiteX7" fmla="*/ 25066 w 299983"/>
                <a:gd name="connsiteY7" fmla="*/ 281081 h 384637"/>
                <a:gd name="connsiteX8" fmla="*/ 105198 w 299983"/>
                <a:gd name="connsiteY8" fmla="*/ 199223 h 384637"/>
                <a:gd name="connsiteX9" fmla="*/ 9625 w 299983"/>
                <a:gd name="connsiteY9" fmla="*/ 169080 h 384637"/>
                <a:gd name="connsiteX10" fmla="*/ 99034 w 299983"/>
                <a:gd name="connsiteY10" fmla="*/ 191579 h 384637"/>
                <a:gd name="connsiteX11" fmla="*/ 10087 w 299983"/>
                <a:gd name="connsiteY11" fmla="*/ 214478 h 384637"/>
                <a:gd name="connsiteX12" fmla="*/ 0 w 299983"/>
                <a:gd name="connsiteY12" fmla="*/ 213166 h 384637"/>
                <a:gd name="connsiteX13" fmla="*/ 0 w 299983"/>
                <a:gd name="connsiteY13" fmla="*/ 170253 h 384637"/>
                <a:gd name="connsiteX14" fmla="*/ 212515 w 299983"/>
                <a:gd name="connsiteY14" fmla="*/ 169018 h 384637"/>
                <a:gd name="connsiteX15" fmla="*/ 299983 w 299983"/>
                <a:gd name="connsiteY15" fmla="*/ 191333 h 384637"/>
                <a:gd name="connsiteX16" fmla="*/ 126156 w 299983"/>
                <a:gd name="connsiteY16" fmla="*/ 191826 h 384637"/>
                <a:gd name="connsiteX17" fmla="*/ 212515 w 299983"/>
                <a:gd name="connsiteY17" fmla="*/ 169018 h 384637"/>
                <a:gd name="connsiteX18" fmla="*/ 25066 w 299983"/>
                <a:gd name="connsiteY18" fmla="*/ 102570 h 384637"/>
                <a:gd name="connsiteX19" fmla="*/ 105445 w 299983"/>
                <a:gd name="connsiteY19" fmla="*/ 184429 h 384637"/>
                <a:gd name="connsiteX20" fmla="*/ 25066 w 299983"/>
                <a:gd name="connsiteY20" fmla="*/ 102570 h 384637"/>
                <a:gd name="connsiteX21" fmla="*/ 199386 w 299983"/>
                <a:gd name="connsiteY21" fmla="*/ 102324 h 384637"/>
                <a:gd name="connsiteX22" fmla="*/ 119253 w 299983"/>
                <a:gd name="connsiteY22" fmla="*/ 184429 h 384637"/>
                <a:gd name="connsiteX23" fmla="*/ 199386 w 299983"/>
                <a:gd name="connsiteY23" fmla="*/ 102324 h 384637"/>
                <a:gd name="connsiteX24" fmla="*/ 111855 w 299983"/>
                <a:gd name="connsiteY24" fmla="*/ 0 h 384637"/>
                <a:gd name="connsiteX25" fmla="*/ 112349 w 299983"/>
                <a:gd name="connsiteY25" fmla="*/ 177032 h 384637"/>
                <a:gd name="connsiteX26" fmla="*/ 111855 w 299983"/>
                <a:gd name="connsiteY26" fmla="*/ 0 h 38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9983" h="384637">
                  <a:moveTo>
                    <a:pt x="113335" y="205387"/>
                  </a:moveTo>
                  <a:cubicBezTo>
                    <a:pt x="141690" y="265301"/>
                    <a:pt x="141936" y="324476"/>
                    <a:pt x="113335" y="384637"/>
                  </a:cubicBezTo>
                  <a:cubicBezTo>
                    <a:pt x="83501" y="347160"/>
                    <a:pt x="83501" y="243850"/>
                    <a:pt x="113335" y="205387"/>
                  </a:cubicBezTo>
                  <a:close/>
                  <a:moveTo>
                    <a:pt x="119253" y="199469"/>
                  </a:moveTo>
                  <a:cubicBezTo>
                    <a:pt x="147854" y="200209"/>
                    <a:pt x="191495" y="243850"/>
                    <a:pt x="199879" y="281081"/>
                  </a:cubicBezTo>
                  <a:cubicBezTo>
                    <a:pt x="165113" y="273684"/>
                    <a:pt x="127143" y="234974"/>
                    <a:pt x="119253" y="199469"/>
                  </a:cubicBezTo>
                  <a:close/>
                  <a:moveTo>
                    <a:pt x="105198" y="199223"/>
                  </a:moveTo>
                  <a:cubicBezTo>
                    <a:pt x="99034" y="233495"/>
                    <a:pt x="57612" y="275904"/>
                    <a:pt x="25066" y="281081"/>
                  </a:cubicBezTo>
                  <a:cubicBezTo>
                    <a:pt x="31230" y="246562"/>
                    <a:pt x="72159" y="204894"/>
                    <a:pt x="105198" y="199223"/>
                  </a:cubicBezTo>
                  <a:close/>
                  <a:moveTo>
                    <a:pt x="9625" y="169080"/>
                  </a:moveTo>
                  <a:cubicBezTo>
                    <a:pt x="41092" y="169080"/>
                    <a:pt x="73269" y="176539"/>
                    <a:pt x="99034" y="191579"/>
                  </a:cubicBezTo>
                  <a:cubicBezTo>
                    <a:pt x="74132" y="207236"/>
                    <a:pt x="41832" y="214694"/>
                    <a:pt x="10087" y="214478"/>
                  </a:cubicBezTo>
                  <a:lnTo>
                    <a:pt x="0" y="213166"/>
                  </a:lnTo>
                  <a:lnTo>
                    <a:pt x="0" y="170253"/>
                  </a:lnTo>
                  <a:close/>
                  <a:moveTo>
                    <a:pt x="212515" y="169018"/>
                  </a:moveTo>
                  <a:cubicBezTo>
                    <a:pt x="243952" y="168957"/>
                    <a:pt x="275573" y="176416"/>
                    <a:pt x="299983" y="191333"/>
                  </a:cubicBezTo>
                  <a:cubicBezTo>
                    <a:pt x="253629" y="221660"/>
                    <a:pt x="175222" y="222153"/>
                    <a:pt x="126156" y="191826"/>
                  </a:cubicBezTo>
                  <a:cubicBezTo>
                    <a:pt x="149826" y="176662"/>
                    <a:pt x="181078" y="169080"/>
                    <a:pt x="212515" y="169018"/>
                  </a:cubicBezTo>
                  <a:close/>
                  <a:moveTo>
                    <a:pt x="25066" y="102570"/>
                  </a:moveTo>
                  <a:cubicBezTo>
                    <a:pt x="57612" y="107255"/>
                    <a:pt x="98048" y="148678"/>
                    <a:pt x="105445" y="184429"/>
                  </a:cubicBezTo>
                  <a:cubicBezTo>
                    <a:pt x="73145" y="179744"/>
                    <a:pt x="31723" y="137582"/>
                    <a:pt x="25066" y="102570"/>
                  </a:cubicBezTo>
                  <a:close/>
                  <a:moveTo>
                    <a:pt x="199386" y="102324"/>
                  </a:moveTo>
                  <a:cubicBezTo>
                    <a:pt x="196920" y="133144"/>
                    <a:pt x="153525" y="178018"/>
                    <a:pt x="119253" y="184429"/>
                  </a:cubicBezTo>
                  <a:cubicBezTo>
                    <a:pt x="127636" y="148184"/>
                    <a:pt x="165360" y="109474"/>
                    <a:pt x="199386" y="102324"/>
                  </a:cubicBezTo>
                  <a:close/>
                  <a:moveTo>
                    <a:pt x="111855" y="0"/>
                  </a:moveTo>
                  <a:cubicBezTo>
                    <a:pt x="141197" y="43642"/>
                    <a:pt x="142676" y="127719"/>
                    <a:pt x="112349" y="177032"/>
                  </a:cubicBezTo>
                  <a:cubicBezTo>
                    <a:pt x="84240" y="131664"/>
                    <a:pt x="81035" y="53258"/>
                    <a:pt x="11185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AF89F91A-8192-4FF5-9B0C-F033E574F086}"/>
                </a:ext>
              </a:extLst>
            </p:cNvPr>
            <p:cNvSpPr/>
            <p:nvPr/>
          </p:nvSpPr>
          <p:spPr>
            <a:xfrm>
              <a:off x="363309" y="240283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4" name="Freeform: Shape 17">
              <a:extLst>
                <a:ext uri="{FF2B5EF4-FFF2-40B4-BE49-F238E27FC236}">
                  <a16:creationId xmlns:a16="http://schemas.microsoft.com/office/drawing/2014/main" id="{2D1195B8-00C9-4376-BA71-DFE13BFCE815}"/>
                </a:ext>
              </a:extLst>
            </p:cNvPr>
            <p:cNvSpPr/>
            <p:nvPr/>
          </p:nvSpPr>
          <p:spPr>
            <a:xfrm>
              <a:off x="982511" y="1464805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45EC7F43-835B-41F9-A63F-58C15C04730C}"/>
                </a:ext>
              </a:extLst>
            </p:cNvPr>
            <p:cNvSpPr/>
            <p:nvPr/>
          </p:nvSpPr>
          <p:spPr>
            <a:xfrm>
              <a:off x="563012" y="184812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248C78CE-F44A-4386-9A7C-E594101401DB}"/>
                </a:ext>
              </a:extLst>
            </p:cNvPr>
            <p:cNvSpPr/>
            <p:nvPr/>
          </p:nvSpPr>
          <p:spPr>
            <a:xfrm>
              <a:off x="1396782" y="89980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7" name="Freeform: Shape 42">
              <a:extLst>
                <a:ext uri="{FF2B5EF4-FFF2-40B4-BE49-F238E27FC236}">
                  <a16:creationId xmlns:a16="http://schemas.microsoft.com/office/drawing/2014/main" id="{533AFCC7-D317-4CCD-AA9B-DDA300DD95EF}"/>
                </a:ext>
              </a:extLst>
            </p:cNvPr>
            <p:cNvSpPr/>
            <p:nvPr/>
          </p:nvSpPr>
          <p:spPr>
            <a:xfrm>
              <a:off x="896670" y="90763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44">
              <a:extLst>
                <a:ext uri="{FF2B5EF4-FFF2-40B4-BE49-F238E27FC236}">
                  <a16:creationId xmlns:a16="http://schemas.microsoft.com/office/drawing/2014/main" id="{C71EB9D6-B5EC-4976-A3C5-804954875520}"/>
                </a:ext>
              </a:extLst>
            </p:cNvPr>
            <p:cNvSpPr/>
            <p:nvPr/>
          </p:nvSpPr>
          <p:spPr>
            <a:xfrm>
              <a:off x="231819" y="101188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자유형: 도형 508">
              <a:extLst>
                <a:ext uri="{FF2B5EF4-FFF2-40B4-BE49-F238E27FC236}">
                  <a16:creationId xmlns:a16="http://schemas.microsoft.com/office/drawing/2014/main" id="{5F72833D-2559-448E-B9B0-C7F5AE2AF355}"/>
                </a:ext>
              </a:extLst>
            </p:cNvPr>
            <p:cNvSpPr/>
            <p:nvPr/>
          </p:nvSpPr>
          <p:spPr>
            <a:xfrm>
              <a:off x="635167" y="125890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0" name="자유형: 도형 509">
              <a:extLst>
                <a:ext uri="{FF2B5EF4-FFF2-40B4-BE49-F238E27FC236}">
                  <a16:creationId xmlns:a16="http://schemas.microsoft.com/office/drawing/2014/main" id="{784BEA62-A665-4CD6-BD97-6DE92933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48" y="50353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511" name="Graphic 5">
              <a:extLst>
                <a:ext uri="{FF2B5EF4-FFF2-40B4-BE49-F238E27FC236}">
                  <a16:creationId xmlns:a16="http://schemas.microsoft.com/office/drawing/2014/main" id="{3E12FFC0-27B8-401A-945E-11171A762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33" y="2076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2" name="자유형: 도형 511">
              <a:extLst>
                <a:ext uri="{FF2B5EF4-FFF2-40B4-BE49-F238E27FC236}">
                  <a16:creationId xmlns:a16="http://schemas.microsoft.com/office/drawing/2014/main" id="{6561742C-0F40-4C91-AFED-7090BAB7E0A2}"/>
                </a:ext>
              </a:extLst>
            </p:cNvPr>
            <p:cNvSpPr/>
            <p:nvPr/>
          </p:nvSpPr>
          <p:spPr>
            <a:xfrm>
              <a:off x="568405" y="-5694"/>
              <a:ext cx="287130" cy="349180"/>
            </a:xfrm>
            <a:custGeom>
              <a:avLst/>
              <a:gdLst>
                <a:gd name="connsiteX0" fmla="*/ 276439 w 287130"/>
                <a:gd name="connsiteY0" fmla="*/ 0 h 349180"/>
                <a:gd name="connsiteX1" fmla="*/ 286718 w 287130"/>
                <a:gd name="connsiteY1" fmla="*/ 0 h 349180"/>
                <a:gd name="connsiteX2" fmla="*/ 287130 w 287130"/>
                <a:gd name="connsiteY2" fmla="*/ 54080 h 349180"/>
                <a:gd name="connsiteX3" fmla="*/ 195248 w 287130"/>
                <a:gd name="connsiteY3" fmla="*/ 246081 h 349180"/>
                <a:gd name="connsiteX4" fmla="*/ 57877 w 287130"/>
                <a:gd name="connsiteY4" fmla="*/ 271882 h 349180"/>
                <a:gd name="connsiteX5" fmla="*/ 41142 w 287130"/>
                <a:gd name="connsiteY5" fmla="*/ 280947 h 349180"/>
                <a:gd name="connsiteX6" fmla="*/ 26498 w 287130"/>
                <a:gd name="connsiteY6" fmla="*/ 329759 h 349180"/>
                <a:gd name="connsiteX7" fmla="*/ 0 w 287130"/>
                <a:gd name="connsiteY7" fmla="*/ 347192 h 349180"/>
                <a:gd name="connsiteX8" fmla="*/ 36261 w 287130"/>
                <a:gd name="connsiteY8" fmla="*/ 264909 h 349180"/>
                <a:gd name="connsiteX9" fmla="*/ 36957 w 287130"/>
                <a:gd name="connsiteY9" fmla="*/ 237713 h 349180"/>
                <a:gd name="connsiteX10" fmla="*/ 46721 w 287130"/>
                <a:gd name="connsiteY10" fmla="*/ 166587 h 349180"/>
                <a:gd name="connsiteX11" fmla="*/ 128305 w 287130"/>
                <a:gd name="connsiteY11" fmla="*/ 94067 h 349180"/>
                <a:gd name="connsiteX12" fmla="*/ 228022 w 287130"/>
                <a:gd name="connsiteY12" fmla="*/ 47347 h 349180"/>
                <a:gd name="connsiteX13" fmla="*/ 262800 w 287130"/>
                <a:gd name="connsiteY13" fmla="*/ 21633 h 34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130" h="349180">
                  <a:moveTo>
                    <a:pt x="276439" y="0"/>
                  </a:moveTo>
                  <a:lnTo>
                    <a:pt x="286718" y="0"/>
                  </a:lnTo>
                  <a:lnTo>
                    <a:pt x="287130" y="54080"/>
                  </a:lnTo>
                  <a:cubicBezTo>
                    <a:pt x="279449" y="129455"/>
                    <a:pt x="247547" y="213656"/>
                    <a:pt x="195248" y="246081"/>
                  </a:cubicBezTo>
                  <a:cubicBezTo>
                    <a:pt x="152712" y="272580"/>
                    <a:pt x="107387" y="283736"/>
                    <a:pt x="57877" y="271882"/>
                  </a:cubicBezTo>
                  <a:cubicBezTo>
                    <a:pt x="47417" y="269093"/>
                    <a:pt x="43931" y="272580"/>
                    <a:pt x="41142" y="280947"/>
                  </a:cubicBezTo>
                  <a:cubicBezTo>
                    <a:pt x="36261" y="296985"/>
                    <a:pt x="27893" y="313024"/>
                    <a:pt x="26498" y="329759"/>
                  </a:cubicBezTo>
                  <a:cubicBezTo>
                    <a:pt x="24406" y="348587"/>
                    <a:pt x="17433" y="352074"/>
                    <a:pt x="0" y="347192"/>
                  </a:cubicBezTo>
                  <a:cubicBezTo>
                    <a:pt x="11854" y="319299"/>
                    <a:pt x="23708" y="292104"/>
                    <a:pt x="36261" y="264909"/>
                  </a:cubicBezTo>
                  <a:cubicBezTo>
                    <a:pt x="40444" y="255843"/>
                    <a:pt x="44628" y="250962"/>
                    <a:pt x="36957" y="237713"/>
                  </a:cubicBezTo>
                  <a:cubicBezTo>
                    <a:pt x="23708" y="215399"/>
                    <a:pt x="34168" y="188902"/>
                    <a:pt x="46721" y="166587"/>
                  </a:cubicBezTo>
                  <a:cubicBezTo>
                    <a:pt x="65547" y="133116"/>
                    <a:pt x="94835" y="110802"/>
                    <a:pt x="128305" y="94067"/>
                  </a:cubicBezTo>
                  <a:cubicBezTo>
                    <a:pt x="161080" y="78028"/>
                    <a:pt x="195248" y="64083"/>
                    <a:pt x="228022" y="47347"/>
                  </a:cubicBezTo>
                  <a:cubicBezTo>
                    <a:pt x="241271" y="40722"/>
                    <a:pt x="252951" y="32180"/>
                    <a:pt x="262800" y="21633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3" name="하트 512">
              <a:extLst>
                <a:ext uri="{FF2B5EF4-FFF2-40B4-BE49-F238E27FC236}">
                  <a16:creationId xmlns:a16="http://schemas.microsoft.com/office/drawing/2014/main" id="{4109B449-0D12-46B5-860A-8AA2F6CC8392}"/>
                </a:ext>
              </a:extLst>
            </p:cNvPr>
            <p:cNvSpPr/>
            <p:nvPr/>
          </p:nvSpPr>
          <p:spPr>
            <a:xfrm>
              <a:off x="1639035" y="81102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4" name="Graphic 47">
              <a:extLst>
                <a:ext uri="{FF2B5EF4-FFF2-40B4-BE49-F238E27FC236}">
                  <a16:creationId xmlns:a16="http://schemas.microsoft.com/office/drawing/2014/main" id="{0133BB91-2129-4AED-9C45-79B029232B39}"/>
                </a:ext>
              </a:extLst>
            </p:cNvPr>
            <p:cNvGrpSpPr/>
            <p:nvPr/>
          </p:nvGrpSpPr>
          <p:grpSpPr>
            <a:xfrm>
              <a:off x="1191861" y="441942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5" name="Freeform: Shape 1145">
                <a:extLst>
                  <a:ext uri="{FF2B5EF4-FFF2-40B4-BE49-F238E27FC236}">
                    <a16:creationId xmlns:a16="http://schemas.microsoft.com/office/drawing/2014/main" id="{FC66A2F2-2FFC-460D-8753-604E137BD7C0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1146">
                <a:extLst>
                  <a:ext uri="{FF2B5EF4-FFF2-40B4-BE49-F238E27FC236}">
                    <a16:creationId xmlns:a16="http://schemas.microsoft.com/office/drawing/2014/main" id="{BC589B3F-5B67-473C-9034-64EA73D2C9FE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1147">
                <a:extLst>
                  <a:ext uri="{FF2B5EF4-FFF2-40B4-BE49-F238E27FC236}">
                    <a16:creationId xmlns:a16="http://schemas.microsoft.com/office/drawing/2014/main" id="{D6CBE1E6-BB4B-4252-937A-D6484B8F9B5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8" name="Freeform: Shape 264">
              <a:extLst>
                <a:ext uri="{FF2B5EF4-FFF2-40B4-BE49-F238E27FC236}">
                  <a16:creationId xmlns:a16="http://schemas.microsoft.com/office/drawing/2014/main" id="{A16980C2-F409-4DDC-B031-C31FB1FD31B4}"/>
                </a:ext>
              </a:extLst>
            </p:cNvPr>
            <p:cNvSpPr/>
            <p:nvPr/>
          </p:nvSpPr>
          <p:spPr>
            <a:xfrm>
              <a:off x="13145" y="618649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자유형: 도형 518">
              <a:extLst>
                <a:ext uri="{FF2B5EF4-FFF2-40B4-BE49-F238E27FC236}">
                  <a16:creationId xmlns:a16="http://schemas.microsoft.com/office/drawing/2014/main" id="{2E7DA5D8-6F23-4C87-AE9B-069A921B3BC9}"/>
                </a:ext>
              </a:extLst>
            </p:cNvPr>
            <p:cNvSpPr/>
            <p:nvPr/>
          </p:nvSpPr>
          <p:spPr>
            <a:xfrm>
              <a:off x="114632" y="141957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1" name="자유형: 도형 520">
              <a:extLst>
                <a:ext uri="{FF2B5EF4-FFF2-40B4-BE49-F238E27FC236}">
                  <a16:creationId xmlns:a16="http://schemas.microsoft.com/office/drawing/2014/main" id="{1C36E0FD-599B-42A2-998A-88ADC43B900E}"/>
                </a:ext>
              </a:extLst>
            </p:cNvPr>
            <p:cNvSpPr/>
            <p:nvPr/>
          </p:nvSpPr>
          <p:spPr>
            <a:xfrm>
              <a:off x="148365" y="1712603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23" name="Graphic 47">
              <a:extLst>
                <a:ext uri="{FF2B5EF4-FFF2-40B4-BE49-F238E27FC236}">
                  <a16:creationId xmlns:a16="http://schemas.microsoft.com/office/drawing/2014/main" id="{4107F93A-00AB-4F9D-BB45-AF4EBE44C5CD}"/>
                </a:ext>
              </a:extLst>
            </p:cNvPr>
            <p:cNvGrpSpPr/>
            <p:nvPr/>
          </p:nvGrpSpPr>
          <p:grpSpPr>
            <a:xfrm>
              <a:off x="3164069" y="11652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4" name="Freeform: Shape 1145">
                <a:extLst>
                  <a:ext uri="{FF2B5EF4-FFF2-40B4-BE49-F238E27FC236}">
                    <a16:creationId xmlns:a16="http://schemas.microsoft.com/office/drawing/2014/main" id="{6882B772-4E94-4729-B6BC-7547A7386DB1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1146">
                <a:extLst>
                  <a:ext uri="{FF2B5EF4-FFF2-40B4-BE49-F238E27FC236}">
                    <a16:creationId xmlns:a16="http://schemas.microsoft.com/office/drawing/2014/main" id="{D19D8D48-4324-4FC1-810A-8424D62103B2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1147">
                <a:extLst>
                  <a:ext uri="{FF2B5EF4-FFF2-40B4-BE49-F238E27FC236}">
                    <a16:creationId xmlns:a16="http://schemas.microsoft.com/office/drawing/2014/main" id="{E650728A-9F48-48A0-BB11-E2914AD8614D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8" name="자유형: 도형 527">
              <a:extLst>
                <a:ext uri="{FF2B5EF4-FFF2-40B4-BE49-F238E27FC236}">
                  <a16:creationId xmlns:a16="http://schemas.microsoft.com/office/drawing/2014/main" id="{64BE7CBE-DD7C-48FB-8752-450113F62884}"/>
                </a:ext>
              </a:extLst>
            </p:cNvPr>
            <p:cNvSpPr/>
            <p:nvPr/>
          </p:nvSpPr>
          <p:spPr>
            <a:xfrm>
              <a:off x="2577284" y="-5694"/>
              <a:ext cx="375515" cy="209665"/>
            </a:xfrm>
            <a:custGeom>
              <a:avLst/>
              <a:gdLst>
                <a:gd name="connsiteX0" fmla="*/ 188867 w 375515"/>
                <a:gd name="connsiteY0" fmla="*/ 30414 h 209665"/>
                <a:gd name="connsiteX1" fmla="*/ 188867 w 375515"/>
                <a:gd name="connsiteY1" fmla="*/ 209665 h 209665"/>
                <a:gd name="connsiteX2" fmla="*/ 188867 w 375515"/>
                <a:gd name="connsiteY2" fmla="*/ 30414 h 209665"/>
                <a:gd name="connsiteX3" fmla="*/ 194785 w 375515"/>
                <a:gd name="connsiteY3" fmla="*/ 24497 h 209665"/>
                <a:gd name="connsiteX4" fmla="*/ 275411 w 375515"/>
                <a:gd name="connsiteY4" fmla="*/ 106109 h 209665"/>
                <a:gd name="connsiteX5" fmla="*/ 194785 w 375515"/>
                <a:gd name="connsiteY5" fmla="*/ 24497 h 209665"/>
                <a:gd name="connsiteX6" fmla="*/ 180731 w 375515"/>
                <a:gd name="connsiteY6" fmla="*/ 24250 h 209665"/>
                <a:gd name="connsiteX7" fmla="*/ 100598 w 375515"/>
                <a:gd name="connsiteY7" fmla="*/ 106109 h 209665"/>
                <a:gd name="connsiteX8" fmla="*/ 180731 w 375515"/>
                <a:gd name="connsiteY8" fmla="*/ 24250 h 209665"/>
                <a:gd name="connsiteX9" fmla="*/ 241452 w 375515"/>
                <a:gd name="connsiteY9" fmla="*/ 0 h 209665"/>
                <a:gd name="connsiteX10" fmla="*/ 335430 w 375515"/>
                <a:gd name="connsiteY10" fmla="*/ 0 h 209665"/>
                <a:gd name="connsiteX11" fmla="*/ 375515 w 375515"/>
                <a:gd name="connsiteY11" fmla="*/ 16360 h 209665"/>
                <a:gd name="connsiteX12" fmla="*/ 201688 w 375515"/>
                <a:gd name="connsiteY12" fmla="*/ 16854 h 209665"/>
                <a:gd name="connsiteX13" fmla="*/ 200326 w 375515"/>
                <a:gd name="connsiteY13" fmla="*/ 0 h 209665"/>
                <a:gd name="connsiteX14" fmla="*/ 217273 w 375515"/>
                <a:gd name="connsiteY14" fmla="*/ 0 h 209665"/>
                <a:gd name="connsiteX15" fmla="*/ 194785 w 375515"/>
                <a:gd name="connsiteY15" fmla="*/ 9457 h 209665"/>
                <a:gd name="connsiteX16" fmla="*/ 187028 w 375515"/>
                <a:gd name="connsiteY16" fmla="*/ 0 h 209665"/>
                <a:gd name="connsiteX17" fmla="*/ 188700 w 375515"/>
                <a:gd name="connsiteY17" fmla="*/ 0 h 209665"/>
                <a:gd name="connsiteX18" fmla="*/ 187881 w 375515"/>
                <a:gd name="connsiteY18" fmla="*/ 2060 h 209665"/>
                <a:gd name="connsiteX19" fmla="*/ 156719 w 375515"/>
                <a:gd name="connsiteY19" fmla="*/ 0 h 209665"/>
                <a:gd name="connsiteX20" fmla="*/ 175445 w 375515"/>
                <a:gd name="connsiteY20" fmla="*/ 0 h 209665"/>
                <a:gd name="connsiteX21" fmla="*/ 180977 w 375515"/>
                <a:gd name="connsiteY21" fmla="*/ 9457 h 209665"/>
                <a:gd name="connsiteX22" fmla="*/ 38637 w 375515"/>
                <a:gd name="connsiteY22" fmla="*/ 0 h 209665"/>
                <a:gd name="connsiteX23" fmla="*/ 132713 w 375515"/>
                <a:gd name="connsiteY23" fmla="*/ 0 h 209665"/>
                <a:gd name="connsiteX24" fmla="*/ 174567 w 375515"/>
                <a:gd name="connsiteY24" fmla="*/ 16607 h 209665"/>
                <a:gd name="connsiteX25" fmla="*/ 0 w 375515"/>
                <a:gd name="connsiteY25" fmla="*/ 16360 h 20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5515" h="209665">
                  <a:moveTo>
                    <a:pt x="188867" y="30414"/>
                  </a:moveTo>
                  <a:cubicBezTo>
                    <a:pt x="217222" y="90329"/>
                    <a:pt x="217468" y="149504"/>
                    <a:pt x="188867" y="209665"/>
                  </a:cubicBezTo>
                  <a:cubicBezTo>
                    <a:pt x="159033" y="172187"/>
                    <a:pt x="159033" y="68878"/>
                    <a:pt x="188867" y="30414"/>
                  </a:cubicBezTo>
                  <a:close/>
                  <a:moveTo>
                    <a:pt x="194785" y="24497"/>
                  </a:moveTo>
                  <a:cubicBezTo>
                    <a:pt x="223386" y="25237"/>
                    <a:pt x="267028" y="68878"/>
                    <a:pt x="275411" y="106109"/>
                  </a:cubicBezTo>
                  <a:cubicBezTo>
                    <a:pt x="240646" y="98712"/>
                    <a:pt x="202675" y="60002"/>
                    <a:pt x="194785" y="24497"/>
                  </a:cubicBezTo>
                  <a:close/>
                  <a:moveTo>
                    <a:pt x="180731" y="24250"/>
                  </a:moveTo>
                  <a:cubicBezTo>
                    <a:pt x="174567" y="58523"/>
                    <a:pt x="133144" y="100931"/>
                    <a:pt x="100598" y="106109"/>
                  </a:cubicBezTo>
                  <a:cubicBezTo>
                    <a:pt x="106762" y="71590"/>
                    <a:pt x="147691" y="29921"/>
                    <a:pt x="180731" y="24250"/>
                  </a:cubicBezTo>
                  <a:close/>
                  <a:moveTo>
                    <a:pt x="241452" y="0"/>
                  </a:moveTo>
                  <a:lnTo>
                    <a:pt x="335430" y="0"/>
                  </a:lnTo>
                  <a:lnTo>
                    <a:pt x="375515" y="16360"/>
                  </a:lnTo>
                  <a:cubicBezTo>
                    <a:pt x="329161" y="46687"/>
                    <a:pt x="250755" y="47180"/>
                    <a:pt x="201688" y="16854"/>
                  </a:cubicBezTo>
                  <a:close/>
                  <a:moveTo>
                    <a:pt x="200326" y="0"/>
                  </a:moveTo>
                  <a:lnTo>
                    <a:pt x="217273" y="0"/>
                  </a:lnTo>
                  <a:lnTo>
                    <a:pt x="194785" y="9457"/>
                  </a:lnTo>
                  <a:close/>
                  <a:moveTo>
                    <a:pt x="187028" y="0"/>
                  </a:moveTo>
                  <a:lnTo>
                    <a:pt x="188700" y="0"/>
                  </a:lnTo>
                  <a:lnTo>
                    <a:pt x="187881" y="2060"/>
                  </a:lnTo>
                  <a:close/>
                  <a:moveTo>
                    <a:pt x="156719" y="0"/>
                  </a:moveTo>
                  <a:lnTo>
                    <a:pt x="175445" y="0"/>
                  </a:lnTo>
                  <a:lnTo>
                    <a:pt x="180977" y="9457"/>
                  </a:lnTo>
                  <a:close/>
                  <a:moveTo>
                    <a:pt x="38637" y="0"/>
                  </a:moveTo>
                  <a:lnTo>
                    <a:pt x="132713" y="0"/>
                  </a:lnTo>
                  <a:lnTo>
                    <a:pt x="174567" y="16607"/>
                  </a:lnTo>
                  <a:cubicBezTo>
                    <a:pt x="124761" y="47920"/>
                    <a:pt x="45368" y="46441"/>
                    <a:pt x="0" y="163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9" name="자유형: 도형 528">
              <a:extLst>
                <a:ext uri="{FF2B5EF4-FFF2-40B4-BE49-F238E27FC236}">
                  <a16:creationId xmlns:a16="http://schemas.microsoft.com/office/drawing/2014/main" id="{2909F61E-55D1-4AB4-B517-34D453B6F8B6}"/>
                </a:ext>
              </a:extLst>
            </p:cNvPr>
            <p:cNvSpPr/>
            <p:nvPr/>
          </p:nvSpPr>
          <p:spPr>
            <a:xfrm>
              <a:off x="-11228" y="1308485"/>
              <a:ext cx="212952" cy="402755"/>
            </a:xfrm>
            <a:custGeom>
              <a:avLst/>
              <a:gdLst>
                <a:gd name="connsiteX0" fmla="*/ 15700 w 212952"/>
                <a:gd name="connsiteY0" fmla="*/ 214786 h 402755"/>
                <a:gd name="connsiteX1" fmla="*/ 15958 w 212952"/>
                <a:gd name="connsiteY1" fmla="*/ 402755 h 402755"/>
                <a:gd name="connsiteX2" fmla="*/ 0 w 212952"/>
                <a:gd name="connsiteY2" fmla="*/ 358206 h 402755"/>
                <a:gd name="connsiteX3" fmla="*/ 0 w 212952"/>
                <a:gd name="connsiteY3" fmla="*/ 258935 h 402755"/>
                <a:gd name="connsiteX4" fmla="*/ 6418 w 212952"/>
                <a:gd name="connsiteY4" fmla="*/ 211434 h 402755"/>
                <a:gd name="connsiteX5" fmla="*/ 0 w 212952"/>
                <a:gd name="connsiteY5" fmla="*/ 228478 h 402755"/>
                <a:gd name="connsiteX6" fmla="*/ 0 w 212952"/>
                <a:gd name="connsiteY6" fmla="*/ 214060 h 402755"/>
                <a:gd name="connsiteX7" fmla="*/ 27046 w 212952"/>
                <a:gd name="connsiteY7" fmla="*/ 210403 h 402755"/>
                <a:gd name="connsiteX8" fmla="*/ 155195 w 212952"/>
                <a:gd name="connsiteY8" fmla="*/ 341904 h 402755"/>
                <a:gd name="connsiteX9" fmla="*/ 27046 w 212952"/>
                <a:gd name="connsiteY9" fmla="*/ 210403 h 402755"/>
                <a:gd name="connsiteX10" fmla="*/ 0 w 212952"/>
                <a:gd name="connsiteY10" fmla="*/ 199971 h 402755"/>
                <a:gd name="connsiteX11" fmla="*/ 3324 w 212952"/>
                <a:gd name="connsiteY11" fmla="*/ 201378 h 402755"/>
                <a:gd name="connsiteX12" fmla="*/ 0 w 212952"/>
                <a:gd name="connsiteY12" fmla="*/ 202207 h 402755"/>
                <a:gd name="connsiteX13" fmla="*/ 121772 w 212952"/>
                <a:gd name="connsiteY13" fmla="*/ 176528 h 402755"/>
                <a:gd name="connsiteX14" fmla="*/ 212952 w 212952"/>
                <a:gd name="connsiteY14" fmla="*/ 199057 h 402755"/>
                <a:gd name="connsiteX15" fmla="*/ 29624 w 212952"/>
                <a:gd name="connsiteY15" fmla="*/ 199831 h 402755"/>
                <a:gd name="connsiteX16" fmla="*/ 121772 w 212952"/>
                <a:gd name="connsiteY16" fmla="*/ 176528 h 402755"/>
                <a:gd name="connsiteX17" fmla="*/ 0 w 212952"/>
                <a:gd name="connsiteY17" fmla="*/ 173175 h 402755"/>
                <a:gd name="connsiteX18" fmla="*/ 7450 w 212952"/>
                <a:gd name="connsiteY18" fmla="*/ 189517 h 402755"/>
                <a:gd name="connsiteX19" fmla="*/ 0 w 212952"/>
                <a:gd name="connsiteY19" fmla="*/ 185210 h 402755"/>
                <a:gd name="connsiteX20" fmla="*/ 156742 w 212952"/>
                <a:gd name="connsiteY20" fmla="*/ 58016 h 402755"/>
                <a:gd name="connsiteX21" fmla="*/ 27819 w 212952"/>
                <a:gd name="connsiteY21" fmla="*/ 191064 h 402755"/>
                <a:gd name="connsiteX22" fmla="*/ 156742 w 212952"/>
                <a:gd name="connsiteY22" fmla="*/ 58016 h 402755"/>
                <a:gd name="connsiteX23" fmla="*/ 16216 w 212952"/>
                <a:gd name="connsiteY23" fmla="*/ 0 h 402755"/>
                <a:gd name="connsiteX24" fmla="*/ 16474 w 212952"/>
                <a:gd name="connsiteY24" fmla="*/ 185391 h 402755"/>
                <a:gd name="connsiteX25" fmla="*/ 0 w 212952"/>
                <a:gd name="connsiteY25" fmla="*/ 144908 h 402755"/>
                <a:gd name="connsiteX26" fmla="*/ 0 w 212952"/>
                <a:gd name="connsiteY26" fmla="*/ 42268 h 40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952" h="402755">
                  <a:moveTo>
                    <a:pt x="15700" y="214786"/>
                  </a:moveTo>
                  <a:cubicBezTo>
                    <a:pt x="46642" y="263003"/>
                    <a:pt x="48705" y="348350"/>
                    <a:pt x="15958" y="402755"/>
                  </a:cubicBezTo>
                  <a:lnTo>
                    <a:pt x="0" y="358206"/>
                  </a:lnTo>
                  <a:lnTo>
                    <a:pt x="0" y="258935"/>
                  </a:lnTo>
                  <a:close/>
                  <a:moveTo>
                    <a:pt x="6418" y="211434"/>
                  </a:moveTo>
                  <a:lnTo>
                    <a:pt x="0" y="228478"/>
                  </a:lnTo>
                  <a:lnTo>
                    <a:pt x="0" y="214060"/>
                  </a:lnTo>
                  <a:close/>
                  <a:moveTo>
                    <a:pt x="27046" y="210403"/>
                  </a:moveTo>
                  <a:cubicBezTo>
                    <a:pt x="95890" y="230515"/>
                    <a:pt x="144365" y="293171"/>
                    <a:pt x="155195" y="341904"/>
                  </a:cubicBezTo>
                  <a:cubicBezTo>
                    <a:pt x="108009" y="337778"/>
                    <a:pt x="36328" y="264808"/>
                    <a:pt x="27046" y="210403"/>
                  </a:cubicBezTo>
                  <a:close/>
                  <a:moveTo>
                    <a:pt x="0" y="199971"/>
                  </a:moveTo>
                  <a:lnTo>
                    <a:pt x="3324" y="201378"/>
                  </a:lnTo>
                  <a:lnTo>
                    <a:pt x="0" y="202207"/>
                  </a:lnTo>
                  <a:close/>
                  <a:moveTo>
                    <a:pt x="121772" y="176528"/>
                  </a:moveTo>
                  <a:cubicBezTo>
                    <a:pt x="152230" y="176431"/>
                    <a:pt x="182526" y="183973"/>
                    <a:pt x="212952" y="199057"/>
                  </a:cubicBezTo>
                  <a:cubicBezTo>
                    <a:pt x="172728" y="229225"/>
                    <a:pt x="87381" y="235155"/>
                    <a:pt x="29624" y="199831"/>
                  </a:cubicBezTo>
                  <a:cubicBezTo>
                    <a:pt x="60694" y="184360"/>
                    <a:pt x="91314" y="176625"/>
                    <a:pt x="121772" y="176528"/>
                  </a:cubicBezTo>
                  <a:close/>
                  <a:moveTo>
                    <a:pt x="0" y="173175"/>
                  </a:moveTo>
                  <a:lnTo>
                    <a:pt x="7450" y="189517"/>
                  </a:lnTo>
                  <a:lnTo>
                    <a:pt x="0" y="185210"/>
                  </a:lnTo>
                  <a:close/>
                  <a:moveTo>
                    <a:pt x="156742" y="58016"/>
                  </a:moveTo>
                  <a:cubicBezTo>
                    <a:pt x="134309" y="124024"/>
                    <a:pt x="92023" y="167858"/>
                    <a:pt x="27819" y="191064"/>
                  </a:cubicBezTo>
                  <a:cubicBezTo>
                    <a:pt x="26014" y="147230"/>
                    <a:pt x="100016" y="70134"/>
                    <a:pt x="156742" y="58016"/>
                  </a:cubicBezTo>
                  <a:close/>
                  <a:moveTo>
                    <a:pt x="16216" y="0"/>
                  </a:moveTo>
                  <a:cubicBezTo>
                    <a:pt x="47157" y="35067"/>
                    <a:pt x="47157" y="143620"/>
                    <a:pt x="16474" y="185391"/>
                  </a:cubicBezTo>
                  <a:lnTo>
                    <a:pt x="0" y="144908"/>
                  </a:lnTo>
                  <a:lnTo>
                    <a:pt x="0" y="422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0" name="자유형: 도형 529">
              <a:extLst>
                <a:ext uri="{FF2B5EF4-FFF2-40B4-BE49-F238E27FC236}">
                  <a16:creationId xmlns:a16="http://schemas.microsoft.com/office/drawing/2014/main" id="{F7FDB9EE-3CB9-46B0-97AD-2E6DCFF4B0A7}"/>
                </a:ext>
              </a:extLst>
            </p:cNvPr>
            <p:cNvSpPr/>
            <p:nvPr/>
          </p:nvSpPr>
          <p:spPr>
            <a:xfrm>
              <a:off x="2129308" y="44976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532" name="Graphic 5">
              <a:extLst>
                <a:ext uri="{FF2B5EF4-FFF2-40B4-BE49-F238E27FC236}">
                  <a16:creationId xmlns:a16="http://schemas.microsoft.com/office/drawing/2014/main" id="{491E55D4-9260-4C1F-B64F-D2ADFD1F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98539" y="1276027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3" name="Freeform: Shape 17">
              <a:extLst>
                <a:ext uri="{FF2B5EF4-FFF2-40B4-BE49-F238E27FC236}">
                  <a16:creationId xmlns:a16="http://schemas.microsoft.com/office/drawing/2014/main" id="{A4E21104-85C5-41EA-B44C-A0919B27FFC5}"/>
                </a:ext>
              </a:extLst>
            </p:cNvPr>
            <p:cNvSpPr/>
            <p:nvPr/>
          </p:nvSpPr>
          <p:spPr>
            <a:xfrm>
              <a:off x="10552207" y="1229257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하트 533">
              <a:extLst>
                <a:ext uri="{FF2B5EF4-FFF2-40B4-BE49-F238E27FC236}">
                  <a16:creationId xmlns:a16="http://schemas.microsoft.com/office/drawing/2014/main" id="{A75FCD69-2205-4D09-8AED-D4F93EFAD6A8}"/>
                </a:ext>
              </a:extLst>
            </p:cNvPr>
            <p:cNvSpPr/>
            <p:nvPr/>
          </p:nvSpPr>
          <p:spPr>
            <a:xfrm>
              <a:off x="11508589" y="1246426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9" name="자유형: 도형 538">
              <a:extLst>
                <a:ext uri="{FF2B5EF4-FFF2-40B4-BE49-F238E27FC236}">
                  <a16:creationId xmlns:a16="http://schemas.microsoft.com/office/drawing/2014/main" id="{84A95732-09E9-4C3D-B4D9-751AB58E0EDC}"/>
                </a:ext>
              </a:extLst>
            </p:cNvPr>
            <p:cNvSpPr/>
            <p:nvPr/>
          </p:nvSpPr>
          <p:spPr>
            <a:xfrm>
              <a:off x="10097636" y="1490370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1" name="자유형: 도형 540">
              <a:extLst>
                <a:ext uri="{FF2B5EF4-FFF2-40B4-BE49-F238E27FC236}">
                  <a16:creationId xmlns:a16="http://schemas.microsoft.com/office/drawing/2014/main" id="{825C7A21-D305-4B89-8333-C3150BFEFBC6}"/>
                </a:ext>
              </a:extLst>
            </p:cNvPr>
            <p:cNvSpPr/>
            <p:nvPr/>
          </p:nvSpPr>
          <p:spPr>
            <a:xfrm>
              <a:off x="10931406" y="54204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2" name="Freeform: Shape 42">
              <a:extLst>
                <a:ext uri="{FF2B5EF4-FFF2-40B4-BE49-F238E27FC236}">
                  <a16:creationId xmlns:a16="http://schemas.microsoft.com/office/drawing/2014/main" id="{7936B25C-63AF-4453-907F-5F859C9A02C3}"/>
                </a:ext>
              </a:extLst>
            </p:cNvPr>
            <p:cNvSpPr/>
            <p:nvPr/>
          </p:nvSpPr>
          <p:spPr>
            <a:xfrm>
              <a:off x="10431294" y="549882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자유형: 도형 542">
              <a:extLst>
                <a:ext uri="{FF2B5EF4-FFF2-40B4-BE49-F238E27FC236}">
                  <a16:creationId xmlns:a16="http://schemas.microsoft.com/office/drawing/2014/main" id="{798E45C6-8482-47FC-AD37-3BF56C7E628E}"/>
                </a:ext>
              </a:extLst>
            </p:cNvPr>
            <p:cNvSpPr/>
            <p:nvPr/>
          </p:nvSpPr>
          <p:spPr>
            <a:xfrm>
              <a:off x="11513767" y="39318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4" name="Freeform: Shape 44">
              <a:extLst>
                <a:ext uri="{FF2B5EF4-FFF2-40B4-BE49-F238E27FC236}">
                  <a16:creationId xmlns:a16="http://schemas.microsoft.com/office/drawing/2014/main" id="{3113364F-B4D5-4F8F-B118-EA00FDE4A12C}"/>
                </a:ext>
              </a:extLst>
            </p:cNvPr>
            <p:cNvSpPr/>
            <p:nvPr/>
          </p:nvSpPr>
          <p:spPr>
            <a:xfrm>
              <a:off x="9766443" y="654123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자유형: 도형 544">
              <a:extLst>
                <a:ext uri="{FF2B5EF4-FFF2-40B4-BE49-F238E27FC236}">
                  <a16:creationId xmlns:a16="http://schemas.microsoft.com/office/drawing/2014/main" id="{8B4B82BA-E987-49D2-AEA6-C03E601DE8C0}"/>
                </a:ext>
              </a:extLst>
            </p:cNvPr>
            <p:cNvSpPr/>
            <p:nvPr/>
          </p:nvSpPr>
          <p:spPr>
            <a:xfrm>
              <a:off x="10169791" y="901152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6" name="자유형: 도형 545">
              <a:extLst>
                <a:ext uri="{FF2B5EF4-FFF2-40B4-BE49-F238E27FC236}">
                  <a16:creationId xmlns:a16="http://schemas.microsoft.com/office/drawing/2014/main" id="{8E03947C-C113-40B4-885A-DE0F735F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372" y="145778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547" name="Graphic 47">
              <a:extLst>
                <a:ext uri="{FF2B5EF4-FFF2-40B4-BE49-F238E27FC236}">
                  <a16:creationId xmlns:a16="http://schemas.microsoft.com/office/drawing/2014/main" id="{3A351A63-4105-44E3-B7B4-4A44095AAE8E}"/>
                </a:ext>
              </a:extLst>
            </p:cNvPr>
            <p:cNvGrpSpPr/>
            <p:nvPr/>
          </p:nvGrpSpPr>
          <p:grpSpPr>
            <a:xfrm>
              <a:off x="10781005" y="85523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8" name="Freeform: Shape 1145">
                <a:extLst>
                  <a:ext uri="{FF2B5EF4-FFF2-40B4-BE49-F238E27FC236}">
                    <a16:creationId xmlns:a16="http://schemas.microsoft.com/office/drawing/2014/main" id="{A59D38C4-7AB4-405F-80CE-60D1B19191B6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1146">
                <a:extLst>
                  <a:ext uri="{FF2B5EF4-FFF2-40B4-BE49-F238E27FC236}">
                    <a16:creationId xmlns:a16="http://schemas.microsoft.com/office/drawing/2014/main" id="{E53415F9-1B9A-498A-BEBF-FC9DAD9973E5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1147">
                <a:extLst>
                  <a:ext uri="{FF2B5EF4-FFF2-40B4-BE49-F238E27FC236}">
                    <a16:creationId xmlns:a16="http://schemas.microsoft.com/office/drawing/2014/main" id="{FADAA3DE-6DDF-4204-9AF6-DFAD6907EDC0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1" name="Freeform: Shape 264">
              <a:extLst>
                <a:ext uri="{FF2B5EF4-FFF2-40B4-BE49-F238E27FC236}">
                  <a16:creationId xmlns:a16="http://schemas.microsoft.com/office/drawing/2014/main" id="{E1570F8B-8C6D-4E13-9548-9E229EA468EC}"/>
                </a:ext>
              </a:extLst>
            </p:cNvPr>
            <p:cNvSpPr/>
            <p:nvPr/>
          </p:nvSpPr>
          <p:spPr>
            <a:xfrm>
              <a:off x="9547769" y="260892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361">
              <a:extLst>
                <a:ext uri="{FF2B5EF4-FFF2-40B4-BE49-F238E27FC236}">
                  <a16:creationId xmlns:a16="http://schemas.microsoft.com/office/drawing/2014/main" id="{5E35E5C4-D878-42D2-A8ED-7E8E31234A84}"/>
                </a:ext>
              </a:extLst>
            </p:cNvPr>
            <p:cNvSpPr/>
            <p:nvPr/>
          </p:nvSpPr>
          <p:spPr>
            <a:xfrm>
              <a:off x="11219584" y="936254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264">
              <a:extLst>
                <a:ext uri="{FF2B5EF4-FFF2-40B4-BE49-F238E27FC236}">
                  <a16:creationId xmlns:a16="http://schemas.microsoft.com/office/drawing/2014/main" id="{838B5B02-8E12-4A1E-86A9-624AAA370878}"/>
                </a:ext>
              </a:extLst>
            </p:cNvPr>
            <p:cNvSpPr/>
            <p:nvPr/>
          </p:nvSpPr>
          <p:spPr>
            <a:xfrm>
              <a:off x="11974975" y="845531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자유형: 도형 553">
              <a:extLst>
                <a:ext uri="{FF2B5EF4-FFF2-40B4-BE49-F238E27FC236}">
                  <a16:creationId xmlns:a16="http://schemas.microsoft.com/office/drawing/2014/main" id="{18E09F44-0D64-444E-A961-5BBABCEBC11C}"/>
                </a:ext>
              </a:extLst>
            </p:cNvPr>
            <p:cNvSpPr/>
            <p:nvPr/>
          </p:nvSpPr>
          <p:spPr>
            <a:xfrm>
              <a:off x="8978023" y="1678873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5" name="자유형: 도형 554">
              <a:extLst>
                <a:ext uri="{FF2B5EF4-FFF2-40B4-BE49-F238E27FC236}">
                  <a16:creationId xmlns:a16="http://schemas.microsoft.com/office/drawing/2014/main" id="{6276A13F-32CD-4092-8AC6-ABE91C2B3C1D}"/>
                </a:ext>
              </a:extLst>
            </p:cNvPr>
            <p:cNvSpPr/>
            <p:nvPr/>
          </p:nvSpPr>
          <p:spPr>
            <a:xfrm>
              <a:off x="9621542" y="1563519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6" name="하트 555">
              <a:extLst>
                <a:ext uri="{FF2B5EF4-FFF2-40B4-BE49-F238E27FC236}">
                  <a16:creationId xmlns:a16="http://schemas.microsoft.com/office/drawing/2014/main" id="{2DAEB3E1-0210-48BD-8FBC-4C475A3AB7F2}"/>
                </a:ext>
              </a:extLst>
            </p:cNvPr>
            <p:cNvSpPr/>
            <p:nvPr/>
          </p:nvSpPr>
          <p:spPr>
            <a:xfrm>
              <a:off x="9135449" y="705478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57" name="Graphic 47">
              <a:extLst>
                <a:ext uri="{FF2B5EF4-FFF2-40B4-BE49-F238E27FC236}">
                  <a16:creationId xmlns:a16="http://schemas.microsoft.com/office/drawing/2014/main" id="{7CAA0A45-BCA7-4B2A-80AC-43B13A5D8996}"/>
                </a:ext>
              </a:extLst>
            </p:cNvPr>
            <p:cNvGrpSpPr/>
            <p:nvPr/>
          </p:nvGrpSpPr>
          <p:grpSpPr>
            <a:xfrm>
              <a:off x="8780209" y="1255434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8" name="Freeform: Shape 1145">
                <a:extLst>
                  <a:ext uri="{FF2B5EF4-FFF2-40B4-BE49-F238E27FC236}">
                    <a16:creationId xmlns:a16="http://schemas.microsoft.com/office/drawing/2014/main" id="{9C3C362B-091E-421B-B8FB-0B365263DD2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1146">
                <a:extLst>
                  <a:ext uri="{FF2B5EF4-FFF2-40B4-BE49-F238E27FC236}">
                    <a16:creationId xmlns:a16="http://schemas.microsoft.com/office/drawing/2014/main" id="{FA6033EF-DD9D-46AF-BBE9-6E05D8660C79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1147">
                <a:extLst>
                  <a:ext uri="{FF2B5EF4-FFF2-40B4-BE49-F238E27FC236}">
                    <a16:creationId xmlns:a16="http://schemas.microsoft.com/office/drawing/2014/main" id="{B302E644-B3DA-47DB-BA8D-5725AEB64394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2" name="자유형: 도형 561">
              <a:extLst>
                <a:ext uri="{FF2B5EF4-FFF2-40B4-BE49-F238E27FC236}">
                  <a16:creationId xmlns:a16="http://schemas.microsoft.com/office/drawing/2014/main" id="{5DDF6E4F-E805-4687-82BB-58E2E492E77B}"/>
                </a:ext>
              </a:extLst>
            </p:cNvPr>
            <p:cNvSpPr/>
            <p:nvPr/>
          </p:nvSpPr>
          <p:spPr>
            <a:xfrm>
              <a:off x="9325166" y="1055356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3" name="자유형: 도형 562">
              <a:extLst>
                <a:ext uri="{FF2B5EF4-FFF2-40B4-BE49-F238E27FC236}">
                  <a16:creationId xmlns:a16="http://schemas.microsoft.com/office/drawing/2014/main" id="{E23EF1C1-B1A9-4300-B62D-56C7666EAA23}"/>
                </a:ext>
              </a:extLst>
            </p:cNvPr>
            <p:cNvSpPr/>
            <p:nvPr/>
          </p:nvSpPr>
          <p:spPr>
            <a:xfrm>
              <a:off x="9174259" y="38128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7" name="하트 566">
              <a:extLst>
                <a:ext uri="{FF2B5EF4-FFF2-40B4-BE49-F238E27FC236}">
                  <a16:creationId xmlns:a16="http://schemas.microsoft.com/office/drawing/2014/main" id="{E55464D3-6BE9-465D-97CA-1AC6A892B1DC}"/>
                </a:ext>
              </a:extLst>
            </p:cNvPr>
            <p:cNvSpPr/>
            <p:nvPr/>
          </p:nvSpPr>
          <p:spPr>
            <a:xfrm>
              <a:off x="8148225" y="1217361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8" name="자유형: 도형 577">
              <a:extLst>
                <a:ext uri="{FF2B5EF4-FFF2-40B4-BE49-F238E27FC236}">
                  <a16:creationId xmlns:a16="http://schemas.microsoft.com/office/drawing/2014/main" id="{0B56CBE6-0F98-45FF-BA04-25D2DA845A86}"/>
                </a:ext>
              </a:extLst>
            </p:cNvPr>
            <p:cNvSpPr/>
            <p:nvPr/>
          </p:nvSpPr>
          <p:spPr>
            <a:xfrm>
              <a:off x="6809427" y="872087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4" name="자유형: 도형 603">
              <a:extLst>
                <a:ext uri="{FF2B5EF4-FFF2-40B4-BE49-F238E27FC236}">
                  <a16:creationId xmlns:a16="http://schemas.microsoft.com/office/drawing/2014/main" id="{858C798F-9B03-4408-9F7F-6137CEA1E8B9}"/>
                </a:ext>
              </a:extLst>
            </p:cNvPr>
            <p:cNvSpPr/>
            <p:nvPr/>
          </p:nvSpPr>
          <p:spPr>
            <a:xfrm>
              <a:off x="11816699" y="-5694"/>
              <a:ext cx="393472" cy="320465"/>
            </a:xfrm>
            <a:custGeom>
              <a:avLst/>
              <a:gdLst>
                <a:gd name="connsiteX0" fmla="*/ 196220 w 393472"/>
                <a:gd name="connsiteY0" fmla="*/ 132496 h 320465"/>
                <a:gd name="connsiteX1" fmla="*/ 196478 w 393472"/>
                <a:gd name="connsiteY1" fmla="*/ 320465 h 320465"/>
                <a:gd name="connsiteX2" fmla="*/ 196220 w 393472"/>
                <a:gd name="connsiteY2" fmla="*/ 132496 h 320465"/>
                <a:gd name="connsiteX3" fmla="*/ 186938 w 393472"/>
                <a:gd name="connsiteY3" fmla="*/ 129143 h 320465"/>
                <a:gd name="connsiteX4" fmla="*/ 58531 w 393472"/>
                <a:gd name="connsiteY4" fmla="*/ 260645 h 320465"/>
                <a:gd name="connsiteX5" fmla="*/ 186938 w 393472"/>
                <a:gd name="connsiteY5" fmla="*/ 129143 h 320465"/>
                <a:gd name="connsiteX6" fmla="*/ 207566 w 393472"/>
                <a:gd name="connsiteY6" fmla="*/ 128112 h 320465"/>
                <a:gd name="connsiteX7" fmla="*/ 335715 w 393472"/>
                <a:gd name="connsiteY7" fmla="*/ 259614 h 320465"/>
                <a:gd name="connsiteX8" fmla="*/ 207566 w 393472"/>
                <a:gd name="connsiteY8" fmla="*/ 128112 h 320465"/>
                <a:gd name="connsiteX9" fmla="*/ 91148 w 393472"/>
                <a:gd name="connsiteY9" fmla="*/ 94624 h 320465"/>
                <a:gd name="connsiteX10" fmla="*/ 183844 w 393472"/>
                <a:gd name="connsiteY10" fmla="*/ 119088 h 320465"/>
                <a:gd name="connsiteX11" fmla="*/ 0 w 393472"/>
                <a:gd name="connsiteY11" fmla="*/ 119088 h 320465"/>
                <a:gd name="connsiteX12" fmla="*/ 91148 w 393472"/>
                <a:gd name="connsiteY12" fmla="*/ 94624 h 320465"/>
                <a:gd name="connsiteX13" fmla="*/ 302292 w 393472"/>
                <a:gd name="connsiteY13" fmla="*/ 94238 h 320465"/>
                <a:gd name="connsiteX14" fmla="*/ 393472 w 393472"/>
                <a:gd name="connsiteY14" fmla="*/ 116767 h 320465"/>
                <a:gd name="connsiteX15" fmla="*/ 210144 w 393472"/>
                <a:gd name="connsiteY15" fmla="*/ 117541 h 320465"/>
                <a:gd name="connsiteX16" fmla="*/ 302292 w 393472"/>
                <a:gd name="connsiteY16" fmla="*/ 94238 h 320465"/>
                <a:gd name="connsiteX17" fmla="*/ 287461 w 393472"/>
                <a:gd name="connsiteY17" fmla="*/ 0 h 320465"/>
                <a:gd name="connsiteX18" fmla="*/ 326252 w 393472"/>
                <a:gd name="connsiteY18" fmla="*/ 0 h 320465"/>
                <a:gd name="connsiteX19" fmla="*/ 316682 w 393472"/>
                <a:gd name="connsiteY19" fmla="*/ 21098 h 320465"/>
                <a:gd name="connsiteX20" fmla="*/ 208339 w 393472"/>
                <a:gd name="connsiteY20" fmla="*/ 108774 h 320465"/>
                <a:gd name="connsiteX21" fmla="*/ 250851 w 393472"/>
                <a:gd name="connsiteY21" fmla="*/ 30357 h 320465"/>
                <a:gd name="connsiteX22" fmla="*/ 175262 w 393472"/>
                <a:gd name="connsiteY22" fmla="*/ 0 h 320465"/>
                <a:gd name="connsiteX23" fmla="*/ 219094 w 393472"/>
                <a:gd name="connsiteY23" fmla="*/ 0 h 320465"/>
                <a:gd name="connsiteX24" fmla="*/ 219974 w 393472"/>
                <a:gd name="connsiteY24" fmla="*/ 7892 h 320465"/>
                <a:gd name="connsiteX25" fmla="*/ 196994 w 393472"/>
                <a:gd name="connsiteY25" fmla="*/ 103101 h 320465"/>
                <a:gd name="connsiteX26" fmla="*/ 173852 w 393472"/>
                <a:gd name="connsiteY26" fmla="*/ 13210 h 320465"/>
                <a:gd name="connsiteX27" fmla="*/ 68573 w 393472"/>
                <a:gd name="connsiteY27" fmla="*/ 0 h 320465"/>
                <a:gd name="connsiteX28" fmla="*/ 107671 w 393472"/>
                <a:gd name="connsiteY28" fmla="*/ 0 h 320465"/>
                <a:gd name="connsiteX29" fmla="*/ 139398 w 393472"/>
                <a:gd name="connsiteY29" fmla="*/ 25490 h 320465"/>
                <a:gd name="connsiteX30" fmla="*/ 187970 w 393472"/>
                <a:gd name="connsiteY30" fmla="*/ 107227 h 320465"/>
                <a:gd name="connsiteX31" fmla="*/ 77921 w 393472"/>
                <a:gd name="connsiteY31" fmla="*/ 21872 h 32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3472" h="320465">
                  <a:moveTo>
                    <a:pt x="196220" y="132496"/>
                  </a:moveTo>
                  <a:cubicBezTo>
                    <a:pt x="227162" y="180713"/>
                    <a:pt x="229225" y="266060"/>
                    <a:pt x="196478" y="320465"/>
                  </a:cubicBezTo>
                  <a:cubicBezTo>
                    <a:pt x="166310" y="257035"/>
                    <a:pt x="166568" y="195410"/>
                    <a:pt x="196220" y="132496"/>
                  </a:cubicBezTo>
                  <a:close/>
                  <a:moveTo>
                    <a:pt x="186938" y="129143"/>
                  </a:moveTo>
                  <a:cubicBezTo>
                    <a:pt x="180492" y="179424"/>
                    <a:pt x="113194" y="248784"/>
                    <a:pt x="58531" y="260645"/>
                  </a:cubicBezTo>
                  <a:cubicBezTo>
                    <a:pt x="68329" y="206239"/>
                    <a:pt x="135111" y="137910"/>
                    <a:pt x="186938" y="129143"/>
                  </a:cubicBezTo>
                  <a:close/>
                  <a:moveTo>
                    <a:pt x="207566" y="128112"/>
                  </a:moveTo>
                  <a:cubicBezTo>
                    <a:pt x="276410" y="148224"/>
                    <a:pt x="324885" y="210881"/>
                    <a:pt x="335715" y="259614"/>
                  </a:cubicBezTo>
                  <a:cubicBezTo>
                    <a:pt x="288529" y="255488"/>
                    <a:pt x="216848" y="182518"/>
                    <a:pt x="207566" y="128112"/>
                  </a:cubicBezTo>
                  <a:close/>
                  <a:moveTo>
                    <a:pt x="91148" y="94624"/>
                  </a:moveTo>
                  <a:cubicBezTo>
                    <a:pt x="124539" y="94592"/>
                    <a:pt x="158188" y="102714"/>
                    <a:pt x="183844" y="119088"/>
                  </a:cubicBezTo>
                  <a:cubicBezTo>
                    <a:pt x="121703" y="149771"/>
                    <a:pt x="61367" y="149771"/>
                    <a:pt x="0" y="119088"/>
                  </a:cubicBezTo>
                  <a:cubicBezTo>
                    <a:pt x="24624" y="102843"/>
                    <a:pt x="57757" y="94657"/>
                    <a:pt x="91148" y="94624"/>
                  </a:cubicBezTo>
                  <a:close/>
                  <a:moveTo>
                    <a:pt x="302292" y="94238"/>
                  </a:moveTo>
                  <a:cubicBezTo>
                    <a:pt x="332750" y="94141"/>
                    <a:pt x="363047" y="101683"/>
                    <a:pt x="393472" y="116767"/>
                  </a:cubicBezTo>
                  <a:cubicBezTo>
                    <a:pt x="353248" y="146935"/>
                    <a:pt x="267901" y="152865"/>
                    <a:pt x="210144" y="117541"/>
                  </a:cubicBezTo>
                  <a:cubicBezTo>
                    <a:pt x="241214" y="102070"/>
                    <a:pt x="271834" y="94334"/>
                    <a:pt x="302292" y="94238"/>
                  </a:cubicBezTo>
                  <a:close/>
                  <a:moveTo>
                    <a:pt x="287461" y="0"/>
                  </a:moveTo>
                  <a:lnTo>
                    <a:pt x="326252" y="0"/>
                  </a:lnTo>
                  <a:lnTo>
                    <a:pt x="316682" y="21098"/>
                  </a:lnTo>
                  <a:cubicBezTo>
                    <a:pt x="292316" y="62362"/>
                    <a:pt x="256492" y="91369"/>
                    <a:pt x="208339" y="108774"/>
                  </a:cubicBezTo>
                  <a:cubicBezTo>
                    <a:pt x="207436" y="86857"/>
                    <a:pt x="225486" y="56625"/>
                    <a:pt x="250851" y="30357"/>
                  </a:cubicBezTo>
                  <a:close/>
                  <a:moveTo>
                    <a:pt x="175262" y="0"/>
                  </a:moveTo>
                  <a:lnTo>
                    <a:pt x="219094" y="0"/>
                  </a:lnTo>
                  <a:lnTo>
                    <a:pt x="219974" y="7892"/>
                  </a:lnTo>
                  <a:cubicBezTo>
                    <a:pt x="220006" y="44635"/>
                    <a:pt x="212335" y="82216"/>
                    <a:pt x="196994" y="103101"/>
                  </a:cubicBezTo>
                  <a:cubicBezTo>
                    <a:pt x="182297" y="78735"/>
                    <a:pt x="174239" y="46439"/>
                    <a:pt x="173852" y="13210"/>
                  </a:cubicBezTo>
                  <a:close/>
                  <a:moveTo>
                    <a:pt x="68573" y="0"/>
                  </a:moveTo>
                  <a:lnTo>
                    <a:pt x="107671" y="0"/>
                  </a:lnTo>
                  <a:lnTo>
                    <a:pt x="139398" y="25490"/>
                  </a:lnTo>
                  <a:cubicBezTo>
                    <a:pt x="160896" y="47600"/>
                    <a:pt x="176882" y="74867"/>
                    <a:pt x="187970" y="107227"/>
                  </a:cubicBezTo>
                  <a:cubicBezTo>
                    <a:pt x="149293" y="99878"/>
                    <a:pt x="104814" y="66133"/>
                    <a:pt x="77921" y="218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24" name="Freeform: Shape 17">
              <a:extLst>
                <a:ext uri="{FF2B5EF4-FFF2-40B4-BE49-F238E27FC236}">
                  <a16:creationId xmlns:a16="http://schemas.microsoft.com/office/drawing/2014/main" id="{E6FAB5F0-AC53-4A7D-B451-DBC66369D111}"/>
                </a:ext>
              </a:extLst>
            </p:cNvPr>
            <p:cNvSpPr/>
            <p:nvPr/>
          </p:nvSpPr>
          <p:spPr>
            <a:xfrm>
              <a:off x="3452031" y="105589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자유형: 도형 624">
              <a:extLst>
                <a:ext uri="{FF2B5EF4-FFF2-40B4-BE49-F238E27FC236}">
                  <a16:creationId xmlns:a16="http://schemas.microsoft.com/office/drawing/2014/main" id="{D0FD594E-83B4-4E7A-9121-D8E8B7F53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369" y="425771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626" name="Freeform: Shape 42">
              <a:extLst>
                <a:ext uri="{FF2B5EF4-FFF2-40B4-BE49-F238E27FC236}">
                  <a16:creationId xmlns:a16="http://schemas.microsoft.com/office/drawing/2014/main" id="{AE4ED69F-776F-402D-93C9-181D7657CFE7}"/>
                </a:ext>
              </a:extLst>
            </p:cNvPr>
            <p:cNvSpPr/>
            <p:nvPr/>
          </p:nvSpPr>
          <p:spPr>
            <a:xfrm>
              <a:off x="3927934" y="1073900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자유형: 도형 639">
              <a:extLst>
                <a:ext uri="{FF2B5EF4-FFF2-40B4-BE49-F238E27FC236}">
                  <a16:creationId xmlns:a16="http://schemas.microsoft.com/office/drawing/2014/main" id="{010EB55B-9CFE-49F2-A033-488D591458AE}"/>
                </a:ext>
              </a:extLst>
            </p:cNvPr>
            <p:cNvSpPr/>
            <p:nvPr/>
          </p:nvSpPr>
          <p:spPr>
            <a:xfrm rot="5243724">
              <a:off x="5927781" y="668516"/>
              <a:ext cx="303630" cy="1390896"/>
            </a:xfrm>
            <a:custGeom>
              <a:avLst/>
              <a:gdLst>
                <a:gd name="connsiteX0" fmla="*/ 285750 w 285750"/>
                <a:gd name="connsiteY0" fmla="*/ 0 h 1438275"/>
                <a:gd name="connsiteX1" fmla="*/ 0 w 285750"/>
                <a:gd name="connsiteY1" fmla="*/ 581025 h 1438275"/>
                <a:gd name="connsiteX2" fmla="*/ 123825 w 285750"/>
                <a:gd name="connsiteY2" fmla="*/ 1438275 h 1438275"/>
                <a:gd name="connsiteX3" fmla="*/ 285750 w 285750"/>
                <a:gd name="connsiteY3" fmla="*/ 0 h 1438275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7323 w 257323"/>
                <a:gd name="connsiteY0" fmla="*/ 0 h 1499866"/>
                <a:gd name="connsiteX1" fmla="*/ 0 w 257323"/>
                <a:gd name="connsiteY1" fmla="*/ 642616 h 1499866"/>
                <a:gd name="connsiteX2" fmla="*/ 123825 w 257323"/>
                <a:gd name="connsiteY2" fmla="*/ 1499866 h 1499866"/>
                <a:gd name="connsiteX3" fmla="*/ 257323 w 257323"/>
                <a:gd name="connsiteY3" fmla="*/ 0 h 1499866"/>
                <a:gd name="connsiteX0" fmla="*/ 258192 w 258192"/>
                <a:gd name="connsiteY0" fmla="*/ 0 h 1499866"/>
                <a:gd name="connsiteX1" fmla="*/ 869 w 258192"/>
                <a:gd name="connsiteY1" fmla="*/ 642616 h 1499866"/>
                <a:gd name="connsiteX2" fmla="*/ 124694 w 258192"/>
                <a:gd name="connsiteY2" fmla="*/ 1499866 h 1499866"/>
                <a:gd name="connsiteX3" fmla="*/ 258192 w 258192"/>
                <a:gd name="connsiteY3" fmla="*/ 0 h 1499866"/>
                <a:gd name="connsiteX0" fmla="*/ 286429 w 286429"/>
                <a:gd name="connsiteY0" fmla="*/ 0 h 1499866"/>
                <a:gd name="connsiteX1" fmla="*/ 679 w 286429"/>
                <a:gd name="connsiteY1" fmla="*/ 713683 h 1499866"/>
                <a:gd name="connsiteX2" fmla="*/ 152931 w 286429"/>
                <a:gd name="connsiteY2" fmla="*/ 1499866 h 1499866"/>
                <a:gd name="connsiteX3" fmla="*/ 286429 w 286429"/>
                <a:gd name="connsiteY3" fmla="*/ 0 h 1499866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292229 w 292229"/>
                <a:gd name="connsiteY0" fmla="*/ 0 h 1376682"/>
                <a:gd name="connsiteX1" fmla="*/ 6479 w 292229"/>
                <a:gd name="connsiteY1" fmla="*/ 713683 h 1376682"/>
                <a:gd name="connsiteX2" fmla="*/ 35547 w 292229"/>
                <a:gd name="connsiteY2" fmla="*/ 1376682 h 1376682"/>
                <a:gd name="connsiteX3" fmla="*/ 292229 w 292229"/>
                <a:gd name="connsiteY3" fmla="*/ 0 h 1376682"/>
                <a:gd name="connsiteX0" fmla="*/ 303630 w 303630"/>
                <a:gd name="connsiteY0" fmla="*/ 0 h 1376682"/>
                <a:gd name="connsiteX1" fmla="*/ 3666 w 303630"/>
                <a:gd name="connsiteY1" fmla="*/ 732634 h 1376682"/>
                <a:gd name="connsiteX2" fmla="*/ 46948 w 303630"/>
                <a:gd name="connsiteY2" fmla="*/ 1376682 h 1376682"/>
                <a:gd name="connsiteX3" fmla="*/ 303630 w 303630"/>
                <a:gd name="connsiteY3" fmla="*/ 0 h 1376682"/>
                <a:gd name="connsiteX0" fmla="*/ 303630 w 303630"/>
                <a:gd name="connsiteY0" fmla="*/ 0 h 1390896"/>
                <a:gd name="connsiteX1" fmla="*/ 3666 w 303630"/>
                <a:gd name="connsiteY1" fmla="*/ 746848 h 1390896"/>
                <a:gd name="connsiteX2" fmla="*/ 46948 w 303630"/>
                <a:gd name="connsiteY2" fmla="*/ 1390896 h 1390896"/>
                <a:gd name="connsiteX3" fmla="*/ 303630 w 303630"/>
                <a:gd name="connsiteY3" fmla="*/ 0 h 139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30" h="1390896">
                  <a:moveTo>
                    <a:pt x="303630" y="0"/>
                  </a:moveTo>
                  <a:cubicBezTo>
                    <a:pt x="99411" y="152614"/>
                    <a:pt x="13635" y="556332"/>
                    <a:pt x="3666" y="746848"/>
                  </a:cubicBezTo>
                  <a:cubicBezTo>
                    <a:pt x="-7175" y="1084714"/>
                    <a:pt x="5673" y="1105146"/>
                    <a:pt x="46948" y="1390896"/>
                  </a:cubicBezTo>
                  <a:cubicBezTo>
                    <a:pt x="33015" y="718800"/>
                    <a:pt x="38032" y="444680"/>
                    <a:pt x="3036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23" name="Graphic 5">
              <a:extLst>
                <a:ext uri="{FF2B5EF4-FFF2-40B4-BE49-F238E27FC236}">
                  <a16:creationId xmlns:a16="http://schemas.microsoft.com/office/drawing/2014/main" id="{C771D377-48D8-44AC-A813-55D6FBB3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2648" y="168745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93" name="자유형: 도형 692">
            <a:extLst>
              <a:ext uri="{FF2B5EF4-FFF2-40B4-BE49-F238E27FC236}">
                <a16:creationId xmlns:a16="http://schemas.microsoft.com/office/drawing/2014/main" id="{88859170-CA01-4ABD-9C49-ED7B3DF1E1FC}"/>
              </a:ext>
            </a:extLst>
          </p:cNvPr>
          <p:cNvSpPr/>
          <p:nvPr/>
        </p:nvSpPr>
        <p:spPr>
          <a:xfrm>
            <a:off x="380106" y="503433"/>
            <a:ext cx="11811892" cy="6364092"/>
          </a:xfrm>
          <a:custGeom>
            <a:avLst/>
            <a:gdLst>
              <a:gd name="connsiteX0" fmla="*/ 973719 w 11811892"/>
              <a:gd name="connsiteY0" fmla="*/ 3659076 h 6364092"/>
              <a:gd name="connsiteX1" fmla="*/ 1104485 w 11811892"/>
              <a:gd name="connsiteY1" fmla="*/ 3975696 h 6364092"/>
              <a:gd name="connsiteX2" fmla="*/ 1116983 w 11811892"/>
              <a:gd name="connsiteY2" fmla="*/ 4143258 h 6364092"/>
              <a:gd name="connsiteX3" fmla="*/ 1083569 w 11811892"/>
              <a:gd name="connsiteY3" fmla="*/ 4221864 h 6364092"/>
              <a:gd name="connsiteX4" fmla="*/ 1038032 w 11811892"/>
              <a:gd name="connsiteY4" fmla="*/ 4215327 h 6364092"/>
              <a:gd name="connsiteX5" fmla="*/ 943227 w 11811892"/>
              <a:gd name="connsiteY5" fmla="*/ 4110686 h 6364092"/>
              <a:gd name="connsiteX6" fmla="*/ 889039 w 11811892"/>
              <a:gd name="connsiteY6" fmla="*/ 4004251 h 6364092"/>
              <a:gd name="connsiteX7" fmla="*/ 973719 w 11811892"/>
              <a:gd name="connsiteY7" fmla="*/ 3659076 h 6364092"/>
              <a:gd name="connsiteX8" fmla="*/ 384235 w 11811892"/>
              <a:gd name="connsiteY8" fmla="*/ 2306837 h 6364092"/>
              <a:gd name="connsiteX9" fmla="*/ 84271 w 11811892"/>
              <a:gd name="connsiteY9" fmla="*/ 3053685 h 6364092"/>
              <a:gd name="connsiteX10" fmla="*/ 127553 w 11811892"/>
              <a:gd name="connsiteY10" fmla="*/ 3697733 h 6364092"/>
              <a:gd name="connsiteX11" fmla="*/ 384235 w 11811892"/>
              <a:gd name="connsiteY11" fmla="*/ 2306837 h 6364092"/>
              <a:gd name="connsiteX12" fmla="*/ 2267733 w 11811892"/>
              <a:gd name="connsiteY12" fmla="*/ 526 h 6364092"/>
              <a:gd name="connsiteX13" fmla="*/ 2426221 w 11811892"/>
              <a:gd name="connsiteY13" fmla="*/ 40897 h 6364092"/>
              <a:gd name="connsiteX14" fmla="*/ 2841831 w 11811892"/>
              <a:gd name="connsiteY14" fmla="*/ 349817 h 6364092"/>
              <a:gd name="connsiteX15" fmla="*/ 2957297 w 11811892"/>
              <a:gd name="connsiteY15" fmla="*/ 509029 h 6364092"/>
              <a:gd name="connsiteX16" fmla="*/ 3040433 w 11811892"/>
              <a:gd name="connsiteY16" fmla="*/ 859254 h 6364092"/>
              <a:gd name="connsiteX17" fmla="*/ 3042078 w 11811892"/>
              <a:gd name="connsiteY17" fmla="*/ 909343 h 6364092"/>
              <a:gd name="connsiteX18" fmla="*/ 3100892 w 11811892"/>
              <a:gd name="connsiteY18" fmla="*/ 950941 h 6364092"/>
              <a:gd name="connsiteX19" fmla="*/ 5582542 w 11811892"/>
              <a:gd name="connsiteY19" fmla="*/ 582417 h 6364092"/>
              <a:gd name="connsiteX20" fmla="*/ 9011542 w 11811892"/>
              <a:gd name="connsiteY20" fmla="*/ 1668267 h 6364092"/>
              <a:gd name="connsiteX21" fmla="*/ 11811892 w 11811892"/>
              <a:gd name="connsiteY21" fmla="*/ 1049142 h 6364092"/>
              <a:gd name="connsiteX22" fmla="*/ 11811892 w 11811892"/>
              <a:gd name="connsiteY22" fmla="*/ 6364092 h 6364092"/>
              <a:gd name="connsiteX23" fmla="*/ 2529787 w 11811892"/>
              <a:gd name="connsiteY23" fmla="*/ 6345042 h 6364092"/>
              <a:gd name="connsiteX24" fmla="*/ 2502334 w 11811892"/>
              <a:gd name="connsiteY24" fmla="*/ 6306787 h 6364092"/>
              <a:gd name="connsiteX25" fmla="*/ 2316543 w 11811892"/>
              <a:gd name="connsiteY25" fmla="*/ 6094537 h 6364092"/>
              <a:gd name="connsiteX26" fmla="*/ 2176056 w 11811892"/>
              <a:gd name="connsiteY26" fmla="*/ 5914592 h 6364092"/>
              <a:gd name="connsiteX27" fmla="*/ 2183810 w 11811892"/>
              <a:gd name="connsiteY27" fmla="*/ 5858930 h 6364092"/>
              <a:gd name="connsiteX28" fmla="*/ 2251043 w 11811892"/>
              <a:gd name="connsiteY28" fmla="*/ 5806857 h 6364092"/>
              <a:gd name="connsiteX29" fmla="*/ 2314805 w 11811892"/>
              <a:gd name="connsiteY29" fmla="*/ 5728976 h 6364092"/>
              <a:gd name="connsiteX30" fmla="*/ 2383892 w 11811892"/>
              <a:gd name="connsiteY30" fmla="*/ 5731639 h 6364092"/>
              <a:gd name="connsiteX31" fmla="*/ 2422889 w 11811892"/>
              <a:gd name="connsiteY31" fmla="*/ 5698311 h 6364092"/>
              <a:gd name="connsiteX32" fmla="*/ 2497297 w 11811892"/>
              <a:gd name="connsiteY32" fmla="*/ 5641492 h 6364092"/>
              <a:gd name="connsiteX33" fmla="*/ 2559092 w 11811892"/>
              <a:gd name="connsiteY33" fmla="*/ 5577151 h 6364092"/>
              <a:gd name="connsiteX34" fmla="*/ 2596353 w 11811892"/>
              <a:gd name="connsiteY34" fmla="*/ 5539541 h 6364092"/>
              <a:gd name="connsiteX35" fmla="*/ 3001376 w 11811892"/>
              <a:gd name="connsiteY35" fmla="*/ 5039051 h 6364092"/>
              <a:gd name="connsiteX36" fmla="*/ 3136050 w 11811892"/>
              <a:gd name="connsiteY36" fmla="*/ 4526408 h 6364092"/>
              <a:gd name="connsiteX37" fmla="*/ 3003066 w 11811892"/>
              <a:gd name="connsiteY37" fmla="*/ 3901544 h 6364092"/>
              <a:gd name="connsiteX38" fmla="*/ 2716145 w 11811892"/>
              <a:gd name="connsiteY38" fmla="*/ 3400700 h 6364092"/>
              <a:gd name="connsiteX39" fmla="*/ 2806965 w 11811892"/>
              <a:gd name="connsiteY39" fmla="*/ 3143087 h 6364092"/>
              <a:gd name="connsiteX40" fmla="*/ 2811941 w 11811892"/>
              <a:gd name="connsiteY40" fmla="*/ 2832145 h 6364092"/>
              <a:gd name="connsiteX41" fmla="*/ 2658149 w 11811892"/>
              <a:gd name="connsiteY41" fmla="*/ 2588324 h 6364092"/>
              <a:gd name="connsiteX42" fmla="*/ 2244887 w 11811892"/>
              <a:gd name="connsiteY42" fmla="*/ 2159425 h 6364092"/>
              <a:gd name="connsiteX43" fmla="*/ 2194260 w 11811892"/>
              <a:gd name="connsiteY43" fmla="*/ 2108659 h 6364092"/>
              <a:gd name="connsiteX44" fmla="*/ 2143349 w 11811892"/>
              <a:gd name="connsiteY44" fmla="*/ 2111582 h 6364092"/>
              <a:gd name="connsiteX45" fmla="*/ 1338065 w 11811892"/>
              <a:gd name="connsiteY45" fmla="*/ 1867685 h 6364092"/>
              <a:gd name="connsiteX46" fmla="*/ 1316395 w 11811892"/>
              <a:gd name="connsiteY46" fmla="*/ 1844942 h 6364092"/>
              <a:gd name="connsiteX47" fmla="*/ 1274785 w 11811892"/>
              <a:gd name="connsiteY47" fmla="*/ 1844426 h 6364092"/>
              <a:gd name="connsiteX48" fmla="*/ 1082393 w 11811892"/>
              <a:gd name="connsiteY48" fmla="*/ 1829761 h 6364092"/>
              <a:gd name="connsiteX49" fmla="*/ 1082293 w 11811892"/>
              <a:gd name="connsiteY49" fmla="*/ 1829742 h 6364092"/>
              <a:gd name="connsiteX50" fmla="*/ 879208 w 11811892"/>
              <a:gd name="connsiteY50" fmla="*/ 1787505 h 6364092"/>
              <a:gd name="connsiteX51" fmla="*/ 841408 w 11811892"/>
              <a:gd name="connsiteY51" fmla="*/ 1807818 h 6364092"/>
              <a:gd name="connsiteX52" fmla="*/ 577525 w 11811892"/>
              <a:gd name="connsiteY52" fmla="*/ 2478015 h 6364092"/>
              <a:gd name="connsiteX53" fmla="*/ 538411 w 11811892"/>
              <a:gd name="connsiteY53" fmla="*/ 2731792 h 6364092"/>
              <a:gd name="connsiteX54" fmla="*/ 483561 w 11811892"/>
              <a:gd name="connsiteY54" fmla="*/ 3075769 h 6364092"/>
              <a:gd name="connsiteX55" fmla="*/ 361245 w 11811892"/>
              <a:gd name="connsiteY55" fmla="*/ 4083838 h 6364092"/>
              <a:gd name="connsiteX56" fmla="*/ 481331 w 11811892"/>
              <a:gd name="connsiteY56" fmla="*/ 4418673 h 6364092"/>
              <a:gd name="connsiteX57" fmla="*/ 849325 w 11811892"/>
              <a:gd name="connsiteY57" fmla="*/ 4696950 h 6364092"/>
              <a:gd name="connsiteX58" fmla="*/ 550470 w 11811892"/>
              <a:gd name="connsiteY58" fmla="*/ 5043377 h 6364092"/>
              <a:gd name="connsiteX59" fmla="*/ 521937 w 11811892"/>
              <a:gd name="connsiteY59" fmla="*/ 5089684 h 6364092"/>
              <a:gd name="connsiteX60" fmla="*/ 477558 w 11811892"/>
              <a:gd name="connsiteY60" fmla="*/ 4965878 h 6364092"/>
              <a:gd name="connsiteX61" fmla="*/ 6993 w 11811892"/>
              <a:gd name="connsiteY61" fmla="*/ 3462390 h 6364092"/>
              <a:gd name="connsiteX62" fmla="*/ 346040 w 11811892"/>
              <a:gd name="connsiteY62" fmla="*/ 2198668 h 6364092"/>
              <a:gd name="connsiteX63" fmla="*/ 1487503 w 11811892"/>
              <a:gd name="connsiteY63" fmla="*/ 846179 h 6364092"/>
              <a:gd name="connsiteX64" fmla="*/ 1575466 w 11811892"/>
              <a:gd name="connsiteY64" fmla="*/ 672133 h 6364092"/>
              <a:gd name="connsiteX65" fmla="*/ 1835232 w 11811892"/>
              <a:gd name="connsiteY65" fmla="*/ 290897 h 6364092"/>
              <a:gd name="connsiteX66" fmla="*/ 2089258 w 11811892"/>
              <a:gd name="connsiteY66" fmla="*/ 68345 h 6364092"/>
              <a:gd name="connsiteX67" fmla="*/ 2211388 w 11811892"/>
              <a:gd name="connsiteY67" fmla="*/ 11140 h 6364092"/>
              <a:gd name="connsiteX68" fmla="*/ 2267733 w 11811892"/>
              <a:gd name="connsiteY68" fmla="*/ 526 h 636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892" h="6364092">
                <a:moveTo>
                  <a:pt x="973719" y="3659076"/>
                </a:moveTo>
                <a:cubicBezTo>
                  <a:pt x="1017308" y="3764617"/>
                  <a:pt x="1080608" y="3894999"/>
                  <a:pt x="1104485" y="3975696"/>
                </a:cubicBezTo>
                <a:cubicBezTo>
                  <a:pt x="1128362" y="4056393"/>
                  <a:pt x="1116058" y="4087134"/>
                  <a:pt x="1116983" y="4143258"/>
                </a:cubicBezTo>
                <a:cubicBezTo>
                  <a:pt x="1117216" y="4154831"/>
                  <a:pt x="1096727" y="4209853"/>
                  <a:pt x="1083569" y="4221864"/>
                </a:cubicBezTo>
                <a:cubicBezTo>
                  <a:pt x="1070410" y="4233876"/>
                  <a:pt x="1061423" y="4233856"/>
                  <a:pt x="1038032" y="4215327"/>
                </a:cubicBezTo>
                <a:cubicBezTo>
                  <a:pt x="1014641" y="4196798"/>
                  <a:pt x="968059" y="4145866"/>
                  <a:pt x="943227" y="4110686"/>
                </a:cubicBezTo>
                <a:cubicBezTo>
                  <a:pt x="918394" y="4075507"/>
                  <a:pt x="895752" y="4030404"/>
                  <a:pt x="889039" y="4004251"/>
                </a:cubicBezTo>
                <a:cubicBezTo>
                  <a:pt x="866243" y="3916764"/>
                  <a:pt x="955437" y="3737420"/>
                  <a:pt x="973719" y="3659076"/>
                </a:cubicBezTo>
                <a:close/>
                <a:moveTo>
                  <a:pt x="384235" y="2306837"/>
                </a:moveTo>
                <a:cubicBezTo>
                  <a:pt x="180016" y="2459452"/>
                  <a:pt x="94240" y="2863169"/>
                  <a:pt x="84271" y="3053685"/>
                </a:cubicBezTo>
                <a:cubicBezTo>
                  <a:pt x="73430" y="3391551"/>
                  <a:pt x="86278" y="3411983"/>
                  <a:pt x="127553" y="3697733"/>
                </a:cubicBezTo>
                <a:cubicBezTo>
                  <a:pt x="113620" y="3025637"/>
                  <a:pt x="118637" y="2751517"/>
                  <a:pt x="384235" y="2306837"/>
                </a:cubicBezTo>
                <a:close/>
                <a:moveTo>
                  <a:pt x="2267733" y="526"/>
                </a:moveTo>
                <a:cubicBezTo>
                  <a:pt x="2323142" y="-3182"/>
                  <a:pt x="2375795" y="12938"/>
                  <a:pt x="2426221" y="40897"/>
                </a:cubicBezTo>
                <a:cubicBezTo>
                  <a:pt x="2578437" y="125286"/>
                  <a:pt x="2719504" y="225114"/>
                  <a:pt x="2841831" y="349817"/>
                </a:cubicBezTo>
                <a:cubicBezTo>
                  <a:pt x="2888215" y="397059"/>
                  <a:pt x="2928596" y="448590"/>
                  <a:pt x="2957297" y="509029"/>
                </a:cubicBezTo>
                <a:cubicBezTo>
                  <a:pt x="3009950" y="619942"/>
                  <a:pt x="3032450" y="738113"/>
                  <a:pt x="3040433" y="859254"/>
                </a:cubicBezTo>
                <a:cubicBezTo>
                  <a:pt x="3040980" y="875950"/>
                  <a:pt x="3041530" y="892647"/>
                  <a:pt x="3042078" y="909343"/>
                </a:cubicBezTo>
                <a:lnTo>
                  <a:pt x="3100892" y="950941"/>
                </a:lnTo>
                <a:cubicBezTo>
                  <a:pt x="3573363" y="1212146"/>
                  <a:pt x="4377035" y="641949"/>
                  <a:pt x="5582542" y="582417"/>
                </a:cubicBezTo>
                <a:cubicBezTo>
                  <a:pt x="6814442" y="639567"/>
                  <a:pt x="7973317" y="1590480"/>
                  <a:pt x="9011542" y="1668267"/>
                </a:cubicBezTo>
                <a:cubicBezTo>
                  <a:pt x="10049767" y="1746055"/>
                  <a:pt x="11173717" y="1411092"/>
                  <a:pt x="11811892" y="1049142"/>
                </a:cubicBezTo>
                <a:lnTo>
                  <a:pt x="11811892" y="6364092"/>
                </a:lnTo>
                <a:lnTo>
                  <a:pt x="2529787" y="6345042"/>
                </a:lnTo>
                <a:lnTo>
                  <a:pt x="2502334" y="6306787"/>
                </a:lnTo>
                <a:cubicBezTo>
                  <a:pt x="2444210" y="6233727"/>
                  <a:pt x="2376340" y="6166833"/>
                  <a:pt x="2316543" y="6094537"/>
                </a:cubicBezTo>
                <a:cubicBezTo>
                  <a:pt x="2268055" y="6035866"/>
                  <a:pt x="2223154" y="5974419"/>
                  <a:pt x="2176056" y="5914592"/>
                </a:cubicBezTo>
                <a:cubicBezTo>
                  <a:pt x="2158698" y="5892605"/>
                  <a:pt x="2161361" y="5875246"/>
                  <a:pt x="2183810" y="5858930"/>
                </a:cubicBezTo>
                <a:cubicBezTo>
                  <a:pt x="2206724" y="5842266"/>
                  <a:pt x="2229636" y="5825370"/>
                  <a:pt x="2251043" y="5806857"/>
                </a:cubicBezTo>
                <a:cubicBezTo>
                  <a:pt x="2275809" y="5785446"/>
                  <a:pt x="2317466" y="5732563"/>
                  <a:pt x="2314805" y="5728976"/>
                </a:cubicBezTo>
                <a:cubicBezTo>
                  <a:pt x="2337835" y="5726315"/>
                  <a:pt x="2361442" y="5737193"/>
                  <a:pt x="2383892" y="5731639"/>
                </a:cubicBezTo>
                <a:cubicBezTo>
                  <a:pt x="2398356" y="5728052"/>
                  <a:pt x="2421731" y="5707337"/>
                  <a:pt x="2422889" y="5698311"/>
                </a:cubicBezTo>
                <a:cubicBezTo>
                  <a:pt x="2429021" y="5651906"/>
                  <a:pt x="2466979" y="5652947"/>
                  <a:pt x="2497297" y="5641492"/>
                </a:cubicBezTo>
                <a:cubicBezTo>
                  <a:pt x="2527732" y="5629919"/>
                  <a:pt x="2553652" y="5616263"/>
                  <a:pt x="2559092" y="5577151"/>
                </a:cubicBezTo>
                <a:cubicBezTo>
                  <a:pt x="2561058" y="5563034"/>
                  <a:pt x="2581542" y="5549262"/>
                  <a:pt x="2596353" y="5539541"/>
                </a:cubicBezTo>
                <a:cubicBezTo>
                  <a:pt x="2784631" y="5415720"/>
                  <a:pt x="2911425" y="5207906"/>
                  <a:pt x="3001376" y="5039051"/>
                </a:cubicBezTo>
                <a:cubicBezTo>
                  <a:pt x="3091324" y="4870195"/>
                  <a:pt x="3135768" y="4715992"/>
                  <a:pt x="3136050" y="4526408"/>
                </a:cubicBezTo>
                <a:cubicBezTo>
                  <a:pt x="3136332" y="4336823"/>
                  <a:pt x="3089738" y="4089821"/>
                  <a:pt x="3003066" y="3901544"/>
                </a:cubicBezTo>
                <a:cubicBezTo>
                  <a:pt x="2918828" y="3698803"/>
                  <a:pt x="2720870" y="3536788"/>
                  <a:pt x="2716145" y="3400700"/>
                </a:cubicBezTo>
                <a:cubicBezTo>
                  <a:pt x="2707929" y="3357768"/>
                  <a:pt x="2790998" y="3237846"/>
                  <a:pt x="2806965" y="3143087"/>
                </a:cubicBezTo>
                <a:cubicBezTo>
                  <a:pt x="2822931" y="3048328"/>
                  <a:pt x="2848046" y="2936063"/>
                  <a:pt x="2811941" y="2832145"/>
                </a:cubicBezTo>
                <a:cubicBezTo>
                  <a:pt x="2779655" y="2739222"/>
                  <a:pt x="2771198" y="2719049"/>
                  <a:pt x="2658149" y="2588324"/>
                </a:cubicBezTo>
                <a:cubicBezTo>
                  <a:pt x="2573363" y="2490280"/>
                  <a:pt x="2380967" y="2295993"/>
                  <a:pt x="2244887" y="2159425"/>
                </a:cubicBezTo>
                <a:lnTo>
                  <a:pt x="2194260" y="2108659"/>
                </a:lnTo>
                <a:lnTo>
                  <a:pt x="2143349" y="2111582"/>
                </a:lnTo>
                <a:cubicBezTo>
                  <a:pt x="1808134" y="2111582"/>
                  <a:pt x="1512586" y="2014835"/>
                  <a:pt x="1338065" y="1867685"/>
                </a:cubicBezTo>
                <a:lnTo>
                  <a:pt x="1316395" y="1844942"/>
                </a:lnTo>
                <a:lnTo>
                  <a:pt x="1274785" y="1844426"/>
                </a:lnTo>
                <a:cubicBezTo>
                  <a:pt x="1207575" y="1842297"/>
                  <a:pt x="1132572" y="1837415"/>
                  <a:pt x="1082393" y="1829761"/>
                </a:cubicBezTo>
                <a:lnTo>
                  <a:pt x="1082293" y="1829742"/>
                </a:lnTo>
                <a:lnTo>
                  <a:pt x="879208" y="1787505"/>
                </a:lnTo>
                <a:lnTo>
                  <a:pt x="841408" y="1807818"/>
                </a:lnTo>
                <a:cubicBezTo>
                  <a:pt x="709698" y="1884651"/>
                  <a:pt x="565210" y="2021933"/>
                  <a:pt x="577525" y="2478015"/>
                </a:cubicBezTo>
                <a:cubicBezTo>
                  <a:pt x="572433" y="2545942"/>
                  <a:pt x="549752" y="2664096"/>
                  <a:pt x="538411" y="2731792"/>
                </a:cubicBezTo>
                <a:cubicBezTo>
                  <a:pt x="518623" y="2850521"/>
                  <a:pt x="498025" y="2956346"/>
                  <a:pt x="483561" y="3075769"/>
                </a:cubicBezTo>
                <a:cubicBezTo>
                  <a:pt x="441785" y="3422351"/>
                  <a:pt x="361616" y="3860020"/>
                  <a:pt x="361245" y="4083838"/>
                </a:cubicBezTo>
                <a:cubicBezTo>
                  <a:pt x="360873" y="4307655"/>
                  <a:pt x="399985" y="4316488"/>
                  <a:pt x="481331" y="4418673"/>
                </a:cubicBezTo>
                <a:cubicBezTo>
                  <a:pt x="562678" y="4520858"/>
                  <a:pt x="726818" y="4582987"/>
                  <a:pt x="849325" y="4696950"/>
                </a:cubicBezTo>
                <a:cubicBezTo>
                  <a:pt x="801529" y="4776500"/>
                  <a:pt x="643231" y="4911973"/>
                  <a:pt x="550470" y="5043377"/>
                </a:cubicBezTo>
                <a:lnTo>
                  <a:pt x="521937" y="5089684"/>
                </a:lnTo>
                <a:lnTo>
                  <a:pt x="477558" y="4965878"/>
                </a:lnTo>
                <a:cubicBezTo>
                  <a:pt x="256463" y="4369994"/>
                  <a:pt x="39956" y="3904393"/>
                  <a:pt x="6993" y="3462390"/>
                </a:cubicBezTo>
                <a:cubicBezTo>
                  <a:pt x="-30679" y="2957244"/>
                  <a:pt x="84049" y="2455523"/>
                  <a:pt x="346040" y="2198668"/>
                </a:cubicBezTo>
                <a:lnTo>
                  <a:pt x="1487503" y="846179"/>
                </a:lnTo>
                <a:lnTo>
                  <a:pt x="1575466" y="672133"/>
                </a:lnTo>
                <a:cubicBezTo>
                  <a:pt x="1646131" y="534366"/>
                  <a:pt x="1729003" y="404582"/>
                  <a:pt x="1835232" y="290897"/>
                </a:cubicBezTo>
                <a:cubicBezTo>
                  <a:pt x="1912496" y="208223"/>
                  <a:pt x="1993058" y="129377"/>
                  <a:pt x="2089258" y="68345"/>
                </a:cubicBezTo>
                <a:cubicBezTo>
                  <a:pt x="2127525" y="44064"/>
                  <a:pt x="2167972" y="24666"/>
                  <a:pt x="2211388" y="11140"/>
                </a:cubicBezTo>
                <a:cubicBezTo>
                  <a:pt x="2230489" y="5201"/>
                  <a:pt x="2249264" y="1762"/>
                  <a:pt x="2267733" y="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695" name="그룹 694">
            <a:extLst>
              <a:ext uri="{FF2B5EF4-FFF2-40B4-BE49-F238E27FC236}">
                <a16:creationId xmlns:a16="http://schemas.microsoft.com/office/drawing/2014/main" id="{F032F64D-64AA-458C-9435-E9B71FDE7F2F}"/>
              </a:ext>
            </a:extLst>
          </p:cNvPr>
          <p:cNvGrpSpPr/>
          <p:nvPr/>
        </p:nvGrpSpPr>
        <p:grpSpPr>
          <a:xfrm>
            <a:off x="744386" y="1034743"/>
            <a:ext cx="2774807" cy="5823257"/>
            <a:chOff x="744386" y="1034743"/>
            <a:chExt cx="2774807" cy="5823257"/>
          </a:xfrm>
        </p:grpSpPr>
        <p:sp>
          <p:nvSpPr>
            <p:cNvPr id="665" name="자유형: 도형 664">
              <a:extLst>
                <a:ext uri="{FF2B5EF4-FFF2-40B4-BE49-F238E27FC236}">
                  <a16:creationId xmlns:a16="http://schemas.microsoft.com/office/drawing/2014/main" id="{C6263776-F33C-4C82-BE0C-9A69F8527880}"/>
                </a:ext>
              </a:extLst>
            </p:cNvPr>
            <p:cNvSpPr/>
            <p:nvPr/>
          </p:nvSpPr>
          <p:spPr>
            <a:xfrm flipH="1">
              <a:off x="744386" y="2258265"/>
              <a:ext cx="2774807" cy="4599735"/>
            </a:xfrm>
            <a:custGeom>
              <a:avLst/>
              <a:gdLst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216493 w 2774807"/>
                <a:gd name="connsiteY12" fmla="*/ 199325 h 4599735"/>
                <a:gd name="connsiteX13" fmla="*/ 1188401 w 2774807"/>
                <a:gd name="connsiteY13" fmla="*/ 177095 h 4599735"/>
                <a:gd name="connsiteX14" fmla="*/ 1186538 w 2774807"/>
                <a:gd name="connsiteY14" fmla="*/ 183534 h 4599735"/>
                <a:gd name="connsiteX15" fmla="*/ 1161395 w 2774807"/>
                <a:gd name="connsiteY15" fmla="*/ 177919 h 4599735"/>
                <a:gd name="connsiteX16" fmla="*/ 1142212 w 2774807"/>
                <a:gd name="connsiteY16" fmla="*/ 181536 h 4599735"/>
                <a:gd name="connsiteX17" fmla="*/ 1122867 w 2774807"/>
                <a:gd name="connsiteY17" fmla="*/ 190858 h 4599735"/>
                <a:gd name="connsiteX18" fmla="*/ 1018522 w 2774807"/>
                <a:gd name="connsiteY18" fmla="*/ 276932 h 4599735"/>
                <a:gd name="connsiteX19" fmla="*/ 1002402 w 2774807"/>
                <a:gd name="connsiteY19" fmla="*/ 292965 h 4599735"/>
                <a:gd name="connsiteX20" fmla="*/ 477902 w 2774807"/>
                <a:gd name="connsiteY20" fmla="*/ 833491 h 4599735"/>
                <a:gd name="connsiteX21" fmla="*/ 324110 w 2774807"/>
                <a:gd name="connsiteY21" fmla="*/ 1077312 h 4599735"/>
                <a:gd name="connsiteX22" fmla="*/ 329086 w 2774807"/>
                <a:gd name="connsiteY22" fmla="*/ 1388254 h 4599735"/>
                <a:gd name="connsiteX23" fmla="*/ 419906 w 2774807"/>
                <a:gd name="connsiteY23" fmla="*/ 1645867 h 4599735"/>
                <a:gd name="connsiteX24" fmla="*/ 132985 w 2774807"/>
                <a:gd name="connsiteY24" fmla="*/ 2146711 h 4599735"/>
                <a:gd name="connsiteX25" fmla="*/ 1 w 2774807"/>
                <a:gd name="connsiteY25" fmla="*/ 2771575 h 4599735"/>
                <a:gd name="connsiteX26" fmla="*/ 134675 w 2774807"/>
                <a:gd name="connsiteY26" fmla="*/ 3284218 h 4599735"/>
                <a:gd name="connsiteX27" fmla="*/ 539697 w 2774807"/>
                <a:gd name="connsiteY27" fmla="*/ 3784708 h 4599735"/>
                <a:gd name="connsiteX28" fmla="*/ 576959 w 2774807"/>
                <a:gd name="connsiteY28" fmla="*/ 3822318 h 4599735"/>
                <a:gd name="connsiteX29" fmla="*/ 638753 w 2774807"/>
                <a:gd name="connsiteY29" fmla="*/ 3886659 h 4599735"/>
                <a:gd name="connsiteX30" fmla="*/ 713162 w 2774807"/>
                <a:gd name="connsiteY30" fmla="*/ 3943478 h 4599735"/>
                <a:gd name="connsiteX31" fmla="*/ 752159 w 2774807"/>
                <a:gd name="connsiteY31" fmla="*/ 3976806 h 4599735"/>
                <a:gd name="connsiteX32" fmla="*/ 821245 w 2774807"/>
                <a:gd name="connsiteY32" fmla="*/ 3974143 h 4599735"/>
                <a:gd name="connsiteX33" fmla="*/ 885007 w 2774807"/>
                <a:gd name="connsiteY33" fmla="*/ 4052024 h 4599735"/>
                <a:gd name="connsiteX34" fmla="*/ 952240 w 2774807"/>
                <a:gd name="connsiteY34" fmla="*/ 4104097 h 4599735"/>
                <a:gd name="connsiteX35" fmla="*/ 959994 w 2774807"/>
                <a:gd name="connsiteY35" fmla="*/ 4159759 h 4599735"/>
                <a:gd name="connsiteX36" fmla="*/ 819508 w 2774807"/>
                <a:gd name="connsiteY36" fmla="*/ 4339704 h 4599735"/>
                <a:gd name="connsiteX37" fmla="*/ 633717 w 2774807"/>
                <a:gd name="connsiteY37" fmla="*/ 4551954 h 4599735"/>
                <a:gd name="connsiteX38" fmla="*/ 599428 w 2774807"/>
                <a:gd name="connsiteY38" fmla="*/ 4599735 h 4599735"/>
                <a:gd name="connsiteX39" fmla="*/ 2381438 w 2774807"/>
                <a:gd name="connsiteY39" fmla="*/ 4599735 h 4599735"/>
                <a:gd name="connsiteX40" fmla="*/ 2379535 w 2774807"/>
                <a:gd name="connsiteY40" fmla="*/ 4573574 h 4599735"/>
                <a:gd name="connsiteX41" fmla="*/ 2429990 w 2774807"/>
                <a:gd name="connsiteY41" fmla="*/ 4435636 h 4599735"/>
                <a:gd name="connsiteX42" fmla="*/ 2651363 w 2774807"/>
                <a:gd name="connsiteY42" fmla="*/ 4024366 h 4599735"/>
                <a:gd name="connsiteX43" fmla="*/ 2649975 w 2774807"/>
                <a:gd name="connsiteY43" fmla="*/ 3416370 h 4599735"/>
                <a:gd name="connsiteX44" fmla="*/ 2286725 w 2774807"/>
                <a:gd name="connsiteY44" fmla="*/ 2942117 h 4599735"/>
                <a:gd name="connsiteX45" fmla="*/ 2654719 w 2774807"/>
                <a:gd name="connsiteY45" fmla="*/ 2663840 h 4599735"/>
                <a:gd name="connsiteX46" fmla="*/ 2774805 w 2774807"/>
                <a:gd name="connsiteY46" fmla="*/ 2329005 h 4599735"/>
                <a:gd name="connsiteX47" fmla="*/ 2652489 w 2774807"/>
                <a:gd name="connsiteY47" fmla="*/ 1320936 h 4599735"/>
                <a:gd name="connsiteX48" fmla="*/ 2597639 w 2774807"/>
                <a:gd name="connsiteY48" fmla="*/ 976959 h 4599735"/>
                <a:gd name="connsiteX49" fmla="*/ 2558525 w 2774807"/>
                <a:gd name="connsiteY49" fmla="*/ 723182 h 4599735"/>
                <a:gd name="connsiteX50" fmla="*/ 2294642 w 2774807"/>
                <a:gd name="connsiteY50" fmla="*/ 52984 h 4599735"/>
                <a:gd name="connsiteX51" fmla="*/ 2256842 w 2774807"/>
                <a:gd name="connsiteY51" fmla="*/ 32671 h 4599735"/>
                <a:gd name="connsiteX52" fmla="*/ 2053655 w 2774807"/>
                <a:gd name="connsiteY52" fmla="*/ 74930 h 4599735"/>
                <a:gd name="connsiteX53" fmla="*/ 1715637 w 2774807"/>
                <a:gd name="connsiteY53" fmla="*/ 87730 h 4599735"/>
                <a:gd name="connsiteX54" fmla="*/ 1568987 w 2774807"/>
                <a:gd name="connsiteY54" fmla="*/ 40604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228740 w 2774807"/>
                <a:gd name="connsiteY11" fmla="*/ 198971 h 4599735"/>
                <a:gd name="connsiteX12" fmla="*/ 1188401 w 2774807"/>
                <a:gd name="connsiteY12" fmla="*/ 177095 h 4599735"/>
                <a:gd name="connsiteX13" fmla="*/ 1186538 w 2774807"/>
                <a:gd name="connsiteY13" fmla="*/ 183534 h 4599735"/>
                <a:gd name="connsiteX14" fmla="*/ 1161395 w 2774807"/>
                <a:gd name="connsiteY14" fmla="*/ 177919 h 4599735"/>
                <a:gd name="connsiteX15" fmla="*/ 1142212 w 2774807"/>
                <a:gd name="connsiteY15" fmla="*/ 181536 h 4599735"/>
                <a:gd name="connsiteX16" fmla="*/ 1122867 w 2774807"/>
                <a:gd name="connsiteY16" fmla="*/ 190858 h 4599735"/>
                <a:gd name="connsiteX17" fmla="*/ 1018522 w 2774807"/>
                <a:gd name="connsiteY17" fmla="*/ 276932 h 4599735"/>
                <a:gd name="connsiteX18" fmla="*/ 1002402 w 2774807"/>
                <a:gd name="connsiteY18" fmla="*/ 292965 h 4599735"/>
                <a:gd name="connsiteX19" fmla="*/ 477902 w 2774807"/>
                <a:gd name="connsiteY19" fmla="*/ 833491 h 4599735"/>
                <a:gd name="connsiteX20" fmla="*/ 324110 w 2774807"/>
                <a:gd name="connsiteY20" fmla="*/ 1077312 h 4599735"/>
                <a:gd name="connsiteX21" fmla="*/ 329086 w 2774807"/>
                <a:gd name="connsiteY21" fmla="*/ 1388254 h 4599735"/>
                <a:gd name="connsiteX22" fmla="*/ 419906 w 2774807"/>
                <a:gd name="connsiteY22" fmla="*/ 1645867 h 4599735"/>
                <a:gd name="connsiteX23" fmla="*/ 132985 w 2774807"/>
                <a:gd name="connsiteY23" fmla="*/ 2146711 h 4599735"/>
                <a:gd name="connsiteX24" fmla="*/ 1 w 2774807"/>
                <a:gd name="connsiteY24" fmla="*/ 2771575 h 4599735"/>
                <a:gd name="connsiteX25" fmla="*/ 134675 w 2774807"/>
                <a:gd name="connsiteY25" fmla="*/ 3284218 h 4599735"/>
                <a:gd name="connsiteX26" fmla="*/ 539697 w 2774807"/>
                <a:gd name="connsiteY26" fmla="*/ 3784708 h 4599735"/>
                <a:gd name="connsiteX27" fmla="*/ 576959 w 2774807"/>
                <a:gd name="connsiteY27" fmla="*/ 3822318 h 4599735"/>
                <a:gd name="connsiteX28" fmla="*/ 638753 w 2774807"/>
                <a:gd name="connsiteY28" fmla="*/ 3886659 h 4599735"/>
                <a:gd name="connsiteX29" fmla="*/ 713162 w 2774807"/>
                <a:gd name="connsiteY29" fmla="*/ 3943478 h 4599735"/>
                <a:gd name="connsiteX30" fmla="*/ 752159 w 2774807"/>
                <a:gd name="connsiteY30" fmla="*/ 3976806 h 4599735"/>
                <a:gd name="connsiteX31" fmla="*/ 821245 w 2774807"/>
                <a:gd name="connsiteY31" fmla="*/ 3974143 h 4599735"/>
                <a:gd name="connsiteX32" fmla="*/ 885007 w 2774807"/>
                <a:gd name="connsiteY32" fmla="*/ 4052024 h 4599735"/>
                <a:gd name="connsiteX33" fmla="*/ 952240 w 2774807"/>
                <a:gd name="connsiteY33" fmla="*/ 4104097 h 4599735"/>
                <a:gd name="connsiteX34" fmla="*/ 959994 w 2774807"/>
                <a:gd name="connsiteY34" fmla="*/ 4159759 h 4599735"/>
                <a:gd name="connsiteX35" fmla="*/ 819508 w 2774807"/>
                <a:gd name="connsiteY35" fmla="*/ 4339704 h 4599735"/>
                <a:gd name="connsiteX36" fmla="*/ 633717 w 2774807"/>
                <a:gd name="connsiteY36" fmla="*/ 4551954 h 4599735"/>
                <a:gd name="connsiteX37" fmla="*/ 599428 w 2774807"/>
                <a:gd name="connsiteY37" fmla="*/ 4599735 h 4599735"/>
                <a:gd name="connsiteX38" fmla="*/ 2381438 w 2774807"/>
                <a:gd name="connsiteY38" fmla="*/ 4599735 h 4599735"/>
                <a:gd name="connsiteX39" fmla="*/ 2379535 w 2774807"/>
                <a:gd name="connsiteY39" fmla="*/ 4573574 h 4599735"/>
                <a:gd name="connsiteX40" fmla="*/ 2429990 w 2774807"/>
                <a:gd name="connsiteY40" fmla="*/ 4435636 h 4599735"/>
                <a:gd name="connsiteX41" fmla="*/ 2651363 w 2774807"/>
                <a:gd name="connsiteY41" fmla="*/ 4024366 h 4599735"/>
                <a:gd name="connsiteX42" fmla="*/ 2649975 w 2774807"/>
                <a:gd name="connsiteY42" fmla="*/ 3416370 h 4599735"/>
                <a:gd name="connsiteX43" fmla="*/ 2286725 w 2774807"/>
                <a:gd name="connsiteY43" fmla="*/ 2942117 h 4599735"/>
                <a:gd name="connsiteX44" fmla="*/ 2654719 w 2774807"/>
                <a:gd name="connsiteY44" fmla="*/ 2663840 h 4599735"/>
                <a:gd name="connsiteX45" fmla="*/ 2774805 w 2774807"/>
                <a:gd name="connsiteY45" fmla="*/ 2329005 h 4599735"/>
                <a:gd name="connsiteX46" fmla="*/ 2652489 w 2774807"/>
                <a:gd name="connsiteY46" fmla="*/ 1320936 h 4599735"/>
                <a:gd name="connsiteX47" fmla="*/ 2597639 w 2774807"/>
                <a:gd name="connsiteY47" fmla="*/ 976959 h 4599735"/>
                <a:gd name="connsiteX48" fmla="*/ 2558525 w 2774807"/>
                <a:gd name="connsiteY48" fmla="*/ 723182 h 4599735"/>
                <a:gd name="connsiteX49" fmla="*/ 2294642 w 2774807"/>
                <a:gd name="connsiteY49" fmla="*/ 52984 h 4599735"/>
                <a:gd name="connsiteX50" fmla="*/ 2256842 w 2774807"/>
                <a:gd name="connsiteY50" fmla="*/ 32671 h 4599735"/>
                <a:gd name="connsiteX51" fmla="*/ 2053655 w 2774807"/>
                <a:gd name="connsiteY51" fmla="*/ 74930 h 4599735"/>
                <a:gd name="connsiteX52" fmla="*/ 1715637 w 2774807"/>
                <a:gd name="connsiteY52" fmla="*/ 87730 h 4599735"/>
                <a:gd name="connsiteX53" fmla="*/ 1568987 w 2774807"/>
                <a:gd name="connsiteY53" fmla="*/ 40604 h 4599735"/>
                <a:gd name="connsiteX54" fmla="*/ 1510126 w 2774807"/>
                <a:gd name="connsiteY54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236792 w 2774807"/>
                <a:gd name="connsiteY10" fmla="*/ 158866 h 4599735"/>
                <a:gd name="connsiteX11" fmla="*/ 1188401 w 2774807"/>
                <a:gd name="connsiteY11" fmla="*/ 177095 h 4599735"/>
                <a:gd name="connsiteX12" fmla="*/ 1186538 w 2774807"/>
                <a:gd name="connsiteY12" fmla="*/ 183534 h 4599735"/>
                <a:gd name="connsiteX13" fmla="*/ 1161395 w 2774807"/>
                <a:gd name="connsiteY13" fmla="*/ 177919 h 4599735"/>
                <a:gd name="connsiteX14" fmla="*/ 1142212 w 2774807"/>
                <a:gd name="connsiteY14" fmla="*/ 181536 h 4599735"/>
                <a:gd name="connsiteX15" fmla="*/ 1122867 w 2774807"/>
                <a:gd name="connsiteY15" fmla="*/ 190858 h 4599735"/>
                <a:gd name="connsiteX16" fmla="*/ 1018522 w 2774807"/>
                <a:gd name="connsiteY16" fmla="*/ 276932 h 4599735"/>
                <a:gd name="connsiteX17" fmla="*/ 1002402 w 2774807"/>
                <a:gd name="connsiteY17" fmla="*/ 292965 h 4599735"/>
                <a:gd name="connsiteX18" fmla="*/ 477902 w 2774807"/>
                <a:gd name="connsiteY18" fmla="*/ 833491 h 4599735"/>
                <a:gd name="connsiteX19" fmla="*/ 324110 w 2774807"/>
                <a:gd name="connsiteY19" fmla="*/ 1077312 h 4599735"/>
                <a:gd name="connsiteX20" fmla="*/ 329086 w 2774807"/>
                <a:gd name="connsiteY20" fmla="*/ 1388254 h 4599735"/>
                <a:gd name="connsiteX21" fmla="*/ 419906 w 2774807"/>
                <a:gd name="connsiteY21" fmla="*/ 1645867 h 4599735"/>
                <a:gd name="connsiteX22" fmla="*/ 132985 w 2774807"/>
                <a:gd name="connsiteY22" fmla="*/ 2146711 h 4599735"/>
                <a:gd name="connsiteX23" fmla="*/ 1 w 2774807"/>
                <a:gd name="connsiteY23" fmla="*/ 2771575 h 4599735"/>
                <a:gd name="connsiteX24" fmla="*/ 134675 w 2774807"/>
                <a:gd name="connsiteY24" fmla="*/ 3284218 h 4599735"/>
                <a:gd name="connsiteX25" fmla="*/ 539697 w 2774807"/>
                <a:gd name="connsiteY25" fmla="*/ 3784708 h 4599735"/>
                <a:gd name="connsiteX26" fmla="*/ 576959 w 2774807"/>
                <a:gd name="connsiteY26" fmla="*/ 3822318 h 4599735"/>
                <a:gd name="connsiteX27" fmla="*/ 638753 w 2774807"/>
                <a:gd name="connsiteY27" fmla="*/ 3886659 h 4599735"/>
                <a:gd name="connsiteX28" fmla="*/ 713162 w 2774807"/>
                <a:gd name="connsiteY28" fmla="*/ 3943478 h 4599735"/>
                <a:gd name="connsiteX29" fmla="*/ 752159 w 2774807"/>
                <a:gd name="connsiteY29" fmla="*/ 3976806 h 4599735"/>
                <a:gd name="connsiteX30" fmla="*/ 821245 w 2774807"/>
                <a:gd name="connsiteY30" fmla="*/ 3974143 h 4599735"/>
                <a:gd name="connsiteX31" fmla="*/ 885007 w 2774807"/>
                <a:gd name="connsiteY31" fmla="*/ 4052024 h 4599735"/>
                <a:gd name="connsiteX32" fmla="*/ 952240 w 2774807"/>
                <a:gd name="connsiteY32" fmla="*/ 4104097 h 4599735"/>
                <a:gd name="connsiteX33" fmla="*/ 959994 w 2774807"/>
                <a:gd name="connsiteY33" fmla="*/ 4159759 h 4599735"/>
                <a:gd name="connsiteX34" fmla="*/ 819508 w 2774807"/>
                <a:gd name="connsiteY34" fmla="*/ 4339704 h 4599735"/>
                <a:gd name="connsiteX35" fmla="*/ 633717 w 2774807"/>
                <a:gd name="connsiteY35" fmla="*/ 4551954 h 4599735"/>
                <a:gd name="connsiteX36" fmla="*/ 599428 w 2774807"/>
                <a:gd name="connsiteY36" fmla="*/ 4599735 h 4599735"/>
                <a:gd name="connsiteX37" fmla="*/ 2381438 w 2774807"/>
                <a:gd name="connsiteY37" fmla="*/ 4599735 h 4599735"/>
                <a:gd name="connsiteX38" fmla="*/ 2379535 w 2774807"/>
                <a:gd name="connsiteY38" fmla="*/ 4573574 h 4599735"/>
                <a:gd name="connsiteX39" fmla="*/ 2429990 w 2774807"/>
                <a:gd name="connsiteY39" fmla="*/ 4435636 h 4599735"/>
                <a:gd name="connsiteX40" fmla="*/ 2651363 w 2774807"/>
                <a:gd name="connsiteY40" fmla="*/ 4024366 h 4599735"/>
                <a:gd name="connsiteX41" fmla="*/ 2649975 w 2774807"/>
                <a:gd name="connsiteY41" fmla="*/ 3416370 h 4599735"/>
                <a:gd name="connsiteX42" fmla="*/ 2286725 w 2774807"/>
                <a:gd name="connsiteY42" fmla="*/ 2942117 h 4599735"/>
                <a:gd name="connsiteX43" fmla="*/ 2654719 w 2774807"/>
                <a:gd name="connsiteY43" fmla="*/ 2663840 h 4599735"/>
                <a:gd name="connsiteX44" fmla="*/ 2774805 w 2774807"/>
                <a:gd name="connsiteY44" fmla="*/ 2329005 h 4599735"/>
                <a:gd name="connsiteX45" fmla="*/ 2652489 w 2774807"/>
                <a:gd name="connsiteY45" fmla="*/ 1320936 h 4599735"/>
                <a:gd name="connsiteX46" fmla="*/ 2597639 w 2774807"/>
                <a:gd name="connsiteY46" fmla="*/ 976959 h 4599735"/>
                <a:gd name="connsiteX47" fmla="*/ 2558525 w 2774807"/>
                <a:gd name="connsiteY47" fmla="*/ 723182 h 4599735"/>
                <a:gd name="connsiteX48" fmla="*/ 2294642 w 2774807"/>
                <a:gd name="connsiteY48" fmla="*/ 52984 h 4599735"/>
                <a:gd name="connsiteX49" fmla="*/ 2256842 w 2774807"/>
                <a:gd name="connsiteY49" fmla="*/ 32671 h 4599735"/>
                <a:gd name="connsiteX50" fmla="*/ 2053655 w 2774807"/>
                <a:gd name="connsiteY50" fmla="*/ 74930 h 4599735"/>
                <a:gd name="connsiteX51" fmla="*/ 1715637 w 2774807"/>
                <a:gd name="connsiteY51" fmla="*/ 87730 h 4599735"/>
                <a:gd name="connsiteX52" fmla="*/ 1568987 w 2774807"/>
                <a:gd name="connsiteY52" fmla="*/ 40604 h 4599735"/>
                <a:gd name="connsiteX53" fmla="*/ 1510126 w 2774807"/>
                <a:gd name="connsiteY53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240190 w 2774807"/>
                <a:gd name="connsiteY9" fmla="*/ 149101 h 4599735"/>
                <a:gd name="connsiteX10" fmla="*/ 1188401 w 2774807"/>
                <a:gd name="connsiteY10" fmla="*/ 177095 h 4599735"/>
                <a:gd name="connsiteX11" fmla="*/ 1186538 w 2774807"/>
                <a:gd name="connsiteY11" fmla="*/ 183534 h 4599735"/>
                <a:gd name="connsiteX12" fmla="*/ 1161395 w 2774807"/>
                <a:gd name="connsiteY12" fmla="*/ 177919 h 4599735"/>
                <a:gd name="connsiteX13" fmla="*/ 1142212 w 2774807"/>
                <a:gd name="connsiteY13" fmla="*/ 181536 h 4599735"/>
                <a:gd name="connsiteX14" fmla="*/ 1122867 w 2774807"/>
                <a:gd name="connsiteY14" fmla="*/ 190858 h 4599735"/>
                <a:gd name="connsiteX15" fmla="*/ 1018522 w 2774807"/>
                <a:gd name="connsiteY15" fmla="*/ 276932 h 4599735"/>
                <a:gd name="connsiteX16" fmla="*/ 1002402 w 2774807"/>
                <a:gd name="connsiteY16" fmla="*/ 292965 h 4599735"/>
                <a:gd name="connsiteX17" fmla="*/ 477902 w 2774807"/>
                <a:gd name="connsiteY17" fmla="*/ 833491 h 4599735"/>
                <a:gd name="connsiteX18" fmla="*/ 324110 w 2774807"/>
                <a:gd name="connsiteY18" fmla="*/ 1077312 h 4599735"/>
                <a:gd name="connsiteX19" fmla="*/ 329086 w 2774807"/>
                <a:gd name="connsiteY19" fmla="*/ 1388254 h 4599735"/>
                <a:gd name="connsiteX20" fmla="*/ 419906 w 2774807"/>
                <a:gd name="connsiteY20" fmla="*/ 1645867 h 4599735"/>
                <a:gd name="connsiteX21" fmla="*/ 132985 w 2774807"/>
                <a:gd name="connsiteY21" fmla="*/ 2146711 h 4599735"/>
                <a:gd name="connsiteX22" fmla="*/ 1 w 2774807"/>
                <a:gd name="connsiteY22" fmla="*/ 2771575 h 4599735"/>
                <a:gd name="connsiteX23" fmla="*/ 134675 w 2774807"/>
                <a:gd name="connsiteY23" fmla="*/ 3284218 h 4599735"/>
                <a:gd name="connsiteX24" fmla="*/ 539697 w 2774807"/>
                <a:gd name="connsiteY24" fmla="*/ 3784708 h 4599735"/>
                <a:gd name="connsiteX25" fmla="*/ 576959 w 2774807"/>
                <a:gd name="connsiteY25" fmla="*/ 3822318 h 4599735"/>
                <a:gd name="connsiteX26" fmla="*/ 638753 w 2774807"/>
                <a:gd name="connsiteY26" fmla="*/ 3886659 h 4599735"/>
                <a:gd name="connsiteX27" fmla="*/ 713162 w 2774807"/>
                <a:gd name="connsiteY27" fmla="*/ 3943478 h 4599735"/>
                <a:gd name="connsiteX28" fmla="*/ 752159 w 2774807"/>
                <a:gd name="connsiteY28" fmla="*/ 3976806 h 4599735"/>
                <a:gd name="connsiteX29" fmla="*/ 821245 w 2774807"/>
                <a:gd name="connsiteY29" fmla="*/ 3974143 h 4599735"/>
                <a:gd name="connsiteX30" fmla="*/ 885007 w 2774807"/>
                <a:gd name="connsiteY30" fmla="*/ 4052024 h 4599735"/>
                <a:gd name="connsiteX31" fmla="*/ 952240 w 2774807"/>
                <a:gd name="connsiteY31" fmla="*/ 4104097 h 4599735"/>
                <a:gd name="connsiteX32" fmla="*/ 959994 w 2774807"/>
                <a:gd name="connsiteY32" fmla="*/ 4159759 h 4599735"/>
                <a:gd name="connsiteX33" fmla="*/ 819508 w 2774807"/>
                <a:gd name="connsiteY33" fmla="*/ 4339704 h 4599735"/>
                <a:gd name="connsiteX34" fmla="*/ 633717 w 2774807"/>
                <a:gd name="connsiteY34" fmla="*/ 4551954 h 4599735"/>
                <a:gd name="connsiteX35" fmla="*/ 599428 w 2774807"/>
                <a:gd name="connsiteY35" fmla="*/ 4599735 h 4599735"/>
                <a:gd name="connsiteX36" fmla="*/ 2381438 w 2774807"/>
                <a:gd name="connsiteY36" fmla="*/ 4599735 h 4599735"/>
                <a:gd name="connsiteX37" fmla="*/ 2379535 w 2774807"/>
                <a:gd name="connsiteY37" fmla="*/ 4573574 h 4599735"/>
                <a:gd name="connsiteX38" fmla="*/ 2429990 w 2774807"/>
                <a:gd name="connsiteY38" fmla="*/ 4435636 h 4599735"/>
                <a:gd name="connsiteX39" fmla="*/ 2651363 w 2774807"/>
                <a:gd name="connsiteY39" fmla="*/ 4024366 h 4599735"/>
                <a:gd name="connsiteX40" fmla="*/ 2649975 w 2774807"/>
                <a:gd name="connsiteY40" fmla="*/ 3416370 h 4599735"/>
                <a:gd name="connsiteX41" fmla="*/ 2286725 w 2774807"/>
                <a:gd name="connsiteY41" fmla="*/ 2942117 h 4599735"/>
                <a:gd name="connsiteX42" fmla="*/ 2654719 w 2774807"/>
                <a:gd name="connsiteY42" fmla="*/ 2663840 h 4599735"/>
                <a:gd name="connsiteX43" fmla="*/ 2774805 w 2774807"/>
                <a:gd name="connsiteY43" fmla="*/ 2329005 h 4599735"/>
                <a:gd name="connsiteX44" fmla="*/ 2652489 w 2774807"/>
                <a:gd name="connsiteY44" fmla="*/ 1320936 h 4599735"/>
                <a:gd name="connsiteX45" fmla="*/ 2597639 w 2774807"/>
                <a:gd name="connsiteY45" fmla="*/ 976959 h 4599735"/>
                <a:gd name="connsiteX46" fmla="*/ 2558525 w 2774807"/>
                <a:gd name="connsiteY46" fmla="*/ 723182 h 4599735"/>
                <a:gd name="connsiteX47" fmla="*/ 2294642 w 2774807"/>
                <a:gd name="connsiteY47" fmla="*/ 52984 h 4599735"/>
                <a:gd name="connsiteX48" fmla="*/ 2256842 w 2774807"/>
                <a:gd name="connsiteY48" fmla="*/ 32671 h 4599735"/>
                <a:gd name="connsiteX49" fmla="*/ 2053655 w 2774807"/>
                <a:gd name="connsiteY49" fmla="*/ 74930 h 4599735"/>
                <a:gd name="connsiteX50" fmla="*/ 1715637 w 2774807"/>
                <a:gd name="connsiteY50" fmla="*/ 87730 h 4599735"/>
                <a:gd name="connsiteX51" fmla="*/ 1568987 w 2774807"/>
                <a:gd name="connsiteY51" fmla="*/ 40604 h 4599735"/>
                <a:gd name="connsiteX52" fmla="*/ 1510126 w 2774807"/>
                <a:gd name="connsiteY52" fmla="*/ 0 h 4599735"/>
                <a:gd name="connsiteX0" fmla="*/ 2162331 w 2774807"/>
                <a:gd name="connsiteY0" fmla="*/ 1904243 h 4599735"/>
                <a:gd name="connsiteX1" fmla="*/ 2247011 w 2774807"/>
                <a:gd name="connsiteY1" fmla="*/ 2249418 h 4599735"/>
                <a:gd name="connsiteX2" fmla="*/ 2192823 w 2774807"/>
                <a:gd name="connsiteY2" fmla="*/ 2355853 h 4599735"/>
                <a:gd name="connsiteX3" fmla="*/ 2098018 w 2774807"/>
                <a:gd name="connsiteY3" fmla="*/ 2460494 h 4599735"/>
                <a:gd name="connsiteX4" fmla="*/ 2052481 w 2774807"/>
                <a:gd name="connsiteY4" fmla="*/ 2467031 h 4599735"/>
                <a:gd name="connsiteX5" fmla="*/ 2019067 w 2774807"/>
                <a:gd name="connsiteY5" fmla="*/ 2388425 h 4599735"/>
                <a:gd name="connsiteX6" fmla="*/ 2031565 w 2774807"/>
                <a:gd name="connsiteY6" fmla="*/ 2220863 h 4599735"/>
                <a:gd name="connsiteX7" fmla="*/ 2162331 w 2774807"/>
                <a:gd name="connsiteY7" fmla="*/ 1904243 h 4599735"/>
                <a:gd name="connsiteX8" fmla="*/ 1510126 w 2774807"/>
                <a:gd name="connsiteY8" fmla="*/ 0 h 4599735"/>
                <a:gd name="connsiteX9" fmla="*/ 1188401 w 2774807"/>
                <a:gd name="connsiteY9" fmla="*/ 177095 h 4599735"/>
                <a:gd name="connsiteX10" fmla="*/ 1186538 w 2774807"/>
                <a:gd name="connsiteY10" fmla="*/ 183534 h 4599735"/>
                <a:gd name="connsiteX11" fmla="*/ 1161395 w 2774807"/>
                <a:gd name="connsiteY11" fmla="*/ 177919 h 4599735"/>
                <a:gd name="connsiteX12" fmla="*/ 1142212 w 2774807"/>
                <a:gd name="connsiteY12" fmla="*/ 181536 h 4599735"/>
                <a:gd name="connsiteX13" fmla="*/ 1122867 w 2774807"/>
                <a:gd name="connsiteY13" fmla="*/ 190858 h 4599735"/>
                <a:gd name="connsiteX14" fmla="*/ 1018522 w 2774807"/>
                <a:gd name="connsiteY14" fmla="*/ 276932 h 4599735"/>
                <a:gd name="connsiteX15" fmla="*/ 1002402 w 2774807"/>
                <a:gd name="connsiteY15" fmla="*/ 292965 h 4599735"/>
                <a:gd name="connsiteX16" fmla="*/ 477902 w 2774807"/>
                <a:gd name="connsiteY16" fmla="*/ 833491 h 4599735"/>
                <a:gd name="connsiteX17" fmla="*/ 324110 w 2774807"/>
                <a:gd name="connsiteY17" fmla="*/ 1077312 h 4599735"/>
                <a:gd name="connsiteX18" fmla="*/ 329086 w 2774807"/>
                <a:gd name="connsiteY18" fmla="*/ 1388254 h 4599735"/>
                <a:gd name="connsiteX19" fmla="*/ 419906 w 2774807"/>
                <a:gd name="connsiteY19" fmla="*/ 1645867 h 4599735"/>
                <a:gd name="connsiteX20" fmla="*/ 132985 w 2774807"/>
                <a:gd name="connsiteY20" fmla="*/ 2146711 h 4599735"/>
                <a:gd name="connsiteX21" fmla="*/ 1 w 2774807"/>
                <a:gd name="connsiteY21" fmla="*/ 2771575 h 4599735"/>
                <a:gd name="connsiteX22" fmla="*/ 134675 w 2774807"/>
                <a:gd name="connsiteY22" fmla="*/ 3284218 h 4599735"/>
                <a:gd name="connsiteX23" fmla="*/ 539697 w 2774807"/>
                <a:gd name="connsiteY23" fmla="*/ 3784708 h 4599735"/>
                <a:gd name="connsiteX24" fmla="*/ 576959 w 2774807"/>
                <a:gd name="connsiteY24" fmla="*/ 3822318 h 4599735"/>
                <a:gd name="connsiteX25" fmla="*/ 638753 w 2774807"/>
                <a:gd name="connsiteY25" fmla="*/ 3886659 h 4599735"/>
                <a:gd name="connsiteX26" fmla="*/ 713162 w 2774807"/>
                <a:gd name="connsiteY26" fmla="*/ 3943478 h 4599735"/>
                <a:gd name="connsiteX27" fmla="*/ 752159 w 2774807"/>
                <a:gd name="connsiteY27" fmla="*/ 3976806 h 4599735"/>
                <a:gd name="connsiteX28" fmla="*/ 821245 w 2774807"/>
                <a:gd name="connsiteY28" fmla="*/ 3974143 h 4599735"/>
                <a:gd name="connsiteX29" fmla="*/ 885007 w 2774807"/>
                <a:gd name="connsiteY29" fmla="*/ 4052024 h 4599735"/>
                <a:gd name="connsiteX30" fmla="*/ 952240 w 2774807"/>
                <a:gd name="connsiteY30" fmla="*/ 4104097 h 4599735"/>
                <a:gd name="connsiteX31" fmla="*/ 959994 w 2774807"/>
                <a:gd name="connsiteY31" fmla="*/ 4159759 h 4599735"/>
                <a:gd name="connsiteX32" fmla="*/ 819508 w 2774807"/>
                <a:gd name="connsiteY32" fmla="*/ 4339704 h 4599735"/>
                <a:gd name="connsiteX33" fmla="*/ 633717 w 2774807"/>
                <a:gd name="connsiteY33" fmla="*/ 4551954 h 4599735"/>
                <a:gd name="connsiteX34" fmla="*/ 599428 w 2774807"/>
                <a:gd name="connsiteY34" fmla="*/ 4599735 h 4599735"/>
                <a:gd name="connsiteX35" fmla="*/ 2381438 w 2774807"/>
                <a:gd name="connsiteY35" fmla="*/ 4599735 h 4599735"/>
                <a:gd name="connsiteX36" fmla="*/ 2379535 w 2774807"/>
                <a:gd name="connsiteY36" fmla="*/ 4573574 h 4599735"/>
                <a:gd name="connsiteX37" fmla="*/ 2429990 w 2774807"/>
                <a:gd name="connsiteY37" fmla="*/ 4435636 h 4599735"/>
                <a:gd name="connsiteX38" fmla="*/ 2651363 w 2774807"/>
                <a:gd name="connsiteY38" fmla="*/ 4024366 h 4599735"/>
                <a:gd name="connsiteX39" fmla="*/ 2649975 w 2774807"/>
                <a:gd name="connsiteY39" fmla="*/ 3416370 h 4599735"/>
                <a:gd name="connsiteX40" fmla="*/ 2286725 w 2774807"/>
                <a:gd name="connsiteY40" fmla="*/ 2942117 h 4599735"/>
                <a:gd name="connsiteX41" fmla="*/ 2654719 w 2774807"/>
                <a:gd name="connsiteY41" fmla="*/ 2663840 h 4599735"/>
                <a:gd name="connsiteX42" fmla="*/ 2774805 w 2774807"/>
                <a:gd name="connsiteY42" fmla="*/ 2329005 h 4599735"/>
                <a:gd name="connsiteX43" fmla="*/ 2652489 w 2774807"/>
                <a:gd name="connsiteY43" fmla="*/ 1320936 h 4599735"/>
                <a:gd name="connsiteX44" fmla="*/ 2597639 w 2774807"/>
                <a:gd name="connsiteY44" fmla="*/ 976959 h 4599735"/>
                <a:gd name="connsiteX45" fmla="*/ 2558525 w 2774807"/>
                <a:gd name="connsiteY45" fmla="*/ 723182 h 4599735"/>
                <a:gd name="connsiteX46" fmla="*/ 2294642 w 2774807"/>
                <a:gd name="connsiteY46" fmla="*/ 52984 h 4599735"/>
                <a:gd name="connsiteX47" fmla="*/ 2256842 w 2774807"/>
                <a:gd name="connsiteY47" fmla="*/ 32671 h 4599735"/>
                <a:gd name="connsiteX48" fmla="*/ 2053655 w 2774807"/>
                <a:gd name="connsiteY48" fmla="*/ 74930 h 4599735"/>
                <a:gd name="connsiteX49" fmla="*/ 1715637 w 2774807"/>
                <a:gd name="connsiteY49" fmla="*/ 87730 h 4599735"/>
                <a:gd name="connsiteX50" fmla="*/ 1568987 w 2774807"/>
                <a:gd name="connsiteY50" fmla="*/ 40604 h 4599735"/>
                <a:gd name="connsiteX51" fmla="*/ 1510126 w 2774807"/>
                <a:gd name="connsiteY51" fmla="*/ 0 h 45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74807" h="4599735">
                  <a:moveTo>
                    <a:pt x="2162331" y="1904243"/>
                  </a:moveTo>
                  <a:cubicBezTo>
                    <a:pt x="2180613" y="1982587"/>
                    <a:pt x="2269807" y="2161931"/>
                    <a:pt x="2247011" y="2249418"/>
                  </a:cubicBezTo>
                  <a:cubicBezTo>
                    <a:pt x="2240298" y="2275571"/>
                    <a:pt x="2217656" y="2320674"/>
                    <a:pt x="2192823" y="2355853"/>
                  </a:cubicBezTo>
                  <a:cubicBezTo>
                    <a:pt x="2167991" y="2391033"/>
                    <a:pt x="2121409" y="2441965"/>
                    <a:pt x="2098018" y="2460494"/>
                  </a:cubicBezTo>
                  <a:cubicBezTo>
                    <a:pt x="2074627" y="2479023"/>
                    <a:pt x="2065640" y="2479043"/>
                    <a:pt x="2052481" y="2467031"/>
                  </a:cubicBezTo>
                  <a:cubicBezTo>
                    <a:pt x="2039323" y="2455020"/>
                    <a:pt x="2018834" y="2399998"/>
                    <a:pt x="2019067" y="2388425"/>
                  </a:cubicBezTo>
                  <a:cubicBezTo>
                    <a:pt x="2019992" y="2332301"/>
                    <a:pt x="2007688" y="2301560"/>
                    <a:pt x="2031565" y="2220863"/>
                  </a:cubicBezTo>
                  <a:cubicBezTo>
                    <a:pt x="2055442" y="2140166"/>
                    <a:pt x="2118742" y="2009784"/>
                    <a:pt x="2162331" y="1904243"/>
                  </a:cubicBezTo>
                  <a:close/>
                  <a:moveTo>
                    <a:pt x="1510126" y="0"/>
                  </a:moveTo>
                  <a:lnTo>
                    <a:pt x="1188401" y="177095"/>
                  </a:lnTo>
                  <a:lnTo>
                    <a:pt x="1186538" y="183534"/>
                  </a:lnTo>
                  <a:lnTo>
                    <a:pt x="1161395" y="177919"/>
                  </a:lnTo>
                  <a:lnTo>
                    <a:pt x="1142212" y="181536"/>
                  </a:lnTo>
                  <a:lnTo>
                    <a:pt x="1122867" y="190858"/>
                  </a:lnTo>
                  <a:lnTo>
                    <a:pt x="1018522" y="276932"/>
                  </a:lnTo>
                  <a:lnTo>
                    <a:pt x="1002402" y="292965"/>
                  </a:lnTo>
                  <a:cubicBezTo>
                    <a:pt x="895303" y="400941"/>
                    <a:pt x="590951" y="702766"/>
                    <a:pt x="477902" y="833491"/>
                  </a:cubicBezTo>
                  <a:cubicBezTo>
                    <a:pt x="364853" y="964216"/>
                    <a:pt x="356395" y="984389"/>
                    <a:pt x="324110" y="1077312"/>
                  </a:cubicBezTo>
                  <a:cubicBezTo>
                    <a:pt x="288005" y="1181230"/>
                    <a:pt x="313120" y="1293495"/>
                    <a:pt x="329086" y="1388254"/>
                  </a:cubicBezTo>
                  <a:cubicBezTo>
                    <a:pt x="345052" y="1483013"/>
                    <a:pt x="428122" y="1602935"/>
                    <a:pt x="419906" y="1645867"/>
                  </a:cubicBezTo>
                  <a:cubicBezTo>
                    <a:pt x="415180" y="1781955"/>
                    <a:pt x="217222" y="1943970"/>
                    <a:pt x="132985" y="2146711"/>
                  </a:cubicBezTo>
                  <a:cubicBezTo>
                    <a:pt x="46313" y="2334988"/>
                    <a:pt x="-281" y="2581990"/>
                    <a:pt x="1" y="2771575"/>
                  </a:cubicBezTo>
                  <a:cubicBezTo>
                    <a:pt x="282" y="2961159"/>
                    <a:pt x="44726" y="3115362"/>
                    <a:pt x="134675" y="3284218"/>
                  </a:cubicBezTo>
                  <a:cubicBezTo>
                    <a:pt x="224625" y="3453073"/>
                    <a:pt x="351419" y="3660887"/>
                    <a:pt x="539697" y="3784708"/>
                  </a:cubicBezTo>
                  <a:cubicBezTo>
                    <a:pt x="554509" y="3794429"/>
                    <a:pt x="574992" y="3808201"/>
                    <a:pt x="576959" y="3822318"/>
                  </a:cubicBezTo>
                  <a:cubicBezTo>
                    <a:pt x="582398" y="3861430"/>
                    <a:pt x="608319" y="3875086"/>
                    <a:pt x="638753" y="3886659"/>
                  </a:cubicBezTo>
                  <a:cubicBezTo>
                    <a:pt x="669072" y="3898114"/>
                    <a:pt x="707030" y="3897073"/>
                    <a:pt x="713162" y="3943478"/>
                  </a:cubicBezTo>
                  <a:cubicBezTo>
                    <a:pt x="714320" y="3952504"/>
                    <a:pt x="737694" y="3973219"/>
                    <a:pt x="752159" y="3976806"/>
                  </a:cubicBezTo>
                  <a:cubicBezTo>
                    <a:pt x="774609" y="3982360"/>
                    <a:pt x="798216" y="3971482"/>
                    <a:pt x="821245" y="3974143"/>
                  </a:cubicBezTo>
                  <a:cubicBezTo>
                    <a:pt x="818584" y="3977730"/>
                    <a:pt x="860242" y="4030613"/>
                    <a:pt x="885007" y="4052024"/>
                  </a:cubicBezTo>
                  <a:cubicBezTo>
                    <a:pt x="906415" y="4070537"/>
                    <a:pt x="929327" y="4087433"/>
                    <a:pt x="952240" y="4104097"/>
                  </a:cubicBezTo>
                  <a:cubicBezTo>
                    <a:pt x="974690" y="4120413"/>
                    <a:pt x="977352" y="4137772"/>
                    <a:pt x="959994" y="4159759"/>
                  </a:cubicBezTo>
                  <a:cubicBezTo>
                    <a:pt x="912896" y="4219586"/>
                    <a:pt x="867996" y="4281033"/>
                    <a:pt x="819508" y="4339704"/>
                  </a:cubicBezTo>
                  <a:cubicBezTo>
                    <a:pt x="759710" y="4412000"/>
                    <a:pt x="691840" y="4478894"/>
                    <a:pt x="633717" y="4551954"/>
                  </a:cubicBezTo>
                  <a:lnTo>
                    <a:pt x="599428" y="4599735"/>
                  </a:lnTo>
                  <a:lnTo>
                    <a:pt x="2381438" y="4599735"/>
                  </a:lnTo>
                  <a:lnTo>
                    <a:pt x="2379535" y="4573574"/>
                  </a:lnTo>
                  <a:cubicBezTo>
                    <a:pt x="2376179" y="4522080"/>
                    <a:pt x="2393653" y="4477873"/>
                    <a:pt x="2429990" y="4435636"/>
                  </a:cubicBezTo>
                  <a:cubicBezTo>
                    <a:pt x="2532055" y="4316907"/>
                    <a:pt x="2623589" y="4179315"/>
                    <a:pt x="2651363" y="4024366"/>
                  </a:cubicBezTo>
                  <a:cubicBezTo>
                    <a:pt x="2684689" y="3821393"/>
                    <a:pt x="2702858" y="3616336"/>
                    <a:pt x="2649975" y="3416370"/>
                  </a:cubicBezTo>
                  <a:cubicBezTo>
                    <a:pt x="2610629" y="3253669"/>
                    <a:pt x="2350453" y="3048184"/>
                    <a:pt x="2286725" y="2942117"/>
                  </a:cubicBezTo>
                  <a:cubicBezTo>
                    <a:pt x="2409232" y="2828154"/>
                    <a:pt x="2573372" y="2766025"/>
                    <a:pt x="2654719" y="2663840"/>
                  </a:cubicBezTo>
                  <a:cubicBezTo>
                    <a:pt x="2736065" y="2561655"/>
                    <a:pt x="2775177" y="2552822"/>
                    <a:pt x="2774805" y="2329005"/>
                  </a:cubicBezTo>
                  <a:cubicBezTo>
                    <a:pt x="2774434" y="2105187"/>
                    <a:pt x="2694265" y="1667518"/>
                    <a:pt x="2652489" y="1320936"/>
                  </a:cubicBezTo>
                  <a:cubicBezTo>
                    <a:pt x="2638025" y="1201513"/>
                    <a:pt x="2617427" y="1095688"/>
                    <a:pt x="2597639" y="976959"/>
                  </a:cubicBezTo>
                  <a:cubicBezTo>
                    <a:pt x="2586298" y="909262"/>
                    <a:pt x="2563617" y="791109"/>
                    <a:pt x="2558525" y="723182"/>
                  </a:cubicBezTo>
                  <a:cubicBezTo>
                    <a:pt x="2570840" y="267100"/>
                    <a:pt x="2426352" y="129818"/>
                    <a:pt x="2294642" y="52984"/>
                  </a:cubicBezTo>
                  <a:lnTo>
                    <a:pt x="2256842" y="32671"/>
                  </a:lnTo>
                  <a:lnTo>
                    <a:pt x="2053655" y="74930"/>
                  </a:lnTo>
                  <a:cubicBezTo>
                    <a:pt x="1953298" y="90237"/>
                    <a:pt x="1753641" y="94461"/>
                    <a:pt x="1715637" y="87730"/>
                  </a:cubicBezTo>
                  <a:cubicBezTo>
                    <a:pt x="1663347" y="78493"/>
                    <a:pt x="1614505" y="62905"/>
                    <a:pt x="1568987" y="40604"/>
                  </a:cubicBezTo>
                  <a:lnTo>
                    <a:pt x="1510126" y="0"/>
                  </a:lnTo>
                  <a:close/>
                </a:path>
              </a:pathLst>
            </a:custGeom>
            <a:solidFill>
              <a:schemeClr val="bg1"/>
            </a:solidFill>
            <a:ln w="6490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58" name="자유형: 도형 657">
              <a:extLst>
                <a:ext uri="{FF2B5EF4-FFF2-40B4-BE49-F238E27FC236}">
                  <a16:creationId xmlns:a16="http://schemas.microsoft.com/office/drawing/2014/main" id="{2E28F14B-F030-4411-9231-2FB525D17FA2}"/>
                </a:ext>
              </a:extLst>
            </p:cNvPr>
            <p:cNvSpPr/>
            <p:nvPr/>
          </p:nvSpPr>
          <p:spPr>
            <a:xfrm flipH="1">
              <a:off x="1760592" y="1034743"/>
              <a:ext cx="1559859" cy="1938834"/>
            </a:xfrm>
            <a:custGeom>
              <a:avLst/>
              <a:gdLst>
                <a:gd name="connsiteX0" fmla="*/ 1544068 w 1559859"/>
                <a:gd name="connsiteY0" fmla="*/ 1308371 h 1938834"/>
                <a:gd name="connsiteX1" fmla="*/ 1541964 w 1559859"/>
                <a:gd name="connsiteY1" fmla="*/ 1312896 h 1938834"/>
                <a:gd name="connsiteX2" fmla="*/ 1541713 w 1559859"/>
                <a:gd name="connsiteY2" fmla="*/ 1313236 h 1938834"/>
                <a:gd name="connsiteX3" fmla="*/ 1541534 w 1559859"/>
                <a:gd name="connsiteY3" fmla="*/ 1313609 h 1938834"/>
                <a:gd name="connsiteX4" fmla="*/ 1541362 w 1559859"/>
                <a:gd name="connsiteY4" fmla="*/ 1313712 h 1938834"/>
                <a:gd name="connsiteX5" fmla="*/ 1535015 w 1559859"/>
                <a:gd name="connsiteY5" fmla="*/ 1322320 h 1938834"/>
                <a:gd name="connsiteX6" fmla="*/ 1559019 w 1559859"/>
                <a:gd name="connsiteY6" fmla="*/ 1309320 h 1938834"/>
                <a:gd name="connsiteX7" fmla="*/ 1559859 w 1559859"/>
                <a:gd name="connsiteY7" fmla="*/ 1308835 h 1938834"/>
                <a:gd name="connsiteX8" fmla="*/ 369859 w 1559859"/>
                <a:gd name="connsiteY8" fmla="*/ 66 h 1938834"/>
                <a:gd name="connsiteX9" fmla="*/ 157468 w 1559859"/>
                <a:gd name="connsiteY9" fmla="*/ 88547 h 1938834"/>
                <a:gd name="connsiteX10" fmla="*/ 13433 w 1559859"/>
                <a:gd name="connsiteY10" fmla="*/ 281606 h 1938834"/>
                <a:gd name="connsiteX11" fmla="*/ 11519 w 1559859"/>
                <a:gd name="connsiteY11" fmla="*/ 376024 h 1938834"/>
                <a:gd name="connsiteX12" fmla="*/ 82250 w 1559859"/>
                <a:gd name="connsiteY12" fmla="*/ 489313 h 1938834"/>
                <a:gd name="connsiteX13" fmla="*/ 170862 w 1559859"/>
                <a:gd name="connsiteY13" fmla="*/ 671287 h 1938834"/>
                <a:gd name="connsiteX14" fmla="*/ 184783 w 1559859"/>
                <a:gd name="connsiteY14" fmla="*/ 750464 h 1938834"/>
                <a:gd name="connsiteX15" fmla="*/ 198046 w 1559859"/>
                <a:gd name="connsiteY15" fmla="*/ 789788 h 1938834"/>
                <a:gd name="connsiteX16" fmla="*/ 436433 w 1559859"/>
                <a:gd name="connsiteY16" fmla="*/ 1039788 h 1938834"/>
                <a:gd name="connsiteX17" fmla="*/ 635959 w 1559859"/>
                <a:gd name="connsiteY17" fmla="*/ 1221895 h 1938834"/>
                <a:gd name="connsiteX18" fmla="*/ 722195 w 1559859"/>
                <a:gd name="connsiteY18" fmla="*/ 1288931 h 1938834"/>
                <a:gd name="connsiteX19" fmla="*/ 869992 w 1559859"/>
                <a:gd name="connsiteY19" fmla="*/ 1277912 h 1938834"/>
                <a:gd name="connsiteX20" fmla="*/ 925943 w 1559859"/>
                <a:gd name="connsiteY20" fmla="*/ 1239709 h 1938834"/>
                <a:gd name="connsiteX21" fmla="*/ 959990 w 1559859"/>
                <a:gd name="connsiteY21" fmla="*/ 1247891 h 1938834"/>
                <a:gd name="connsiteX22" fmla="*/ 994431 w 1559859"/>
                <a:gd name="connsiteY22" fmla="*/ 1370747 h 1938834"/>
                <a:gd name="connsiteX23" fmla="*/ 993243 w 1559859"/>
                <a:gd name="connsiteY23" fmla="*/ 1402153 h 1938834"/>
                <a:gd name="connsiteX24" fmla="*/ 984474 w 1559859"/>
                <a:gd name="connsiteY24" fmla="*/ 1400195 h 1938834"/>
                <a:gd name="connsiteX25" fmla="*/ 994227 w 1559859"/>
                <a:gd name="connsiteY25" fmla="*/ 1404926 h 1938834"/>
                <a:gd name="connsiteX26" fmla="*/ 983208 w 1559859"/>
                <a:gd name="connsiteY26" fmla="*/ 1475459 h 1938834"/>
                <a:gd name="connsiteX27" fmla="*/ 756961 w 1559859"/>
                <a:gd name="connsiteY27" fmla="*/ 1770590 h 1938834"/>
                <a:gd name="connsiteX28" fmla="*/ 718627 w 1559859"/>
                <a:gd name="connsiteY28" fmla="*/ 1925183 h 1938834"/>
                <a:gd name="connsiteX29" fmla="*/ 735782 w 1559859"/>
                <a:gd name="connsiteY29" fmla="*/ 1934948 h 1938834"/>
                <a:gd name="connsiteX30" fmla="*/ 821226 w 1559859"/>
                <a:gd name="connsiteY30" fmla="*/ 1872332 h 1938834"/>
                <a:gd name="connsiteX31" fmla="*/ 1176531 w 1559859"/>
                <a:gd name="connsiteY31" fmla="*/ 1561893 h 1938834"/>
                <a:gd name="connsiteX32" fmla="*/ 1351857 w 1559859"/>
                <a:gd name="connsiteY32" fmla="*/ 1427310 h 1938834"/>
                <a:gd name="connsiteX33" fmla="*/ 1541362 w 1559859"/>
                <a:gd name="connsiteY33" fmla="*/ 1313712 h 1938834"/>
                <a:gd name="connsiteX34" fmla="*/ 1541713 w 1559859"/>
                <a:gd name="connsiteY34" fmla="*/ 1313236 h 1938834"/>
                <a:gd name="connsiteX35" fmla="*/ 1544048 w 1559859"/>
                <a:gd name="connsiteY35" fmla="*/ 1308371 h 1938834"/>
                <a:gd name="connsiteX36" fmla="*/ 1543661 w 1559859"/>
                <a:gd name="connsiteY36" fmla="*/ 1308359 h 1938834"/>
                <a:gd name="connsiteX37" fmla="*/ 1522342 w 1559859"/>
                <a:gd name="connsiteY37" fmla="*/ 1306349 h 1938834"/>
                <a:gd name="connsiteX38" fmla="*/ 1248984 w 1559859"/>
                <a:gd name="connsiteY38" fmla="*/ 1171816 h 1938834"/>
                <a:gd name="connsiteX39" fmla="*/ 1009342 w 1559859"/>
                <a:gd name="connsiteY39" fmla="*/ 734100 h 1938834"/>
                <a:gd name="connsiteX40" fmla="*/ 964212 w 1559859"/>
                <a:gd name="connsiteY40" fmla="*/ 500463 h 1938834"/>
                <a:gd name="connsiteX41" fmla="*/ 778081 w 1559859"/>
                <a:gd name="connsiteY41" fmla="*/ 169307 h 1938834"/>
                <a:gd name="connsiteX42" fmla="*/ 514225 w 1559859"/>
                <a:gd name="connsiteY42" fmla="*/ 21444 h 1938834"/>
                <a:gd name="connsiteX43" fmla="*/ 369859 w 1559859"/>
                <a:gd name="connsiteY43" fmla="*/ 66 h 193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59859" h="1938834">
                  <a:moveTo>
                    <a:pt x="1544068" y="1308371"/>
                  </a:moveTo>
                  <a:lnTo>
                    <a:pt x="1541964" y="1312896"/>
                  </a:lnTo>
                  <a:lnTo>
                    <a:pt x="1541713" y="1313236"/>
                  </a:lnTo>
                  <a:lnTo>
                    <a:pt x="1541534" y="1313609"/>
                  </a:lnTo>
                  <a:lnTo>
                    <a:pt x="1541362" y="1313712"/>
                  </a:lnTo>
                  <a:lnTo>
                    <a:pt x="1535015" y="1322320"/>
                  </a:lnTo>
                  <a:cubicBezTo>
                    <a:pt x="1531786" y="1327422"/>
                    <a:pt x="1534172" y="1327807"/>
                    <a:pt x="1559019" y="1309320"/>
                  </a:cubicBezTo>
                  <a:lnTo>
                    <a:pt x="1559859" y="1308835"/>
                  </a:lnTo>
                  <a:close/>
                  <a:moveTo>
                    <a:pt x="369859" y="66"/>
                  </a:moveTo>
                  <a:cubicBezTo>
                    <a:pt x="287648" y="1584"/>
                    <a:pt x="216191" y="29824"/>
                    <a:pt x="157468" y="88547"/>
                  </a:cubicBezTo>
                  <a:cubicBezTo>
                    <a:pt x="100064" y="145884"/>
                    <a:pt x="53549" y="211270"/>
                    <a:pt x="13433" y="281606"/>
                  </a:cubicBezTo>
                  <a:cubicBezTo>
                    <a:pt x="-4448" y="313012"/>
                    <a:pt x="-3854" y="344221"/>
                    <a:pt x="11519" y="376024"/>
                  </a:cubicBezTo>
                  <a:cubicBezTo>
                    <a:pt x="31049" y="416338"/>
                    <a:pt x="58695" y="451505"/>
                    <a:pt x="82250" y="489313"/>
                  </a:cubicBezTo>
                  <a:cubicBezTo>
                    <a:pt x="118143" y="546979"/>
                    <a:pt x="153245" y="604778"/>
                    <a:pt x="170862" y="671287"/>
                  </a:cubicBezTo>
                  <a:cubicBezTo>
                    <a:pt x="177790" y="697350"/>
                    <a:pt x="182738" y="723675"/>
                    <a:pt x="184783" y="750464"/>
                  </a:cubicBezTo>
                  <a:cubicBezTo>
                    <a:pt x="185840" y="764979"/>
                    <a:pt x="189864" y="777911"/>
                    <a:pt x="198046" y="789788"/>
                  </a:cubicBezTo>
                  <a:cubicBezTo>
                    <a:pt x="264290" y="885724"/>
                    <a:pt x="337133" y="975127"/>
                    <a:pt x="436433" y="1039788"/>
                  </a:cubicBezTo>
                  <a:cubicBezTo>
                    <a:pt x="512773" y="1089471"/>
                    <a:pt x="575190" y="1154858"/>
                    <a:pt x="635959" y="1221895"/>
                  </a:cubicBezTo>
                  <a:cubicBezTo>
                    <a:pt x="660768" y="1249211"/>
                    <a:pt x="688875" y="1272567"/>
                    <a:pt x="722195" y="1288931"/>
                  </a:cubicBezTo>
                  <a:cubicBezTo>
                    <a:pt x="773528" y="1314202"/>
                    <a:pt x="822750" y="1307537"/>
                    <a:pt x="869992" y="1277912"/>
                  </a:cubicBezTo>
                  <a:cubicBezTo>
                    <a:pt x="889126" y="1265903"/>
                    <a:pt x="907732" y="1253103"/>
                    <a:pt x="925943" y="1239709"/>
                  </a:cubicBezTo>
                  <a:cubicBezTo>
                    <a:pt x="943099" y="1227041"/>
                    <a:pt x="950488" y="1228493"/>
                    <a:pt x="959990" y="1247891"/>
                  </a:cubicBezTo>
                  <a:cubicBezTo>
                    <a:pt x="978926" y="1286621"/>
                    <a:pt x="988691" y="1328255"/>
                    <a:pt x="994431" y="1370747"/>
                  </a:cubicBezTo>
                  <a:cubicBezTo>
                    <a:pt x="995817" y="1380973"/>
                    <a:pt x="1002349" y="1392058"/>
                    <a:pt x="993243" y="1402153"/>
                  </a:cubicBezTo>
                  <a:lnTo>
                    <a:pt x="984474" y="1400195"/>
                  </a:lnTo>
                  <a:lnTo>
                    <a:pt x="994227" y="1404926"/>
                  </a:lnTo>
                  <a:cubicBezTo>
                    <a:pt x="1011579" y="1429141"/>
                    <a:pt x="1006961" y="1454609"/>
                    <a:pt x="983208" y="1475459"/>
                  </a:cubicBezTo>
                  <a:cubicBezTo>
                    <a:pt x="888263" y="1558793"/>
                    <a:pt x="808492" y="1653937"/>
                    <a:pt x="756961" y="1770590"/>
                  </a:cubicBezTo>
                  <a:cubicBezTo>
                    <a:pt x="735254" y="1819746"/>
                    <a:pt x="716581" y="1869891"/>
                    <a:pt x="718627" y="1925183"/>
                  </a:cubicBezTo>
                  <a:cubicBezTo>
                    <a:pt x="719155" y="1939962"/>
                    <a:pt x="723641" y="1941942"/>
                    <a:pt x="735782" y="1934948"/>
                  </a:cubicBezTo>
                  <a:cubicBezTo>
                    <a:pt x="766529" y="1917133"/>
                    <a:pt x="794768" y="1895689"/>
                    <a:pt x="821226" y="1872332"/>
                  </a:cubicBezTo>
                  <a:cubicBezTo>
                    <a:pt x="939133" y="1768215"/>
                    <a:pt x="1055325" y="1662184"/>
                    <a:pt x="1176531" y="1561893"/>
                  </a:cubicBezTo>
                  <a:cubicBezTo>
                    <a:pt x="1233406" y="1514816"/>
                    <a:pt x="1291436" y="1469323"/>
                    <a:pt x="1351857" y="1427310"/>
                  </a:cubicBezTo>
                  <a:lnTo>
                    <a:pt x="1541362" y="1313712"/>
                  </a:lnTo>
                  <a:lnTo>
                    <a:pt x="1541713" y="1313236"/>
                  </a:lnTo>
                  <a:lnTo>
                    <a:pt x="1544048" y="1308371"/>
                  </a:lnTo>
                  <a:lnTo>
                    <a:pt x="1543661" y="1308359"/>
                  </a:lnTo>
                  <a:cubicBezTo>
                    <a:pt x="1534369" y="1307861"/>
                    <a:pt x="1527092" y="1307191"/>
                    <a:pt x="1522342" y="1306349"/>
                  </a:cubicBezTo>
                  <a:cubicBezTo>
                    <a:pt x="1417762" y="1287875"/>
                    <a:pt x="1326973" y="1243998"/>
                    <a:pt x="1248984" y="1171816"/>
                  </a:cubicBezTo>
                  <a:cubicBezTo>
                    <a:pt x="1120125" y="1052457"/>
                    <a:pt x="1047809" y="902615"/>
                    <a:pt x="1009342" y="734100"/>
                  </a:cubicBezTo>
                  <a:cubicBezTo>
                    <a:pt x="991660" y="656705"/>
                    <a:pt x="984534" y="577199"/>
                    <a:pt x="964212" y="500463"/>
                  </a:cubicBezTo>
                  <a:cubicBezTo>
                    <a:pt x="930826" y="374374"/>
                    <a:pt x="871905" y="261811"/>
                    <a:pt x="778081" y="169307"/>
                  </a:cubicBezTo>
                  <a:cubicBezTo>
                    <a:pt x="703654" y="95937"/>
                    <a:pt x="613856" y="49750"/>
                    <a:pt x="514225" y="21444"/>
                  </a:cubicBezTo>
                  <a:cubicBezTo>
                    <a:pt x="467115" y="8050"/>
                    <a:pt x="419014" y="-857"/>
                    <a:pt x="369859" y="66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57" name="자유형: 도형 656">
              <a:extLst>
                <a:ext uri="{FF2B5EF4-FFF2-40B4-BE49-F238E27FC236}">
                  <a16:creationId xmlns:a16="http://schemas.microsoft.com/office/drawing/2014/main" id="{3680CC15-751A-4022-8F0B-98406EB100D2}"/>
                </a:ext>
              </a:extLst>
            </p:cNvPr>
            <p:cNvSpPr/>
            <p:nvPr/>
          </p:nvSpPr>
          <p:spPr>
            <a:xfrm flipH="1">
              <a:off x="1686813" y="1155260"/>
              <a:ext cx="540480" cy="1047225"/>
            </a:xfrm>
            <a:custGeom>
              <a:avLst/>
              <a:gdLst>
                <a:gd name="connsiteX0" fmla="*/ 61330 w 540480"/>
                <a:gd name="connsiteY0" fmla="*/ 471850 h 1047225"/>
                <a:gd name="connsiteX1" fmla="*/ 61792 w 540480"/>
                <a:gd name="connsiteY1" fmla="*/ 494151 h 1047225"/>
                <a:gd name="connsiteX2" fmla="*/ 115301 w 540480"/>
                <a:gd name="connsiteY2" fmla="*/ 757480 h 1047225"/>
                <a:gd name="connsiteX3" fmla="*/ 215526 w 540480"/>
                <a:gd name="connsiteY3" fmla="*/ 959182 h 1047225"/>
                <a:gd name="connsiteX4" fmla="*/ 540480 w 540480"/>
                <a:gd name="connsiteY4" fmla="*/ 1021534 h 1047225"/>
                <a:gd name="connsiteX5" fmla="*/ 473114 w 540480"/>
                <a:gd name="connsiteY5" fmla="*/ 983859 h 1047225"/>
                <a:gd name="connsiteX6" fmla="*/ 258875 w 540480"/>
                <a:gd name="connsiteY6" fmla="*/ 783805 h 1047225"/>
                <a:gd name="connsiteX7" fmla="*/ 111145 w 540480"/>
                <a:gd name="connsiteY7" fmla="*/ 548256 h 1047225"/>
                <a:gd name="connsiteX8" fmla="*/ 61330 w 540480"/>
                <a:gd name="connsiteY8" fmla="*/ 471850 h 1047225"/>
                <a:gd name="connsiteX9" fmla="*/ 39622 w 540480"/>
                <a:gd name="connsiteY9" fmla="*/ 814 h 1047225"/>
                <a:gd name="connsiteX10" fmla="*/ 13187 w 540480"/>
                <a:gd name="connsiteY10" fmla="*/ 13654 h 1047225"/>
                <a:gd name="connsiteX11" fmla="*/ 10594 w 540480"/>
                <a:gd name="connsiteY11" fmla="*/ 20777 h 1047225"/>
                <a:gd name="connsiteX12" fmla="*/ 0 w 540480"/>
                <a:gd name="connsiteY12" fmla="*/ 71641 h 1047225"/>
                <a:gd name="connsiteX13" fmla="*/ 6895 w 540480"/>
                <a:gd name="connsiteY13" fmla="*/ 96091 h 1047225"/>
                <a:gd name="connsiteX14" fmla="*/ 182338 w 540480"/>
                <a:gd name="connsiteY14" fmla="*/ 362058 h 1047225"/>
                <a:gd name="connsiteX15" fmla="*/ 201407 w 540480"/>
                <a:gd name="connsiteY15" fmla="*/ 371031 h 1047225"/>
                <a:gd name="connsiteX16" fmla="*/ 205365 w 540480"/>
                <a:gd name="connsiteY16" fmla="*/ 346091 h 1047225"/>
                <a:gd name="connsiteX17" fmla="*/ 186033 w 540480"/>
                <a:gd name="connsiteY17" fmla="*/ 315146 h 1047225"/>
                <a:gd name="connsiteX18" fmla="*/ 182140 w 540480"/>
                <a:gd name="connsiteY18" fmla="*/ 238410 h 1047225"/>
                <a:gd name="connsiteX19" fmla="*/ 198635 w 540480"/>
                <a:gd name="connsiteY19" fmla="*/ 172496 h 1047225"/>
                <a:gd name="connsiteX20" fmla="*/ 120118 w 540480"/>
                <a:gd name="connsiteY20" fmla="*/ 23907 h 1047225"/>
                <a:gd name="connsiteX21" fmla="*/ 39622 w 540480"/>
                <a:gd name="connsiteY21" fmla="*/ 814 h 104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0480" h="1047225">
                  <a:moveTo>
                    <a:pt x="61330" y="471850"/>
                  </a:moveTo>
                  <a:cubicBezTo>
                    <a:pt x="58294" y="481615"/>
                    <a:pt x="60538" y="487883"/>
                    <a:pt x="61792" y="494151"/>
                  </a:cubicBezTo>
                  <a:cubicBezTo>
                    <a:pt x="79541" y="581906"/>
                    <a:pt x="97355" y="669725"/>
                    <a:pt x="115301" y="757480"/>
                  </a:cubicBezTo>
                  <a:cubicBezTo>
                    <a:pt x="130873" y="833555"/>
                    <a:pt x="159904" y="902769"/>
                    <a:pt x="215526" y="959182"/>
                  </a:cubicBezTo>
                  <a:cubicBezTo>
                    <a:pt x="308096" y="1053073"/>
                    <a:pt x="411686" y="1068446"/>
                    <a:pt x="540480" y="1021534"/>
                  </a:cubicBezTo>
                  <a:cubicBezTo>
                    <a:pt x="517651" y="1008733"/>
                    <a:pt x="495613" y="995868"/>
                    <a:pt x="473114" y="983859"/>
                  </a:cubicBezTo>
                  <a:cubicBezTo>
                    <a:pt x="383777" y="936287"/>
                    <a:pt x="313573" y="868789"/>
                    <a:pt x="258875" y="783805"/>
                  </a:cubicBezTo>
                  <a:cubicBezTo>
                    <a:pt x="208664" y="705817"/>
                    <a:pt x="160631" y="626640"/>
                    <a:pt x="111145" y="548256"/>
                  </a:cubicBezTo>
                  <a:cubicBezTo>
                    <a:pt x="95375" y="523249"/>
                    <a:pt x="78814" y="498638"/>
                    <a:pt x="61330" y="471850"/>
                  </a:cubicBezTo>
                  <a:close/>
                  <a:moveTo>
                    <a:pt x="39622" y="814"/>
                  </a:moveTo>
                  <a:lnTo>
                    <a:pt x="13187" y="13654"/>
                  </a:lnTo>
                  <a:lnTo>
                    <a:pt x="10594" y="20777"/>
                  </a:lnTo>
                  <a:lnTo>
                    <a:pt x="0" y="71641"/>
                  </a:lnTo>
                  <a:lnTo>
                    <a:pt x="6895" y="96091"/>
                  </a:lnTo>
                  <a:cubicBezTo>
                    <a:pt x="51235" y="194072"/>
                    <a:pt x="111805" y="281364"/>
                    <a:pt x="182338" y="362058"/>
                  </a:cubicBezTo>
                  <a:cubicBezTo>
                    <a:pt x="186957" y="367336"/>
                    <a:pt x="192235" y="377036"/>
                    <a:pt x="201407" y="371031"/>
                  </a:cubicBezTo>
                  <a:cubicBezTo>
                    <a:pt x="210578" y="365027"/>
                    <a:pt x="209390" y="354404"/>
                    <a:pt x="205365" y="346091"/>
                  </a:cubicBezTo>
                  <a:cubicBezTo>
                    <a:pt x="200087" y="335204"/>
                    <a:pt x="192961" y="325109"/>
                    <a:pt x="186033" y="315146"/>
                  </a:cubicBezTo>
                  <a:cubicBezTo>
                    <a:pt x="168746" y="290271"/>
                    <a:pt x="165909" y="265199"/>
                    <a:pt x="182140" y="238410"/>
                  </a:cubicBezTo>
                  <a:cubicBezTo>
                    <a:pt x="192697" y="220991"/>
                    <a:pt x="199031" y="201923"/>
                    <a:pt x="198635" y="172496"/>
                  </a:cubicBezTo>
                  <a:cubicBezTo>
                    <a:pt x="192499" y="118788"/>
                    <a:pt x="169736" y="64288"/>
                    <a:pt x="120118" y="23907"/>
                  </a:cubicBezTo>
                  <a:cubicBezTo>
                    <a:pt x="97025" y="5103"/>
                    <a:pt x="69643" y="-2682"/>
                    <a:pt x="39622" y="814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00FB7CBF-0544-4B38-91BB-90A03DFB2878}"/>
              </a:ext>
            </a:extLst>
          </p:cNvPr>
          <p:cNvGrpSpPr/>
          <p:nvPr/>
        </p:nvGrpSpPr>
        <p:grpSpPr>
          <a:xfrm>
            <a:off x="3883473" y="3127074"/>
            <a:ext cx="6064140" cy="1591159"/>
            <a:chOff x="3883473" y="3127074"/>
            <a:chExt cx="6064140" cy="1591159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38641E9-6C7B-443B-88F3-EA7C07891D62}"/>
                </a:ext>
              </a:extLst>
            </p:cNvPr>
            <p:cNvGrpSpPr/>
            <p:nvPr/>
          </p:nvGrpSpPr>
          <p:grpSpPr>
            <a:xfrm>
              <a:off x="3883473" y="3127074"/>
              <a:ext cx="4591179" cy="747568"/>
              <a:chOff x="3837683" y="3191116"/>
              <a:chExt cx="4591179" cy="74756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905B6B-2079-4D78-AFB0-8049D3CC0661}"/>
                  </a:ext>
                </a:extLst>
              </p:cNvPr>
              <p:cNvSpPr txBox="1"/>
              <p:nvPr/>
            </p:nvSpPr>
            <p:spPr>
              <a:xfrm>
                <a:off x="3837683" y="3191116"/>
                <a:ext cx="703386" cy="60385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34" name="Group 6">
                <a:extLst>
                  <a:ext uri="{FF2B5EF4-FFF2-40B4-BE49-F238E27FC236}">
                    <a16:creationId xmlns:a16="http://schemas.microsoft.com/office/drawing/2014/main" id="{DE737565-C7C0-4152-B51F-82EA9E65590A}"/>
                  </a:ext>
                </a:extLst>
              </p:cNvPr>
              <p:cNvGrpSpPr/>
              <p:nvPr/>
            </p:nvGrpSpPr>
            <p:grpSpPr>
              <a:xfrm>
                <a:off x="4585042" y="3353909"/>
                <a:ext cx="3843820" cy="584775"/>
                <a:chOff x="1845555" y="1324168"/>
                <a:chExt cx="3843820" cy="58477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FC5CE0-B0D4-4FC6-B9DF-A583843C219D}"/>
                    </a:ext>
                  </a:extLst>
                </p:cNvPr>
                <p:cNvSpPr txBox="1"/>
                <p:nvPr/>
              </p:nvSpPr>
              <p:spPr>
                <a:xfrm>
                  <a:off x="2147566" y="1375358"/>
                  <a:ext cx="25329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ID" sz="1200" dirty="0"/>
                </a:p>
                <a:p>
                  <a:endParaRPr lang="en-ID" sz="1200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F0B0E1E-ABF8-49A7-A6CB-E50FF589F863}"/>
                    </a:ext>
                  </a:extLst>
                </p:cNvPr>
                <p:cNvSpPr txBox="1"/>
                <p:nvPr/>
              </p:nvSpPr>
              <p:spPr>
                <a:xfrm>
                  <a:off x="1845555" y="1324168"/>
                  <a:ext cx="38438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1600" b="0" i="0" u="none" strike="noStrike" dirty="0">
                      <a:solidFill>
                        <a:srgbClr val="000000"/>
                      </a:solidFill>
                      <a:effectLst/>
                    </a:rPr>
                    <a:t>Persiapan persalinan dan kelahiran pada kebutuhan khusus</a:t>
                  </a:r>
                  <a:endParaRPr lang="ko-KR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D1A923-A756-482E-8351-55EA3CE81B82}"/>
                </a:ext>
              </a:extLst>
            </p:cNvPr>
            <p:cNvSpPr txBox="1"/>
            <p:nvPr/>
          </p:nvSpPr>
          <p:spPr>
            <a:xfrm>
              <a:off x="5245210" y="3991272"/>
              <a:ext cx="703386" cy="6038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E3EE64-E5E7-4157-AD27-ED7C828310A8}"/>
                </a:ext>
              </a:extLst>
            </p:cNvPr>
            <p:cNvSpPr txBox="1"/>
            <p:nvPr/>
          </p:nvSpPr>
          <p:spPr>
            <a:xfrm>
              <a:off x="6023601" y="4133458"/>
              <a:ext cx="3924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0" i="0" u="none" strike="noStrike" dirty="0">
                  <a:solidFill>
                    <a:srgbClr val="000000"/>
                  </a:solidFill>
                  <a:effectLst/>
                </a:rPr>
                <a:t>Permasalahan anak pada ibu berkebutuhan khusus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8" name="그룹 697">
            <a:extLst>
              <a:ext uri="{FF2B5EF4-FFF2-40B4-BE49-F238E27FC236}">
                <a16:creationId xmlns:a16="http://schemas.microsoft.com/office/drawing/2014/main" id="{AF6E7D6B-1162-4E9E-B8FA-20D8691C463B}"/>
              </a:ext>
            </a:extLst>
          </p:cNvPr>
          <p:cNvGrpSpPr/>
          <p:nvPr/>
        </p:nvGrpSpPr>
        <p:grpSpPr>
          <a:xfrm>
            <a:off x="578751" y="2377211"/>
            <a:ext cx="2902564" cy="4490314"/>
            <a:chOff x="578751" y="2377211"/>
            <a:chExt cx="2902564" cy="4490314"/>
          </a:xfrm>
        </p:grpSpPr>
        <p:sp>
          <p:nvSpPr>
            <p:cNvPr id="414" name="자유형: 도형 413">
              <a:extLst>
                <a:ext uri="{FF2B5EF4-FFF2-40B4-BE49-F238E27FC236}">
                  <a16:creationId xmlns:a16="http://schemas.microsoft.com/office/drawing/2014/main" id="{1F4B09D5-2885-4AB2-8F6C-CC4EBBA0A09D}"/>
                </a:ext>
              </a:extLst>
            </p:cNvPr>
            <p:cNvSpPr/>
            <p:nvPr/>
          </p:nvSpPr>
          <p:spPr>
            <a:xfrm>
              <a:off x="2540213" y="458453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5" name="Freeform: Shape 42">
              <a:extLst>
                <a:ext uri="{FF2B5EF4-FFF2-40B4-BE49-F238E27FC236}">
                  <a16:creationId xmlns:a16="http://schemas.microsoft.com/office/drawing/2014/main" id="{5CDB6BB8-EEED-4D5A-9019-93A06A8E8F30}"/>
                </a:ext>
              </a:extLst>
            </p:cNvPr>
            <p:cNvSpPr/>
            <p:nvPr/>
          </p:nvSpPr>
          <p:spPr>
            <a:xfrm>
              <a:off x="2040101" y="459236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8914C090-EBB3-4A92-966D-E3AFCF477D47}"/>
                </a:ext>
              </a:extLst>
            </p:cNvPr>
            <p:cNvSpPr/>
            <p:nvPr/>
          </p:nvSpPr>
          <p:spPr>
            <a:xfrm>
              <a:off x="3087512" y="4508606"/>
              <a:ext cx="393803" cy="348864"/>
            </a:xfrm>
            <a:custGeom>
              <a:avLst/>
              <a:gdLst>
                <a:gd name="connsiteX0" fmla="*/ 234260 w 470174"/>
                <a:gd name="connsiteY0" fmla="*/ 279097 h 415386"/>
                <a:gd name="connsiteX1" fmla="*/ 172166 w 470174"/>
                <a:gd name="connsiteY1" fmla="*/ 332635 h 415386"/>
                <a:gd name="connsiteX2" fmla="*/ 215336 w 470174"/>
                <a:gd name="connsiteY2" fmla="*/ 370916 h 415386"/>
                <a:gd name="connsiteX3" fmla="*/ 271674 w 470174"/>
                <a:gd name="connsiteY3" fmla="*/ 316077 h 415386"/>
                <a:gd name="connsiteX4" fmla="*/ 234260 w 470174"/>
                <a:gd name="connsiteY4" fmla="*/ 279097 h 415386"/>
                <a:gd name="connsiteX5" fmla="*/ 93869 w 470174"/>
                <a:gd name="connsiteY5" fmla="*/ 211996 h 415386"/>
                <a:gd name="connsiteX6" fmla="*/ 42223 w 470174"/>
                <a:gd name="connsiteY6" fmla="*/ 256782 h 415386"/>
                <a:gd name="connsiteX7" fmla="*/ 84210 w 470174"/>
                <a:gd name="connsiteY7" fmla="*/ 303146 h 415386"/>
                <a:gd name="connsiteX8" fmla="*/ 146540 w 470174"/>
                <a:gd name="connsiteY8" fmla="*/ 257255 h 415386"/>
                <a:gd name="connsiteX9" fmla="*/ 93869 w 470174"/>
                <a:gd name="connsiteY9" fmla="*/ 211996 h 415386"/>
                <a:gd name="connsiteX10" fmla="*/ 364361 w 470174"/>
                <a:gd name="connsiteY10" fmla="*/ 201588 h 415386"/>
                <a:gd name="connsiteX11" fmla="*/ 314844 w 470174"/>
                <a:gd name="connsiteY11" fmla="*/ 256782 h 415386"/>
                <a:gd name="connsiteX12" fmla="*/ 380368 w 470174"/>
                <a:gd name="connsiteY12" fmla="*/ 303619 h 415386"/>
                <a:gd name="connsiteX13" fmla="*/ 427677 w 470174"/>
                <a:gd name="connsiteY13" fmla="*/ 256664 h 415386"/>
                <a:gd name="connsiteX14" fmla="*/ 364361 w 470174"/>
                <a:gd name="connsiteY14" fmla="*/ 201588 h 415386"/>
                <a:gd name="connsiteX15" fmla="*/ 229963 w 470174"/>
                <a:gd name="connsiteY15" fmla="*/ 155619 h 415386"/>
                <a:gd name="connsiteX16" fmla="*/ 183915 w 470174"/>
                <a:gd name="connsiteY16" fmla="*/ 223153 h 415386"/>
                <a:gd name="connsiteX17" fmla="*/ 207175 w 470174"/>
                <a:gd name="connsiteY17" fmla="*/ 247557 h 415386"/>
                <a:gd name="connsiteX18" fmla="*/ 255944 w 470174"/>
                <a:gd name="connsiteY18" fmla="*/ 247557 h 415386"/>
                <a:gd name="connsiteX19" fmla="*/ 277627 w 470174"/>
                <a:gd name="connsiteY19" fmla="*/ 188459 h 415386"/>
                <a:gd name="connsiteX20" fmla="*/ 229963 w 470174"/>
                <a:gd name="connsiteY20" fmla="*/ 155619 h 415386"/>
                <a:gd name="connsiteX21" fmla="*/ 104356 w 470174"/>
                <a:gd name="connsiteY21" fmla="*/ 51104 h 415386"/>
                <a:gd name="connsiteX22" fmla="*/ 60871 w 470174"/>
                <a:gd name="connsiteY22" fmla="*/ 99478 h 415386"/>
                <a:gd name="connsiteX23" fmla="*/ 137433 w 470174"/>
                <a:gd name="connsiteY23" fmla="*/ 162676 h 415386"/>
                <a:gd name="connsiteX24" fmla="*/ 192549 w 470174"/>
                <a:gd name="connsiteY24" fmla="*/ 112330 h 415386"/>
                <a:gd name="connsiteX25" fmla="*/ 104356 w 470174"/>
                <a:gd name="connsiteY25" fmla="*/ 51104 h 415386"/>
                <a:gd name="connsiteX26" fmla="*/ 335936 w 470174"/>
                <a:gd name="connsiteY26" fmla="*/ 44835 h 415386"/>
                <a:gd name="connsiteX27" fmla="*/ 273330 w 470174"/>
                <a:gd name="connsiteY27" fmla="*/ 102947 h 415386"/>
                <a:gd name="connsiteX28" fmla="*/ 343703 w 470174"/>
                <a:gd name="connsiteY28" fmla="*/ 169141 h 415386"/>
                <a:gd name="connsiteX29" fmla="*/ 393654 w 470174"/>
                <a:gd name="connsiteY29" fmla="*/ 97704 h 415386"/>
                <a:gd name="connsiteX30" fmla="*/ 335936 w 470174"/>
                <a:gd name="connsiteY30" fmla="*/ 44835 h 415386"/>
                <a:gd name="connsiteX31" fmla="*/ 342234 w 470174"/>
                <a:gd name="connsiteY31" fmla="*/ 207 h 415386"/>
                <a:gd name="connsiteX32" fmla="*/ 371300 w 470174"/>
                <a:gd name="connsiteY32" fmla="*/ 2848 h 415386"/>
                <a:gd name="connsiteX33" fmla="*/ 428742 w 470174"/>
                <a:gd name="connsiteY33" fmla="*/ 139967 h 415386"/>
                <a:gd name="connsiteX34" fmla="*/ 433709 w 470174"/>
                <a:gd name="connsiteY34" fmla="*/ 186803 h 415386"/>
                <a:gd name="connsiteX35" fmla="*/ 458744 w 470174"/>
                <a:gd name="connsiteY35" fmla="*/ 296838 h 415386"/>
                <a:gd name="connsiteX36" fmla="*/ 351351 w 470174"/>
                <a:gd name="connsiteY36" fmla="*/ 339258 h 415386"/>
                <a:gd name="connsiteX37" fmla="*/ 302228 w 470174"/>
                <a:gd name="connsiteY37" fmla="*/ 359365 h 415386"/>
                <a:gd name="connsiteX38" fmla="*/ 197706 w 470174"/>
                <a:gd name="connsiteY38" fmla="*/ 414252 h 415386"/>
                <a:gd name="connsiteX39" fmla="*/ 163247 w 470174"/>
                <a:gd name="connsiteY39" fmla="*/ 400639 h 415386"/>
                <a:gd name="connsiteX40" fmla="*/ 132412 w 470174"/>
                <a:gd name="connsiteY40" fmla="*/ 332160 h 415386"/>
                <a:gd name="connsiteX41" fmla="*/ 83916 w 470174"/>
                <a:gd name="connsiteY41" fmla="*/ 349025 h 415386"/>
                <a:gd name="connsiteX42" fmla="*/ 83879 w 470174"/>
                <a:gd name="connsiteY42" fmla="*/ 348958 h 415386"/>
                <a:gd name="connsiteX43" fmla="*/ 60122 w 470174"/>
                <a:gd name="connsiteY43" fmla="*/ 339968 h 415386"/>
                <a:gd name="connsiteX44" fmla="*/ 31342 w 470174"/>
                <a:gd name="connsiteY44" fmla="*/ 194885 h 415386"/>
                <a:gd name="connsiteX45" fmla="*/ 45298 w 470174"/>
                <a:gd name="connsiteY45" fmla="*/ 157235 h 415386"/>
                <a:gd name="connsiteX46" fmla="*/ 49319 w 470174"/>
                <a:gd name="connsiteY46" fmla="*/ 29341 h 415386"/>
                <a:gd name="connsiteX47" fmla="*/ 194599 w 470174"/>
                <a:gd name="connsiteY47" fmla="*/ 35728 h 415386"/>
                <a:gd name="connsiteX48" fmla="*/ 210921 w 470174"/>
                <a:gd name="connsiteY48" fmla="*/ 52444 h 415386"/>
                <a:gd name="connsiteX49" fmla="*/ 246363 w 470174"/>
                <a:gd name="connsiteY49" fmla="*/ 52641 h 415386"/>
                <a:gd name="connsiteX50" fmla="*/ 308970 w 470174"/>
                <a:gd name="connsiteY50" fmla="*/ 5135 h 415386"/>
                <a:gd name="connsiteX51" fmla="*/ 342234 w 470174"/>
                <a:gd name="connsiteY51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50371 w 457298"/>
                <a:gd name="connsiteY39" fmla="*/ 400639 h 415386"/>
                <a:gd name="connsiteX40" fmla="*/ 119536 w 457298"/>
                <a:gd name="connsiteY40" fmla="*/ 332160 h 415386"/>
                <a:gd name="connsiteX41" fmla="*/ 71040 w 457298"/>
                <a:gd name="connsiteY41" fmla="*/ 349025 h 415386"/>
                <a:gd name="connsiteX42" fmla="*/ 47246 w 457298"/>
                <a:gd name="connsiteY42" fmla="*/ 339968 h 415386"/>
                <a:gd name="connsiteX43" fmla="*/ 18466 w 457298"/>
                <a:gd name="connsiteY43" fmla="*/ 194885 h 415386"/>
                <a:gd name="connsiteX44" fmla="*/ 32422 w 457298"/>
                <a:gd name="connsiteY44" fmla="*/ 157235 h 415386"/>
                <a:gd name="connsiteX45" fmla="*/ 36443 w 457298"/>
                <a:gd name="connsiteY45" fmla="*/ 29341 h 415386"/>
                <a:gd name="connsiteX46" fmla="*/ 181723 w 457298"/>
                <a:gd name="connsiteY46" fmla="*/ 35728 h 415386"/>
                <a:gd name="connsiteX47" fmla="*/ 198045 w 457298"/>
                <a:gd name="connsiteY47" fmla="*/ 52444 h 415386"/>
                <a:gd name="connsiteX48" fmla="*/ 233487 w 457298"/>
                <a:gd name="connsiteY48" fmla="*/ 52641 h 415386"/>
                <a:gd name="connsiteX49" fmla="*/ 296094 w 457298"/>
                <a:gd name="connsiteY49" fmla="*/ 5135 h 415386"/>
                <a:gd name="connsiteX50" fmla="*/ 329358 w 457298"/>
                <a:gd name="connsiteY50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1384 w 457298"/>
                <a:gd name="connsiteY0" fmla="*/ 279097 h 415386"/>
                <a:gd name="connsiteX1" fmla="*/ 159290 w 457298"/>
                <a:gd name="connsiteY1" fmla="*/ 332635 h 415386"/>
                <a:gd name="connsiteX2" fmla="*/ 202460 w 457298"/>
                <a:gd name="connsiteY2" fmla="*/ 370916 h 415386"/>
                <a:gd name="connsiteX3" fmla="*/ 258798 w 457298"/>
                <a:gd name="connsiteY3" fmla="*/ 316077 h 415386"/>
                <a:gd name="connsiteX4" fmla="*/ 221384 w 457298"/>
                <a:gd name="connsiteY4" fmla="*/ 279097 h 415386"/>
                <a:gd name="connsiteX5" fmla="*/ 80993 w 457298"/>
                <a:gd name="connsiteY5" fmla="*/ 211996 h 415386"/>
                <a:gd name="connsiteX6" fmla="*/ 29347 w 457298"/>
                <a:gd name="connsiteY6" fmla="*/ 256782 h 415386"/>
                <a:gd name="connsiteX7" fmla="*/ 71334 w 457298"/>
                <a:gd name="connsiteY7" fmla="*/ 303146 h 415386"/>
                <a:gd name="connsiteX8" fmla="*/ 133664 w 457298"/>
                <a:gd name="connsiteY8" fmla="*/ 257255 h 415386"/>
                <a:gd name="connsiteX9" fmla="*/ 80993 w 457298"/>
                <a:gd name="connsiteY9" fmla="*/ 211996 h 415386"/>
                <a:gd name="connsiteX10" fmla="*/ 351485 w 457298"/>
                <a:gd name="connsiteY10" fmla="*/ 201588 h 415386"/>
                <a:gd name="connsiteX11" fmla="*/ 301968 w 457298"/>
                <a:gd name="connsiteY11" fmla="*/ 256782 h 415386"/>
                <a:gd name="connsiteX12" fmla="*/ 367492 w 457298"/>
                <a:gd name="connsiteY12" fmla="*/ 303619 h 415386"/>
                <a:gd name="connsiteX13" fmla="*/ 414801 w 457298"/>
                <a:gd name="connsiteY13" fmla="*/ 256664 h 415386"/>
                <a:gd name="connsiteX14" fmla="*/ 351485 w 457298"/>
                <a:gd name="connsiteY14" fmla="*/ 201588 h 415386"/>
                <a:gd name="connsiteX15" fmla="*/ 217087 w 457298"/>
                <a:gd name="connsiteY15" fmla="*/ 155619 h 415386"/>
                <a:gd name="connsiteX16" fmla="*/ 171039 w 457298"/>
                <a:gd name="connsiteY16" fmla="*/ 223153 h 415386"/>
                <a:gd name="connsiteX17" fmla="*/ 194299 w 457298"/>
                <a:gd name="connsiteY17" fmla="*/ 247557 h 415386"/>
                <a:gd name="connsiteX18" fmla="*/ 243068 w 457298"/>
                <a:gd name="connsiteY18" fmla="*/ 247557 h 415386"/>
                <a:gd name="connsiteX19" fmla="*/ 264751 w 457298"/>
                <a:gd name="connsiteY19" fmla="*/ 188459 h 415386"/>
                <a:gd name="connsiteX20" fmla="*/ 217087 w 457298"/>
                <a:gd name="connsiteY20" fmla="*/ 155619 h 415386"/>
                <a:gd name="connsiteX21" fmla="*/ 91480 w 457298"/>
                <a:gd name="connsiteY21" fmla="*/ 51104 h 415386"/>
                <a:gd name="connsiteX22" fmla="*/ 47995 w 457298"/>
                <a:gd name="connsiteY22" fmla="*/ 99478 h 415386"/>
                <a:gd name="connsiteX23" fmla="*/ 124557 w 457298"/>
                <a:gd name="connsiteY23" fmla="*/ 162676 h 415386"/>
                <a:gd name="connsiteX24" fmla="*/ 179673 w 457298"/>
                <a:gd name="connsiteY24" fmla="*/ 112330 h 415386"/>
                <a:gd name="connsiteX25" fmla="*/ 91480 w 457298"/>
                <a:gd name="connsiteY25" fmla="*/ 51104 h 415386"/>
                <a:gd name="connsiteX26" fmla="*/ 323060 w 457298"/>
                <a:gd name="connsiteY26" fmla="*/ 44835 h 415386"/>
                <a:gd name="connsiteX27" fmla="*/ 260454 w 457298"/>
                <a:gd name="connsiteY27" fmla="*/ 102947 h 415386"/>
                <a:gd name="connsiteX28" fmla="*/ 330827 w 457298"/>
                <a:gd name="connsiteY28" fmla="*/ 169141 h 415386"/>
                <a:gd name="connsiteX29" fmla="*/ 380778 w 457298"/>
                <a:gd name="connsiteY29" fmla="*/ 97704 h 415386"/>
                <a:gd name="connsiteX30" fmla="*/ 323060 w 457298"/>
                <a:gd name="connsiteY30" fmla="*/ 44835 h 415386"/>
                <a:gd name="connsiteX31" fmla="*/ 329358 w 457298"/>
                <a:gd name="connsiteY31" fmla="*/ 207 h 415386"/>
                <a:gd name="connsiteX32" fmla="*/ 358424 w 457298"/>
                <a:gd name="connsiteY32" fmla="*/ 2848 h 415386"/>
                <a:gd name="connsiteX33" fmla="*/ 415866 w 457298"/>
                <a:gd name="connsiteY33" fmla="*/ 139967 h 415386"/>
                <a:gd name="connsiteX34" fmla="*/ 420833 w 457298"/>
                <a:gd name="connsiteY34" fmla="*/ 186803 h 415386"/>
                <a:gd name="connsiteX35" fmla="*/ 445868 w 457298"/>
                <a:gd name="connsiteY35" fmla="*/ 296838 h 415386"/>
                <a:gd name="connsiteX36" fmla="*/ 338475 w 457298"/>
                <a:gd name="connsiteY36" fmla="*/ 339258 h 415386"/>
                <a:gd name="connsiteX37" fmla="*/ 289352 w 457298"/>
                <a:gd name="connsiteY37" fmla="*/ 359365 h 415386"/>
                <a:gd name="connsiteX38" fmla="*/ 184830 w 457298"/>
                <a:gd name="connsiteY38" fmla="*/ 414252 h 415386"/>
                <a:gd name="connsiteX39" fmla="*/ 119536 w 457298"/>
                <a:gd name="connsiteY39" fmla="*/ 332160 h 415386"/>
                <a:gd name="connsiteX40" fmla="*/ 71040 w 457298"/>
                <a:gd name="connsiteY40" fmla="*/ 349025 h 415386"/>
                <a:gd name="connsiteX41" fmla="*/ 47246 w 457298"/>
                <a:gd name="connsiteY41" fmla="*/ 339968 h 415386"/>
                <a:gd name="connsiteX42" fmla="*/ 18466 w 457298"/>
                <a:gd name="connsiteY42" fmla="*/ 194885 h 415386"/>
                <a:gd name="connsiteX43" fmla="*/ 32422 w 457298"/>
                <a:gd name="connsiteY43" fmla="*/ 157235 h 415386"/>
                <a:gd name="connsiteX44" fmla="*/ 36443 w 457298"/>
                <a:gd name="connsiteY44" fmla="*/ 29341 h 415386"/>
                <a:gd name="connsiteX45" fmla="*/ 181723 w 457298"/>
                <a:gd name="connsiteY45" fmla="*/ 35728 h 415386"/>
                <a:gd name="connsiteX46" fmla="*/ 198045 w 457298"/>
                <a:gd name="connsiteY46" fmla="*/ 52444 h 415386"/>
                <a:gd name="connsiteX47" fmla="*/ 233487 w 457298"/>
                <a:gd name="connsiteY47" fmla="*/ 52641 h 415386"/>
                <a:gd name="connsiteX48" fmla="*/ 296094 w 457298"/>
                <a:gd name="connsiteY48" fmla="*/ 5135 h 415386"/>
                <a:gd name="connsiteX49" fmla="*/ 329358 w 457298"/>
                <a:gd name="connsiteY49" fmla="*/ 207 h 415386"/>
                <a:gd name="connsiteX0" fmla="*/ 224772 w 460686"/>
                <a:gd name="connsiteY0" fmla="*/ 279097 h 415386"/>
                <a:gd name="connsiteX1" fmla="*/ 162678 w 460686"/>
                <a:gd name="connsiteY1" fmla="*/ 332635 h 415386"/>
                <a:gd name="connsiteX2" fmla="*/ 205848 w 460686"/>
                <a:gd name="connsiteY2" fmla="*/ 370916 h 415386"/>
                <a:gd name="connsiteX3" fmla="*/ 262186 w 460686"/>
                <a:gd name="connsiteY3" fmla="*/ 316077 h 415386"/>
                <a:gd name="connsiteX4" fmla="*/ 224772 w 460686"/>
                <a:gd name="connsiteY4" fmla="*/ 279097 h 415386"/>
                <a:gd name="connsiteX5" fmla="*/ 84381 w 460686"/>
                <a:gd name="connsiteY5" fmla="*/ 211996 h 415386"/>
                <a:gd name="connsiteX6" fmla="*/ 32735 w 460686"/>
                <a:gd name="connsiteY6" fmla="*/ 256782 h 415386"/>
                <a:gd name="connsiteX7" fmla="*/ 74722 w 460686"/>
                <a:gd name="connsiteY7" fmla="*/ 303146 h 415386"/>
                <a:gd name="connsiteX8" fmla="*/ 137052 w 460686"/>
                <a:gd name="connsiteY8" fmla="*/ 257255 h 415386"/>
                <a:gd name="connsiteX9" fmla="*/ 84381 w 460686"/>
                <a:gd name="connsiteY9" fmla="*/ 211996 h 415386"/>
                <a:gd name="connsiteX10" fmla="*/ 354873 w 460686"/>
                <a:gd name="connsiteY10" fmla="*/ 201588 h 415386"/>
                <a:gd name="connsiteX11" fmla="*/ 305356 w 460686"/>
                <a:gd name="connsiteY11" fmla="*/ 256782 h 415386"/>
                <a:gd name="connsiteX12" fmla="*/ 370880 w 460686"/>
                <a:gd name="connsiteY12" fmla="*/ 303619 h 415386"/>
                <a:gd name="connsiteX13" fmla="*/ 418189 w 460686"/>
                <a:gd name="connsiteY13" fmla="*/ 256664 h 415386"/>
                <a:gd name="connsiteX14" fmla="*/ 354873 w 460686"/>
                <a:gd name="connsiteY14" fmla="*/ 201588 h 415386"/>
                <a:gd name="connsiteX15" fmla="*/ 220475 w 460686"/>
                <a:gd name="connsiteY15" fmla="*/ 155619 h 415386"/>
                <a:gd name="connsiteX16" fmla="*/ 174427 w 460686"/>
                <a:gd name="connsiteY16" fmla="*/ 223153 h 415386"/>
                <a:gd name="connsiteX17" fmla="*/ 197687 w 460686"/>
                <a:gd name="connsiteY17" fmla="*/ 247557 h 415386"/>
                <a:gd name="connsiteX18" fmla="*/ 246456 w 460686"/>
                <a:gd name="connsiteY18" fmla="*/ 247557 h 415386"/>
                <a:gd name="connsiteX19" fmla="*/ 268139 w 460686"/>
                <a:gd name="connsiteY19" fmla="*/ 188459 h 415386"/>
                <a:gd name="connsiteX20" fmla="*/ 220475 w 460686"/>
                <a:gd name="connsiteY20" fmla="*/ 155619 h 415386"/>
                <a:gd name="connsiteX21" fmla="*/ 94868 w 460686"/>
                <a:gd name="connsiteY21" fmla="*/ 51104 h 415386"/>
                <a:gd name="connsiteX22" fmla="*/ 51383 w 460686"/>
                <a:gd name="connsiteY22" fmla="*/ 99478 h 415386"/>
                <a:gd name="connsiteX23" fmla="*/ 127945 w 460686"/>
                <a:gd name="connsiteY23" fmla="*/ 162676 h 415386"/>
                <a:gd name="connsiteX24" fmla="*/ 183061 w 460686"/>
                <a:gd name="connsiteY24" fmla="*/ 112330 h 415386"/>
                <a:gd name="connsiteX25" fmla="*/ 94868 w 460686"/>
                <a:gd name="connsiteY25" fmla="*/ 51104 h 415386"/>
                <a:gd name="connsiteX26" fmla="*/ 326448 w 460686"/>
                <a:gd name="connsiteY26" fmla="*/ 44835 h 415386"/>
                <a:gd name="connsiteX27" fmla="*/ 263842 w 460686"/>
                <a:gd name="connsiteY27" fmla="*/ 102947 h 415386"/>
                <a:gd name="connsiteX28" fmla="*/ 334215 w 460686"/>
                <a:gd name="connsiteY28" fmla="*/ 169141 h 415386"/>
                <a:gd name="connsiteX29" fmla="*/ 384166 w 460686"/>
                <a:gd name="connsiteY29" fmla="*/ 97704 h 415386"/>
                <a:gd name="connsiteX30" fmla="*/ 326448 w 460686"/>
                <a:gd name="connsiteY30" fmla="*/ 44835 h 415386"/>
                <a:gd name="connsiteX31" fmla="*/ 332746 w 460686"/>
                <a:gd name="connsiteY31" fmla="*/ 207 h 415386"/>
                <a:gd name="connsiteX32" fmla="*/ 361812 w 460686"/>
                <a:gd name="connsiteY32" fmla="*/ 2848 h 415386"/>
                <a:gd name="connsiteX33" fmla="*/ 419254 w 460686"/>
                <a:gd name="connsiteY33" fmla="*/ 139967 h 415386"/>
                <a:gd name="connsiteX34" fmla="*/ 424221 w 460686"/>
                <a:gd name="connsiteY34" fmla="*/ 186803 h 415386"/>
                <a:gd name="connsiteX35" fmla="*/ 449256 w 460686"/>
                <a:gd name="connsiteY35" fmla="*/ 296838 h 415386"/>
                <a:gd name="connsiteX36" fmla="*/ 341863 w 460686"/>
                <a:gd name="connsiteY36" fmla="*/ 339258 h 415386"/>
                <a:gd name="connsiteX37" fmla="*/ 292740 w 460686"/>
                <a:gd name="connsiteY37" fmla="*/ 359365 h 415386"/>
                <a:gd name="connsiteX38" fmla="*/ 188218 w 460686"/>
                <a:gd name="connsiteY38" fmla="*/ 414252 h 415386"/>
                <a:gd name="connsiteX39" fmla="*/ 122924 w 460686"/>
                <a:gd name="connsiteY39" fmla="*/ 332160 h 415386"/>
                <a:gd name="connsiteX40" fmla="*/ 74428 w 460686"/>
                <a:gd name="connsiteY40" fmla="*/ 349025 h 415386"/>
                <a:gd name="connsiteX41" fmla="*/ 50634 w 460686"/>
                <a:gd name="connsiteY41" fmla="*/ 339968 h 415386"/>
                <a:gd name="connsiteX42" fmla="*/ 21854 w 460686"/>
                <a:gd name="connsiteY42" fmla="*/ 194885 h 415386"/>
                <a:gd name="connsiteX43" fmla="*/ 35810 w 460686"/>
                <a:gd name="connsiteY43" fmla="*/ 157235 h 415386"/>
                <a:gd name="connsiteX44" fmla="*/ 39831 w 460686"/>
                <a:gd name="connsiteY44" fmla="*/ 29341 h 415386"/>
                <a:gd name="connsiteX45" fmla="*/ 185111 w 460686"/>
                <a:gd name="connsiteY45" fmla="*/ 35728 h 415386"/>
                <a:gd name="connsiteX46" fmla="*/ 201433 w 460686"/>
                <a:gd name="connsiteY46" fmla="*/ 52444 h 415386"/>
                <a:gd name="connsiteX47" fmla="*/ 236875 w 460686"/>
                <a:gd name="connsiteY47" fmla="*/ 52641 h 415386"/>
                <a:gd name="connsiteX48" fmla="*/ 299482 w 460686"/>
                <a:gd name="connsiteY48" fmla="*/ 5135 h 415386"/>
                <a:gd name="connsiteX49" fmla="*/ 332746 w 460686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75943 w 462201"/>
                <a:gd name="connsiteY40" fmla="*/ 349025 h 415386"/>
                <a:gd name="connsiteX41" fmla="*/ 52149 w 462201"/>
                <a:gd name="connsiteY41" fmla="*/ 339968 h 415386"/>
                <a:gd name="connsiteX42" fmla="*/ 23369 w 462201"/>
                <a:gd name="connsiteY42" fmla="*/ 194885 h 415386"/>
                <a:gd name="connsiteX43" fmla="*/ 37325 w 462201"/>
                <a:gd name="connsiteY43" fmla="*/ 157235 h 415386"/>
                <a:gd name="connsiteX44" fmla="*/ 41346 w 462201"/>
                <a:gd name="connsiteY44" fmla="*/ 29341 h 415386"/>
                <a:gd name="connsiteX45" fmla="*/ 186626 w 462201"/>
                <a:gd name="connsiteY45" fmla="*/ 35728 h 415386"/>
                <a:gd name="connsiteX46" fmla="*/ 202948 w 462201"/>
                <a:gd name="connsiteY46" fmla="*/ 52444 h 415386"/>
                <a:gd name="connsiteX47" fmla="*/ 238390 w 462201"/>
                <a:gd name="connsiteY47" fmla="*/ 52641 h 415386"/>
                <a:gd name="connsiteX48" fmla="*/ 300997 w 462201"/>
                <a:gd name="connsiteY48" fmla="*/ 5135 h 415386"/>
                <a:gd name="connsiteX49" fmla="*/ 334261 w 462201"/>
                <a:gd name="connsiteY49" fmla="*/ 207 h 415386"/>
                <a:gd name="connsiteX0" fmla="*/ 226287 w 462201"/>
                <a:gd name="connsiteY0" fmla="*/ 279097 h 415386"/>
                <a:gd name="connsiteX1" fmla="*/ 164193 w 462201"/>
                <a:gd name="connsiteY1" fmla="*/ 332635 h 415386"/>
                <a:gd name="connsiteX2" fmla="*/ 207363 w 462201"/>
                <a:gd name="connsiteY2" fmla="*/ 370916 h 415386"/>
                <a:gd name="connsiteX3" fmla="*/ 263701 w 462201"/>
                <a:gd name="connsiteY3" fmla="*/ 316077 h 415386"/>
                <a:gd name="connsiteX4" fmla="*/ 226287 w 462201"/>
                <a:gd name="connsiteY4" fmla="*/ 279097 h 415386"/>
                <a:gd name="connsiteX5" fmla="*/ 85896 w 462201"/>
                <a:gd name="connsiteY5" fmla="*/ 211996 h 415386"/>
                <a:gd name="connsiteX6" fmla="*/ 34250 w 462201"/>
                <a:gd name="connsiteY6" fmla="*/ 256782 h 415386"/>
                <a:gd name="connsiteX7" fmla="*/ 76237 w 462201"/>
                <a:gd name="connsiteY7" fmla="*/ 303146 h 415386"/>
                <a:gd name="connsiteX8" fmla="*/ 138567 w 462201"/>
                <a:gd name="connsiteY8" fmla="*/ 257255 h 415386"/>
                <a:gd name="connsiteX9" fmla="*/ 85896 w 462201"/>
                <a:gd name="connsiteY9" fmla="*/ 211996 h 415386"/>
                <a:gd name="connsiteX10" fmla="*/ 356388 w 462201"/>
                <a:gd name="connsiteY10" fmla="*/ 201588 h 415386"/>
                <a:gd name="connsiteX11" fmla="*/ 306871 w 462201"/>
                <a:gd name="connsiteY11" fmla="*/ 256782 h 415386"/>
                <a:gd name="connsiteX12" fmla="*/ 372395 w 462201"/>
                <a:gd name="connsiteY12" fmla="*/ 303619 h 415386"/>
                <a:gd name="connsiteX13" fmla="*/ 419704 w 462201"/>
                <a:gd name="connsiteY13" fmla="*/ 256664 h 415386"/>
                <a:gd name="connsiteX14" fmla="*/ 356388 w 462201"/>
                <a:gd name="connsiteY14" fmla="*/ 201588 h 415386"/>
                <a:gd name="connsiteX15" fmla="*/ 221990 w 462201"/>
                <a:gd name="connsiteY15" fmla="*/ 155619 h 415386"/>
                <a:gd name="connsiteX16" fmla="*/ 175942 w 462201"/>
                <a:gd name="connsiteY16" fmla="*/ 223153 h 415386"/>
                <a:gd name="connsiteX17" fmla="*/ 199202 w 462201"/>
                <a:gd name="connsiteY17" fmla="*/ 247557 h 415386"/>
                <a:gd name="connsiteX18" fmla="*/ 247971 w 462201"/>
                <a:gd name="connsiteY18" fmla="*/ 247557 h 415386"/>
                <a:gd name="connsiteX19" fmla="*/ 269654 w 462201"/>
                <a:gd name="connsiteY19" fmla="*/ 188459 h 415386"/>
                <a:gd name="connsiteX20" fmla="*/ 221990 w 462201"/>
                <a:gd name="connsiteY20" fmla="*/ 155619 h 415386"/>
                <a:gd name="connsiteX21" fmla="*/ 96383 w 462201"/>
                <a:gd name="connsiteY21" fmla="*/ 51104 h 415386"/>
                <a:gd name="connsiteX22" fmla="*/ 52898 w 462201"/>
                <a:gd name="connsiteY22" fmla="*/ 99478 h 415386"/>
                <a:gd name="connsiteX23" fmla="*/ 129460 w 462201"/>
                <a:gd name="connsiteY23" fmla="*/ 162676 h 415386"/>
                <a:gd name="connsiteX24" fmla="*/ 184576 w 462201"/>
                <a:gd name="connsiteY24" fmla="*/ 112330 h 415386"/>
                <a:gd name="connsiteX25" fmla="*/ 96383 w 462201"/>
                <a:gd name="connsiteY25" fmla="*/ 51104 h 415386"/>
                <a:gd name="connsiteX26" fmla="*/ 327963 w 462201"/>
                <a:gd name="connsiteY26" fmla="*/ 44835 h 415386"/>
                <a:gd name="connsiteX27" fmla="*/ 265357 w 462201"/>
                <a:gd name="connsiteY27" fmla="*/ 102947 h 415386"/>
                <a:gd name="connsiteX28" fmla="*/ 335730 w 462201"/>
                <a:gd name="connsiteY28" fmla="*/ 169141 h 415386"/>
                <a:gd name="connsiteX29" fmla="*/ 385681 w 462201"/>
                <a:gd name="connsiteY29" fmla="*/ 97704 h 415386"/>
                <a:gd name="connsiteX30" fmla="*/ 327963 w 462201"/>
                <a:gd name="connsiteY30" fmla="*/ 44835 h 415386"/>
                <a:gd name="connsiteX31" fmla="*/ 334261 w 462201"/>
                <a:gd name="connsiteY31" fmla="*/ 207 h 415386"/>
                <a:gd name="connsiteX32" fmla="*/ 363327 w 462201"/>
                <a:gd name="connsiteY32" fmla="*/ 2848 h 415386"/>
                <a:gd name="connsiteX33" fmla="*/ 420769 w 462201"/>
                <a:gd name="connsiteY33" fmla="*/ 139967 h 415386"/>
                <a:gd name="connsiteX34" fmla="*/ 425736 w 462201"/>
                <a:gd name="connsiteY34" fmla="*/ 186803 h 415386"/>
                <a:gd name="connsiteX35" fmla="*/ 450771 w 462201"/>
                <a:gd name="connsiteY35" fmla="*/ 296838 h 415386"/>
                <a:gd name="connsiteX36" fmla="*/ 343378 w 462201"/>
                <a:gd name="connsiteY36" fmla="*/ 339258 h 415386"/>
                <a:gd name="connsiteX37" fmla="*/ 294255 w 462201"/>
                <a:gd name="connsiteY37" fmla="*/ 359365 h 415386"/>
                <a:gd name="connsiteX38" fmla="*/ 189733 w 462201"/>
                <a:gd name="connsiteY38" fmla="*/ 414252 h 415386"/>
                <a:gd name="connsiteX39" fmla="*/ 124439 w 462201"/>
                <a:gd name="connsiteY39" fmla="*/ 332160 h 415386"/>
                <a:gd name="connsiteX40" fmla="*/ 52149 w 462201"/>
                <a:gd name="connsiteY40" fmla="*/ 339968 h 415386"/>
                <a:gd name="connsiteX41" fmla="*/ 23369 w 462201"/>
                <a:gd name="connsiteY41" fmla="*/ 194885 h 415386"/>
                <a:gd name="connsiteX42" fmla="*/ 37325 w 462201"/>
                <a:gd name="connsiteY42" fmla="*/ 157235 h 415386"/>
                <a:gd name="connsiteX43" fmla="*/ 41346 w 462201"/>
                <a:gd name="connsiteY43" fmla="*/ 29341 h 415386"/>
                <a:gd name="connsiteX44" fmla="*/ 186626 w 462201"/>
                <a:gd name="connsiteY44" fmla="*/ 35728 h 415386"/>
                <a:gd name="connsiteX45" fmla="*/ 202948 w 462201"/>
                <a:gd name="connsiteY45" fmla="*/ 52444 h 415386"/>
                <a:gd name="connsiteX46" fmla="*/ 238390 w 462201"/>
                <a:gd name="connsiteY46" fmla="*/ 52641 h 415386"/>
                <a:gd name="connsiteX47" fmla="*/ 300997 w 462201"/>
                <a:gd name="connsiteY47" fmla="*/ 5135 h 415386"/>
                <a:gd name="connsiteX48" fmla="*/ 334261 w 462201"/>
                <a:gd name="connsiteY48" fmla="*/ 207 h 415386"/>
                <a:gd name="connsiteX0" fmla="*/ 226190 w 462104"/>
                <a:gd name="connsiteY0" fmla="*/ 279097 h 415386"/>
                <a:gd name="connsiteX1" fmla="*/ 164096 w 462104"/>
                <a:gd name="connsiteY1" fmla="*/ 332635 h 415386"/>
                <a:gd name="connsiteX2" fmla="*/ 207266 w 462104"/>
                <a:gd name="connsiteY2" fmla="*/ 370916 h 415386"/>
                <a:gd name="connsiteX3" fmla="*/ 263604 w 462104"/>
                <a:gd name="connsiteY3" fmla="*/ 316077 h 415386"/>
                <a:gd name="connsiteX4" fmla="*/ 226190 w 462104"/>
                <a:gd name="connsiteY4" fmla="*/ 279097 h 415386"/>
                <a:gd name="connsiteX5" fmla="*/ 85799 w 462104"/>
                <a:gd name="connsiteY5" fmla="*/ 211996 h 415386"/>
                <a:gd name="connsiteX6" fmla="*/ 34153 w 462104"/>
                <a:gd name="connsiteY6" fmla="*/ 256782 h 415386"/>
                <a:gd name="connsiteX7" fmla="*/ 76140 w 462104"/>
                <a:gd name="connsiteY7" fmla="*/ 303146 h 415386"/>
                <a:gd name="connsiteX8" fmla="*/ 138470 w 462104"/>
                <a:gd name="connsiteY8" fmla="*/ 257255 h 415386"/>
                <a:gd name="connsiteX9" fmla="*/ 85799 w 462104"/>
                <a:gd name="connsiteY9" fmla="*/ 211996 h 415386"/>
                <a:gd name="connsiteX10" fmla="*/ 356291 w 462104"/>
                <a:gd name="connsiteY10" fmla="*/ 201588 h 415386"/>
                <a:gd name="connsiteX11" fmla="*/ 306774 w 462104"/>
                <a:gd name="connsiteY11" fmla="*/ 256782 h 415386"/>
                <a:gd name="connsiteX12" fmla="*/ 372298 w 462104"/>
                <a:gd name="connsiteY12" fmla="*/ 303619 h 415386"/>
                <a:gd name="connsiteX13" fmla="*/ 419607 w 462104"/>
                <a:gd name="connsiteY13" fmla="*/ 256664 h 415386"/>
                <a:gd name="connsiteX14" fmla="*/ 356291 w 462104"/>
                <a:gd name="connsiteY14" fmla="*/ 201588 h 415386"/>
                <a:gd name="connsiteX15" fmla="*/ 221893 w 462104"/>
                <a:gd name="connsiteY15" fmla="*/ 155619 h 415386"/>
                <a:gd name="connsiteX16" fmla="*/ 175845 w 462104"/>
                <a:gd name="connsiteY16" fmla="*/ 223153 h 415386"/>
                <a:gd name="connsiteX17" fmla="*/ 199105 w 462104"/>
                <a:gd name="connsiteY17" fmla="*/ 247557 h 415386"/>
                <a:gd name="connsiteX18" fmla="*/ 247874 w 462104"/>
                <a:gd name="connsiteY18" fmla="*/ 247557 h 415386"/>
                <a:gd name="connsiteX19" fmla="*/ 269557 w 462104"/>
                <a:gd name="connsiteY19" fmla="*/ 188459 h 415386"/>
                <a:gd name="connsiteX20" fmla="*/ 221893 w 462104"/>
                <a:gd name="connsiteY20" fmla="*/ 155619 h 415386"/>
                <a:gd name="connsiteX21" fmla="*/ 96286 w 462104"/>
                <a:gd name="connsiteY21" fmla="*/ 51104 h 415386"/>
                <a:gd name="connsiteX22" fmla="*/ 52801 w 462104"/>
                <a:gd name="connsiteY22" fmla="*/ 99478 h 415386"/>
                <a:gd name="connsiteX23" fmla="*/ 129363 w 462104"/>
                <a:gd name="connsiteY23" fmla="*/ 162676 h 415386"/>
                <a:gd name="connsiteX24" fmla="*/ 184479 w 462104"/>
                <a:gd name="connsiteY24" fmla="*/ 112330 h 415386"/>
                <a:gd name="connsiteX25" fmla="*/ 96286 w 462104"/>
                <a:gd name="connsiteY25" fmla="*/ 51104 h 415386"/>
                <a:gd name="connsiteX26" fmla="*/ 327866 w 462104"/>
                <a:gd name="connsiteY26" fmla="*/ 44835 h 415386"/>
                <a:gd name="connsiteX27" fmla="*/ 265260 w 462104"/>
                <a:gd name="connsiteY27" fmla="*/ 102947 h 415386"/>
                <a:gd name="connsiteX28" fmla="*/ 335633 w 462104"/>
                <a:gd name="connsiteY28" fmla="*/ 169141 h 415386"/>
                <a:gd name="connsiteX29" fmla="*/ 385584 w 462104"/>
                <a:gd name="connsiteY29" fmla="*/ 97704 h 415386"/>
                <a:gd name="connsiteX30" fmla="*/ 327866 w 462104"/>
                <a:gd name="connsiteY30" fmla="*/ 44835 h 415386"/>
                <a:gd name="connsiteX31" fmla="*/ 334164 w 462104"/>
                <a:gd name="connsiteY31" fmla="*/ 207 h 415386"/>
                <a:gd name="connsiteX32" fmla="*/ 363230 w 462104"/>
                <a:gd name="connsiteY32" fmla="*/ 2848 h 415386"/>
                <a:gd name="connsiteX33" fmla="*/ 420672 w 462104"/>
                <a:gd name="connsiteY33" fmla="*/ 139967 h 415386"/>
                <a:gd name="connsiteX34" fmla="*/ 425639 w 462104"/>
                <a:gd name="connsiteY34" fmla="*/ 186803 h 415386"/>
                <a:gd name="connsiteX35" fmla="*/ 450674 w 462104"/>
                <a:gd name="connsiteY35" fmla="*/ 296838 h 415386"/>
                <a:gd name="connsiteX36" fmla="*/ 343281 w 462104"/>
                <a:gd name="connsiteY36" fmla="*/ 339258 h 415386"/>
                <a:gd name="connsiteX37" fmla="*/ 294158 w 462104"/>
                <a:gd name="connsiteY37" fmla="*/ 359365 h 415386"/>
                <a:gd name="connsiteX38" fmla="*/ 189636 w 462104"/>
                <a:gd name="connsiteY38" fmla="*/ 414252 h 415386"/>
                <a:gd name="connsiteX39" fmla="*/ 124342 w 462104"/>
                <a:gd name="connsiteY39" fmla="*/ 332160 h 415386"/>
                <a:gd name="connsiteX40" fmla="*/ 52052 w 462104"/>
                <a:gd name="connsiteY40" fmla="*/ 339968 h 415386"/>
                <a:gd name="connsiteX41" fmla="*/ 23272 w 462104"/>
                <a:gd name="connsiteY41" fmla="*/ 194885 h 415386"/>
                <a:gd name="connsiteX42" fmla="*/ 37228 w 462104"/>
                <a:gd name="connsiteY42" fmla="*/ 157235 h 415386"/>
                <a:gd name="connsiteX43" fmla="*/ 41249 w 462104"/>
                <a:gd name="connsiteY43" fmla="*/ 29341 h 415386"/>
                <a:gd name="connsiteX44" fmla="*/ 186529 w 462104"/>
                <a:gd name="connsiteY44" fmla="*/ 35728 h 415386"/>
                <a:gd name="connsiteX45" fmla="*/ 202851 w 462104"/>
                <a:gd name="connsiteY45" fmla="*/ 52444 h 415386"/>
                <a:gd name="connsiteX46" fmla="*/ 238293 w 462104"/>
                <a:gd name="connsiteY46" fmla="*/ 52641 h 415386"/>
                <a:gd name="connsiteX47" fmla="*/ 300900 w 462104"/>
                <a:gd name="connsiteY47" fmla="*/ 5135 h 415386"/>
                <a:gd name="connsiteX48" fmla="*/ 334164 w 462104"/>
                <a:gd name="connsiteY48" fmla="*/ 207 h 415386"/>
                <a:gd name="connsiteX0" fmla="*/ 232980 w 468894"/>
                <a:gd name="connsiteY0" fmla="*/ 279097 h 415386"/>
                <a:gd name="connsiteX1" fmla="*/ 170886 w 468894"/>
                <a:gd name="connsiteY1" fmla="*/ 332635 h 415386"/>
                <a:gd name="connsiteX2" fmla="*/ 214056 w 468894"/>
                <a:gd name="connsiteY2" fmla="*/ 370916 h 415386"/>
                <a:gd name="connsiteX3" fmla="*/ 270394 w 468894"/>
                <a:gd name="connsiteY3" fmla="*/ 316077 h 415386"/>
                <a:gd name="connsiteX4" fmla="*/ 232980 w 468894"/>
                <a:gd name="connsiteY4" fmla="*/ 279097 h 415386"/>
                <a:gd name="connsiteX5" fmla="*/ 92589 w 468894"/>
                <a:gd name="connsiteY5" fmla="*/ 211996 h 415386"/>
                <a:gd name="connsiteX6" fmla="*/ 40943 w 468894"/>
                <a:gd name="connsiteY6" fmla="*/ 256782 h 415386"/>
                <a:gd name="connsiteX7" fmla="*/ 82930 w 468894"/>
                <a:gd name="connsiteY7" fmla="*/ 303146 h 415386"/>
                <a:gd name="connsiteX8" fmla="*/ 145260 w 468894"/>
                <a:gd name="connsiteY8" fmla="*/ 257255 h 415386"/>
                <a:gd name="connsiteX9" fmla="*/ 92589 w 468894"/>
                <a:gd name="connsiteY9" fmla="*/ 211996 h 415386"/>
                <a:gd name="connsiteX10" fmla="*/ 363081 w 468894"/>
                <a:gd name="connsiteY10" fmla="*/ 201588 h 415386"/>
                <a:gd name="connsiteX11" fmla="*/ 313564 w 468894"/>
                <a:gd name="connsiteY11" fmla="*/ 256782 h 415386"/>
                <a:gd name="connsiteX12" fmla="*/ 379088 w 468894"/>
                <a:gd name="connsiteY12" fmla="*/ 303619 h 415386"/>
                <a:gd name="connsiteX13" fmla="*/ 426397 w 468894"/>
                <a:gd name="connsiteY13" fmla="*/ 256664 h 415386"/>
                <a:gd name="connsiteX14" fmla="*/ 363081 w 468894"/>
                <a:gd name="connsiteY14" fmla="*/ 201588 h 415386"/>
                <a:gd name="connsiteX15" fmla="*/ 228683 w 468894"/>
                <a:gd name="connsiteY15" fmla="*/ 155619 h 415386"/>
                <a:gd name="connsiteX16" fmla="*/ 182635 w 468894"/>
                <a:gd name="connsiteY16" fmla="*/ 223153 h 415386"/>
                <a:gd name="connsiteX17" fmla="*/ 205895 w 468894"/>
                <a:gd name="connsiteY17" fmla="*/ 247557 h 415386"/>
                <a:gd name="connsiteX18" fmla="*/ 254664 w 468894"/>
                <a:gd name="connsiteY18" fmla="*/ 247557 h 415386"/>
                <a:gd name="connsiteX19" fmla="*/ 276347 w 468894"/>
                <a:gd name="connsiteY19" fmla="*/ 188459 h 415386"/>
                <a:gd name="connsiteX20" fmla="*/ 228683 w 468894"/>
                <a:gd name="connsiteY20" fmla="*/ 155619 h 415386"/>
                <a:gd name="connsiteX21" fmla="*/ 103076 w 468894"/>
                <a:gd name="connsiteY21" fmla="*/ 51104 h 415386"/>
                <a:gd name="connsiteX22" fmla="*/ 59591 w 468894"/>
                <a:gd name="connsiteY22" fmla="*/ 99478 h 415386"/>
                <a:gd name="connsiteX23" fmla="*/ 136153 w 468894"/>
                <a:gd name="connsiteY23" fmla="*/ 162676 h 415386"/>
                <a:gd name="connsiteX24" fmla="*/ 191269 w 468894"/>
                <a:gd name="connsiteY24" fmla="*/ 112330 h 415386"/>
                <a:gd name="connsiteX25" fmla="*/ 103076 w 468894"/>
                <a:gd name="connsiteY25" fmla="*/ 51104 h 415386"/>
                <a:gd name="connsiteX26" fmla="*/ 334656 w 468894"/>
                <a:gd name="connsiteY26" fmla="*/ 44835 h 415386"/>
                <a:gd name="connsiteX27" fmla="*/ 272050 w 468894"/>
                <a:gd name="connsiteY27" fmla="*/ 102947 h 415386"/>
                <a:gd name="connsiteX28" fmla="*/ 342423 w 468894"/>
                <a:gd name="connsiteY28" fmla="*/ 169141 h 415386"/>
                <a:gd name="connsiteX29" fmla="*/ 392374 w 468894"/>
                <a:gd name="connsiteY29" fmla="*/ 97704 h 415386"/>
                <a:gd name="connsiteX30" fmla="*/ 334656 w 468894"/>
                <a:gd name="connsiteY30" fmla="*/ 44835 h 415386"/>
                <a:gd name="connsiteX31" fmla="*/ 340954 w 468894"/>
                <a:gd name="connsiteY31" fmla="*/ 207 h 415386"/>
                <a:gd name="connsiteX32" fmla="*/ 370020 w 468894"/>
                <a:gd name="connsiteY32" fmla="*/ 2848 h 415386"/>
                <a:gd name="connsiteX33" fmla="*/ 427462 w 468894"/>
                <a:gd name="connsiteY33" fmla="*/ 139967 h 415386"/>
                <a:gd name="connsiteX34" fmla="*/ 432429 w 468894"/>
                <a:gd name="connsiteY34" fmla="*/ 186803 h 415386"/>
                <a:gd name="connsiteX35" fmla="*/ 457464 w 468894"/>
                <a:gd name="connsiteY35" fmla="*/ 296838 h 415386"/>
                <a:gd name="connsiteX36" fmla="*/ 350071 w 468894"/>
                <a:gd name="connsiteY36" fmla="*/ 339258 h 415386"/>
                <a:gd name="connsiteX37" fmla="*/ 300948 w 468894"/>
                <a:gd name="connsiteY37" fmla="*/ 359365 h 415386"/>
                <a:gd name="connsiteX38" fmla="*/ 196426 w 468894"/>
                <a:gd name="connsiteY38" fmla="*/ 414252 h 415386"/>
                <a:gd name="connsiteX39" fmla="*/ 131132 w 468894"/>
                <a:gd name="connsiteY39" fmla="*/ 332160 h 415386"/>
                <a:gd name="connsiteX40" fmla="*/ 58842 w 468894"/>
                <a:gd name="connsiteY40" fmla="*/ 339968 h 415386"/>
                <a:gd name="connsiteX41" fmla="*/ 30062 w 468894"/>
                <a:gd name="connsiteY41" fmla="*/ 194885 h 415386"/>
                <a:gd name="connsiteX42" fmla="*/ 44018 w 468894"/>
                <a:gd name="connsiteY42" fmla="*/ 157235 h 415386"/>
                <a:gd name="connsiteX43" fmla="*/ 48039 w 468894"/>
                <a:gd name="connsiteY43" fmla="*/ 29341 h 415386"/>
                <a:gd name="connsiteX44" fmla="*/ 193319 w 468894"/>
                <a:gd name="connsiteY44" fmla="*/ 35728 h 415386"/>
                <a:gd name="connsiteX45" fmla="*/ 209641 w 468894"/>
                <a:gd name="connsiteY45" fmla="*/ 52444 h 415386"/>
                <a:gd name="connsiteX46" fmla="*/ 245083 w 468894"/>
                <a:gd name="connsiteY46" fmla="*/ 52641 h 415386"/>
                <a:gd name="connsiteX47" fmla="*/ 307690 w 468894"/>
                <a:gd name="connsiteY47" fmla="*/ 5135 h 415386"/>
                <a:gd name="connsiteX48" fmla="*/ 340954 w 468894"/>
                <a:gd name="connsiteY48" fmla="*/ 207 h 4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8894" h="415386">
                  <a:moveTo>
                    <a:pt x="232980" y="279097"/>
                  </a:moveTo>
                  <a:cubicBezTo>
                    <a:pt x="196512" y="276100"/>
                    <a:pt x="175026" y="299952"/>
                    <a:pt x="170886" y="332635"/>
                  </a:cubicBezTo>
                  <a:cubicBezTo>
                    <a:pt x="168284" y="353215"/>
                    <a:pt x="191308" y="370916"/>
                    <a:pt x="214056" y="370916"/>
                  </a:cubicBezTo>
                  <a:cubicBezTo>
                    <a:pt x="249065" y="370877"/>
                    <a:pt x="267477" y="351007"/>
                    <a:pt x="270394" y="316077"/>
                  </a:cubicBezTo>
                  <a:cubicBezTo>
                    <a:pt x="272444" y="291121"/>
                    <a:pt x="255571" y="280989"/>
                    <a:pt x="232980" y="279097"/>
                  </a:cubicBezTo>
                  <a:close/>
                  <a:moveTo>
                    <a:pt x="92589" y="211996"/>
                  </a:moveTo>
                  <a:cubicBezTo>
                    <a:pt x="62035" y="212824"/>
                    <a:pt x="42914" y="229067"/>
                    <a:pt x="40943" y="256782"/>
                  </a:cubicBezTo>
                  <a:cubicBezTo>
                    <a:pt x="39169" y="282566"/>
                    <a:pt x="55491" y="302751"/>
                    <a:pt x="82930" y="303146"/>
                  </a:cubicBezTo>
                  <a:cubicBezTo>
                    <a:pt x="113405" y="303500"/>
                    <a:pt x="141042" y="286035"/>
                    <a:pt x="145260" y="257255"/>
                  </a:cubicBezTo>
                  <a:cubicBezTo>
                    <a:pt x="150307" y="223350"/>
                    <a:pt x="117348" y="218304"/>
                    <a:pt x="92589" y="211996"/>
                  </a:cubicBezTo>
                  <a:close/>
                  <a:moveTo>
                    <a:pt x="363081" y="201588"/>
                  </a:moveTo>
                  <a:cubicBezTo>
                    <a:pt x="332015" y="202061"/>
                    <a:pt x="313170" y="233600"/>
                    <a:pt x="313564" y="256782"/>
                  </a:cubicBezTo>
                  <a:cubicBezTo>
                    <a:pt x="314037" y="291239"/>
                    <a:pt x="349953" y="300701"/>
                    <a:pt x="379088" y="303619"/>
                  </a:cubicBezTo>
                  <a:cubicBezTo>
                    <a:pt x="409445" y="306615"/>
                    <a:pt x="426476" y="282014"/>
                    <a:pt x="426397" y="256664"/>
                  </a:cubicBezTo>
                  <a:cubicBezTo>
                    <a:pt x="426319" y="222404"/>
                    <a:pt x="399155" y="201036"/>
                    <a:pt x="363081" y="201588"/>
                  </a:cubicBezTo>
                  <a:close/>
                  <a:moveTo>
                    <a:pt x="228683" y="155619"/>
                  </a:moveTo>
                  <a:cubicBezTo>
                    <a:pt x="198326" y="156762"/>
                    <a:pt x="172542" y="194136"/>
                    <a:pt x="182635" y="223153"/>
                  </a:cubicBezTo>
                  <a:cubicBezTo>
                    <a:pt x="186301" y="233482"/>
                    <a:pt x="193082" y="238844"/>
                    <a:pt x="205895" y="247557"/>
                  </a:cubicBezTo>
                  <a:cubicBezTo>
                    <a:pt x="220601" y="257571"/>
                    <a:pt x="237908" y="257571"/>
                    <a:pt x="254664" y="247557"/>
                  </a:cubicBezTo>
                  <a:cubicBezTo>
                    <a:pt x="271853" y="237267"/>
                    <a:pt x="283996" y="221261"/>
                    <a:pt x="276347" y="188459"/>
                  </a:cubicBezTo>
                  <a:cubicBezTo>
                    <a:pt x="270552" y="163543"/>
                    <a:pt x="240668" y="155145"/>
                    <a:pt x="228683" y="155619"/>
                  </a:cubicBezTo>
                  <a:close/>
                  <a:moveTo>
                    <a:pt x="103076" y="51104"/>
                  </a:moveTo>
                  <a:cubicBezTo>
                    <a:pt x="83876" y="51695"/>
                    <a:pt x="61680" y="65770"/>
                    <a:pt x="59591" y="99478"/>
                  </a:cubicBezTo>
                  <a:cubicBezTo>
                    <a:pt x="57974" y="124828"/>
                    <a:pt x="109266" y="156801"/>
                    <a:pt x="136153" y="162676"/>
                  </a:cubicBezTo>
                  <a:cubicBezTo>
                    <a:pt x="168915" y="169811"/>
                    <a:pt x="192215" y="131294"/>
                    <a:pt x="191269" y="112330"/>
                  </a:cubicBezTo>
                  <a:cubicBezTo>
                    <a:pt x="189968" y="86034"/>
                    <a:pt x="150859" y="50552"/>
                    <a:pt x="103076" y="51104"/>
                  </a:cubicBezTo>
                  <a:close/>
                  <a:moveTo>
                    <a:pt x="334656" y="44835"/>
                  </a:moveTo>
                  <a:cubicBezTo>
                    <a:pt x="306074" y="42864"/>
                    <a:pt x="276860" y="79292"/>
                    <a:pt x="272050" y="102947"/>
                  </a:cubicBezTo>
                  <a:cubicBezTo>
                    <a:pt x="263495" y="145092"/>
                    <a:pt x="301934" y="174661"/>
                    <a:pt x="342423" y="169141"/>
                  </a:cubicBezTo>
                  <a:cubicBezTo>
                    <a:pt x="376880" y="164450"/>
                    <a:pt x="390955" y="133107"/>
                    <a:pt x="392374" y="97704"/>
                  </a:cubicBezTo>
                  <a:cubicBezTo>
                    <a:pt x="390245" y="62103"/>
                    <a:pt x="366709" y="47083"/>
                    <a:pt x="334656" y="44835"/>
                  </a:cubicBezTo>
                  <a:close/>
                  <a:moveTo>
                    <a:pt x="340954" y="207"/>
                  </a:moveTo>
                  <a:cubicBezTo>
                    <a:pt x="351106" y="-394"/>
                    <a:pt x="360558" y="266"/>
                    <a:pt x="370020" y="2848"/>
                  </a:cubicBezTo>
                  <a:cubicBezTo>
                    <a:pt x="425412" y="17948"/>
                    <a:pt x="447687" y="80436"/>
                    <a:pt x="427462" y="139967"/>
                  </a:cubicBezTo>
                  <a:cubicBezTo>
                    <a:pt x="422021" y="156092"/>
                    <a:pt x="407513" y="169417"/>
                    <a:pt x="432429" y="186803"/>
                  </a:cubicBezTo>
                  <a:cubicBezTo>
                    <a:pt x="470947" y="213652"/>
                    <a:pt x="478359" y="259463"/>
                    <a:pt x="457464" y="296838"/>
                  </a:cubicBezTo>
                  <a:cubicBezTo>
                    <a:pt x="436096" y="335040"/>
                    <a:pt x="393005" y="354752"/>
                    <a:pt x="350071" y="339258"/>
                  </a:cubicBezTo>
                  <a:cubicBezTo>
                    <a:pt x="323342" y="329678"/>
                    <a:pt x="314274" y="328850"/>
                    <a:pt x="300948" y="359365"/>
                  </a:cubicBezTo>
                  <a:cubicBezTo>
                    <a:pt x="282734" y="401057"/>
                    <a:pt x="236999" y="420461"/>
                    <a:pt x="196426" y="414252"/>
                  </a:cubicBezTo>
                  <a:cubicBezTo>
                    <a:pt x="152539" y="401636"/>
                    <a:pt x="152897" y="359524"/>
                    <a:pt x="131132" y="332160"/>
                  </a:cubicBezTo>
                  <a:cubicBezTo>
                    <a:pt x="107035" y="334763"/>
                    <a:pt x="100346" y="348754"/>
                    <a:pt x="58842" y="339968"/>
                  </a:cubicBezTo>
                  <a:cubicBezTo>
                    <a:pt x="-3542" y="326762"/>
                    <a:pt x="-21387" y="242786"/>
                    <a:pt x="30062" y="194885"/>
                  </a:cubicBezTo>
                  <a:cubicBezTo>
                    <a:pt x="40548" y="185108"/>
                    <a:pt x="62942" y="183058"/>
                    <a:pt x="44018" y="157235"/>
                  </a:cubicBezTo>
                  <a:cubicBezTo>
                    <a:pt x="5697" y="104919"/>
                    <a:pt x="9245" y="60881"/>
                    <a:pt x="48039" y="29341"/>
                  </a:cubicBezTo>
                  <a:cubicBezTo>
                    <a:pt x="90618" y="-5313"/>
                    <a:pt x="151332" y="-2671"/>
                    <a:pt x="193319" y="35728"/>
                  </a:cubicBezTo>
                  <a:cubicBezTo>
                    <a:pt x="199036" y="40972"/>
                    <a:pt x="205146" y="46136"/>
                    <a:pt x="209641" y="52444"/>
                  </a:cubicBezTo>
                  <a:cubicBezTo>
                    <a:pt x="221744" y="69279"/>
                    <a:pt x="231955" y="69909"/>
                    <a:pt x="245083" y="52641"/>
                  </a:cubicBezTo>
                  <a:cubicBezTo>
                    <a:pt x="261287" y="31234"/>
                    <a:pt x="282852" y="15661"/>
                    <a:pt x="307690" y="5135"/>
                  </a:cubicBezTo>
                  <a:cubicBezTo>
                    <a:pt x="319951" y="2671"/>
                    <a:pt x="330803" y="809"/>
                    <a:pt x="340954" y="207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01B05484-60D0-45E1-998C-3A3BEA76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179" y="418826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420" name="Graphic 5">
              <a:extLst>
                <a:ext uri="{FF2B5EF4-FFF2-40B4-BE49-F238E27FC236}">
                  <a16:creationId xmlns:a16="http://schemas.microsoft.com/office/drawing/2014/main" id="{4759DBBF-AC0B-46C8-ADBE-DD1965C7F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87589" y="364073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1" name="Freeform: Shape 17">
              <a:extLst>
                <a:ext uri="{FF2B5EF4-FFF2-40B4-BE49-F238E27FC236}">
                  <a16:creationId xmlns:a16="http://schemas.microsoft.com/office/drawing/2014/main" id="{5DF270F0-A492-46B9-89A6-A12588DBFE8A}"/>
                </a:ext>
              </a:extLst>
            </p:cNvPr>
            <p:cNvSpPr/>
            <p:nvPr/>
          </p:nvSpPr>
          <p:spPr>
            <a:xfrm>
              <a:off x="1741257" y="359396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하트 421">
              <a:extLst>
                <a:ext uri="{FF2B5EF4-FFF2-40B4-BE49-F238E27FC236}">
                  <a16:creationId xmlns:a16="http://schemas.microsoft.com/office/drawing/2014/main" id="{40C7A386-D63E-475C-AFF2-1B48728C0A36}"/>
                </a:ext>
              </a:extLst>
            </p:cNvPr>
            <p:cNvSpPr/>
            <p:nvPr/>
          </p:nvSpPr>
          <p:spPr>
            <a:xfrm>
              <a:off x="2697639" y="3611135"/>
              <a:ext cx="326427" cy="32642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3" name="Graphic 47">
              <a:extLst>
                <a:ext uri="{FF2B5EF4-FFF2-40B4-BE49-F238E27FC236}">
                  <a16:creationId xmlns:a16="http://schemas.microsoft.com/office/drawing/2014/main" id="{26977EC5-B401-489E-BC18-84D0BBC26FA0}"/>
                </a:ext>
              </a:extLst>
            </p:cNvPr>
            <p:cNvGrpSpPr/>
            <p:nvPr/>
          </p:nvGrpSpPr>
          <p:grpSpPr>
            <a:xfrm>
              <a:off x="2335292" y="4126672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4" name="Freeform: Shape 1145">
                <a:extLst>
                  <a:ext uri="{FF2B5EF4-FFF2-40B4-BE49-F238E27FC236}">
                    <a16:creationId xmlns:a16="http://schemas.microsoft.com/office/drawing/2014/main" id="{01FA35F2-81B4-416F-BECD-4380093C4BB7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1146">
                <a:extLst>
                  <a:ext uri="{FF2B5EF4-FFF2-40B4-BE49-F238E27FC236}">
                    <a16:creationId xmlns:a16="http://schemas.microsoft.com/office/drawing/2014/main" id="{4CD6660C-4C0B-4EE2-8716-6CF592469528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1147">
                <a:extLst>
                  <a:ext uri="{FF2B5EF4-FFF2-40B4-BE49-F238E27FC236}">
                    <a16:creationId xmlns:a16="http://schemas.microsoft.com/office/drawing/2014/main" id="{874874D4-8597-4D31-8C5D-4D62E50D0CB3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8" name="Freeform: Shape 361">
              <a:extLst>
                <a:ext uri="{FF2B5EF4-FFF2-40B4-BE49-F238E27FC236}">
                  <a16:creationId xmlns:a16="http://schemas.microsoft.com/office/drawing/2014/main" id="{C5F46291-7A94-4A5B-9FD6-F24F02400843}"/>
                </a:ext>
              </a:extLst>
            </p:cNvPr>
            <p:cNvSpPr/>
            <p:nvPr/>
          </p:nvSpPr>
          <p:spPr>
            <a:xfrm>
              <a:off x="2822383" y="4968338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2EF9D55F-5F71-4B8D-9C3A-63BB5CEBF514}"/>
                </a:ext>
              </a:extLst>
            </p:cNvPr>
            <p:cNvSpPr/>
            <p:nvPr/>
          </p:nvSpPr>
          <p:spPr>
            <a:xfrm>
              <a:off x="1286686" y="385507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039BE05B-448B-49D8-AE6F-58CB74351BCA}"/>
                </a:ext>
              </a:extLst>
            </p:cNvPr>
            <p:cNvSpPr/>
            <p:nvPr/>
          </p:nvSpPr>
          <p:spPr>
            <a:xfrm>
              <a:off x="2868743" y="4027588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77FDD6F1-7D4F-4974-91BD-EAEECE6C2025}"/>
                </a:ext>
              </a:extLst>
            </p:cNvPr>
            <p:cNvSpPr/>
            <p:nvPr/>
          </p:nvSpPr>
          <p:spPr>
            <a:xfrm>
              <a:off x="1832278" y="6262840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2" name="Freeform: Shape 42">
              <a:extLst>
                <a:ext uri="{FF2B5EF4-FFF2-40B4-BE49-F238E27FC236}">
                  <a16:creationId xmlns:a16="http://schemas.microsoft.com/office/drawing/2014/main" id="{E8F0CE06-A985-4F59-A3D9-F8C725C640F5}"/>
                </a:ext>
              </a:extLst>
            </p:cNvPr>
            <p:cNvSpPr/>
            <p:nvPr/>
          </p:nvSpPr>
          <p:spPr>
            <a:xfrm>
              <a:off x="1332166" y="6270679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4">
              <a:extLst>
                <a:ext uri="{FF2B5EF4-FFF2-40B4-BE49-F238E27FC236}">
                  <a16:creationId xmlns:a16="http://schemas.microsoft.com/office/drawing/2014/main" id="{9A107E26-2C99-4A95-9EC4-E3BD8B587A23}"/>
                </a:ext>
              </a:extLst>
            </p:cNvPr>
            <p:cNvSpPr/>
            <p:nvPr/>
          </p:nvSpPr>
          <p:spPr>
            <a:xfrm>
              <a:off x="667315" y="6374920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자유형: 도형 434">
              <a:extLst>
                <a:ext uri="{FF2B5EF4-FFF2-40B4-BE49-F238E27FC236}">
                  <a16:creationId xmlns:a16="http://schemas.microsoft.com/office/drawing/2014/main" id="{4B51D46B-20BA-4B5A-9EA5-0747EEEB1285}"/>
                </a:ext>
              </a:extLst>
            </p:cNvPr>
            <p:cNvSpPr/>
            <p:nvPr/>
          </p:nvSpPr>
          <p:spPr>
            <a:xfrm>
              <a:off x="1070663" y="6621950"/>
              <a:ext cx="211217" cy="236051"/>
            </a:xfrm>
            <a:custGeom>
              <a:avLst/>
              <a:gdLst>
                <a:gd name="connsiteX0" fmla="*/ 188511 w 211217"/>
                <a:gd name="connsiteY0" fmla="*/ 183984 h 236051"/>
                <a:gd name="connsiteX1" fmla="*/ 89098 w 211217"/>
                <a:gd name="connsiteY1" fmla="*/ 235703 h 236051"/>
                <a:gd name="connsiteX2" fmla="*/ 188511 w 211217"/>
                <a:gd name="connsiteY2" fmla="*/ 183984 h 236051"/>
                <a:gd name="connsiteX3" fmla="*/ 15073 w 211217"/>
                <a:gd name="connsiteY3" fmla="*/ 131631 h 236051"/>
                <a:gd name="connsiteX4" fmla="*/ 50552 w 211217"/>
                <a:gd name="connsiteY4" fmla="*/ 224140 h 236051"/>
                <a:gd name="connsiteX5" fmla="*/ 15073 w 211217"/>
                <a:gd name="connsiteY5" fmla="*/ 131631 h 236051"/>
                <a:gd name="connsiteX6" fmla="*/ 190276 w 211217"/>
                <a:gd name="connsiteY6" fmla="*/ 23223 h 236051"/>
                <a:gd name="connsiteX7" fmla="*/ 121134 w 211217"/>
                <a:gd name="connsiteY7" fmla="*/ 128855 h 236051"/>
                <a:gd name="connsiteX8" fmla="*/ 190276 w 211217"/>
                <a:gd name="connsiteY8" fmla="*/ 23223 h 236051"/>
                <a:gd name="connsiteX9" fmla="*/ 198583 w 211217"/>
                <a:gd name="connsiteY9" fmla="*/ 161 h 236051"/>
                <a:gd name="connsiteX10" fmla="*/ 208264 w 211217"/>
                <a:gd name="connsiteY10" fmla="*/ 1792 h 236051"/>
                <a:gd name="connsiteX11" fmla="*/ 210217 w 211217"/>
                <a:gd name="connsiteY11" fmla="*/ 21116 h 236051"/>
                <a:gd name="connsiteX12" fmla="*/ 163945 w 211217"/>
                <a:gd name="connsiteY12" fmla="*/ 124555 h 236051"/>
                <a:gd name="connsiteX13" fmla="*/ 147687 w 211217"/>
                <a:gd name="connsiteY13" fmla="*/ 134714 h 236051"/>
                <a:gd name="connsiteX14" fmla="*/ 85654 w 211217"/>
                <a:gd name="connsiteY14" fmla="*/ 220371 h 236051"/>
                <a:gd name="connsiteX15" fmla="*/ 175663 w 211217"/>
                <a:gd name="connsiteY15" fmla="*/ 170793 h 236051"/>
                <a:gd name="connsiteX16" fmla="*/ 207407 w 211217"/>
                <a:gd name="connsiteY16" fmla="*/ 176515 h 236051"/>
                <a:gd name="connsiteX17" fmla="*/ 194799 w 211217"/>
                <a:gd name="connsiteY17" fmla="*/ 197380 h 236051"/>
                <a:gd name="connsiteX18" fmla="*/ 143811 w 211217"/>
                <a:gd name="connsiteY18" fmla="*/ 233920 h 236051"/>
                <a:gd name="connsiteX19" fmla="*/ 136656 w 211217"/>
                <a:gd name="connsiteY19" fmla="*/ 236051 h 236051"/>
                <a:gd name="connsiteX20" fmla="*/ 43141 w 211217"/>
                <a:gd name="connsiteY20" fmla="*/ 236051 h 236051"/>
                <a:gd name="connsiteX21" fmla="*/ 14088 w 211217"/>
                <a:gd name="connsiteY21" fmla="*/ 190809 h 236051"/>
                <a:gd name="connsiteX22" fmla="*/ 237 w 211217"/>
                <a:gd name="connsiteY22" fmla="*/ 131613 h 236051"/>
                <a:gd name="connsiteX23" fmla="*/ 5154 w 211217"/>
                <a:gd name="connsiteY23" fmla="*/ 107766 h 236051"/>
                <a:gd name="connsiteX24" fmla="*/ 25832 w 211217"/>
                <a:gd name="connsiteY24" fmla="*/ 119570 h 236051"/>
                <a:gd name="connsiteX25" fmla="*/ 62424 w 211217"/>
                <a:gd name="connsiteY25" fmla="*/ 227635 h 236051"/>
                <a:gd name="connsiteX26" fmla="*/ 97167 w 211217"/>
                <a:gd name="connsiteY26" fmla="*/ 153456 h 236051"/>
                <a:gd name="connsiteX27" fmla="*/ 100353 w 211217"/>
                <a:gd name="connsiteY27" fmla="*/ 109805 h 236051"/>
                <a:gd name="connsiteX28" fmla="*/ 187346 w 211217"/>
                <a:gd name="connsiteY28" fmla="*/ 3334 h 236051"/>
                <a:gd name="connsiteX29" fmla="*/ 198583 w 211217"/>
                <a:gd name="connsiteY29" fmla="*/ 161 h 23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1217" h="236051">
                  <a:moveTo>
                    <a:pt x="188511" y="183984"/>
                  </a:moveTo>
                  <a:cubicBezTo>
                    <a:pt x="156099" y="178845"/>
                    <a:pt x="104996" y="213381"/>
                    <a:pt x="89098" y="235703"/>
                  </a:cubicBezTo>
                  <a:cubicBezTo>
                    <a:pt x="117365" y="234419"/>
                    <a:pt x="178387" y="208722"/>
                    <a:pt x="188511" y="183984"/>
                  </a:cubicBezTo>
                  <a:close/>
                  <a:moveTo>
                    <a:pt x="15073" y="131631"/>
                  </a:moveTo>
                  <a:cubicBezTo>
                    <a:pt x="12487" y="157173"/>
                    <a:pt x="31759" y="208602"/>
                    <a:pt x="50552" y="224140"/>
                  </a:cubicBezTo>
                  <a:cubicBezTo>
                    <a:pt x="60283" y="191590"/>
                    <a:pt x="35699" y="137233"/>
                    <a:pt x="15073" y="131631"/>
                  </a:cubicBezTo>
                  <a:close/>
                  <a:moveTo>
                    <a:pt x="190276" y="23223"/>
                  </a:moveTo>
                  <a:cubicBezTo>
                    <a:pt x="149212" y="42410"/>
                    <a:pt x="114452" y="95638"/>
                    <a:pt x="121134" y="128855"/>
                  </a:cubicBezTo>
                  <a:cubicBezTo>
                    <a:pt x="168759" y="113797"/>
                    <a:pt x="187741" y="62951"/>
                    <a:pt x="190276" y="23223"/>
                  </a:cubicBezTo>
                  <a:close/>
                  <a:moveTo>
                    <a:pt x="198583" y="161"/>
                  </a:moveTo>
                  <a:cubicBezTo>
                    <a:pt x="202388" y="-264"/>
                    <a:pt x="205934" y="113"/>
                    <a:pt x="208264" y="1792"/>
                  </a:cubicBezTo>
                  <a:cubicBezTo>
                    <a:pt x="211913" y="4430"/>
                    <a:pt x="211690" y="14846"/>
                    <a:pt x="210217" y="21116"/>
                  </a:cubicBezTo>
                  <a:cubicBezTo>
                    <a:pt x="201377" y="58891"/>
                    <a:pt x="194216" y="96871"/>
                    <a:pt x="163945" y="124555"/>
                  </a:cubicBezTo>
                  <a:cubicBezTo>
                    <a:pt x="159988" y="128239"/>
                    <a:pt x="152467" y="133172"/>
                    <a:pt x="147687" y="134714"/>
                  </a:cubicBezTo>
                  <a:cubicBezTo>
                    <a:pt x="105921" y="148282"/>
                    <a:pt x="103111" y="188644"/>
                    <a:pt x="85654" y="220371"/>
                  </a:cubicBezTo>
                  <a:cubicBezTo>
                    <a:pt x="110615" y="193441"/>
                    <a:pt x="140012" y="175898"/>
                    <a:pt x="175663" y="170793"/>
                  </a:cubicBezTo>
                  <a:cubicBezTo>
                    <a:pt x="191818" y="168480"/>
                    <a:pt x="205711" y="171119"/>
                    <a:pt x="207407" y="176515"/>
                  </a:cubicBezTo>
                  <a:cubicBezTo>
                    <a:pt x="208641" y="180438"/>
                    <a:pt x="200589" y="191505"/>
                    <a:pt x="194799" y="197380"/>
                  </a:cubicBezTo>
                  <a:cubicBezTo>
                    <a:pt x="179500" y="212910"/>
                    <a:pt x="162420" y="224966"/>
                    <a:pt x="143811" y="233920"/>
                  </a:cubicBezTo>
                  <a:lnTo>
                    <a:pt x="136656" y="236051"/>
                  </a:lnTo>
                  <a:lnTo>
                    <a:pt x="43141" y="236051"/>
                  </a:lnTo>
                  <a:lnTo>
                    <a:pt x="14088" y="190809"/>
                  </a:lnTo>
                  <a:cubicBezTo>
                    <a:pt x="6932" y="172785"/>
                    <a:pt x="2970" y="153465"/>
                    <a:pt x="237" y="131613"/>
                  </a:cubicBezTo>
                  <a:cubicBezTo>
                    <a:pt x="-534" y="125378"/>
                    <a:pt x="443" y="109428"/>
                    <a:pt x="5154" y="107766"/>
                  </a:cubicBezTo>
                  <a:cubicBezTo>
                    <a:pt x="10413" y="105916"/>
                    <a:pt x="21463" y="115459"/>
                    <a:pt x="25832" y="119570"/>
                  </a:cubicBezTo>
                  <a:cubicBezTo>
                    <a:pt x="58621" y="150458"/>
                    <a:pt x="68455" y="181894"/>
                    <a:pt x="62424" y="227635"/>
                  </a:cubicBezTo>
                  <a:cubicBezTo>
                    <a:pt x="74279" y="203017"/>
                    <a:pt x="88156" y="179101"/>
                    <a:pt x="97167" y="153456"/>
                  </a:cubicBezTo>
                  <a:cubicBezTo>
                    <a:pt x="101741" y="140453"/>
                    <a:pt x="97269" y="124847"/>
                    <a:pt x="100353" y="109805"/>
                  </a:cubicBezTo>
                  <a:cubicBezTo>
                    <a:pt x="111266" y="56458"/>
                    <a:pt x="141006" y="24645"/>
                    <a:pt x="187346" y="3334"/>
                  </a:cubicBezTo>
                  <a:cubicBezTo>
                    <a:pt x="190713" y="1809"/>
                    <a:pt x="194777" y="584"/>
                    <a:pt x="198583" y="161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BF91DF1F-4901-4D79-B1C5-E353C3DB7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44" y="5866575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pic>
          <p:nvPicPr>
            <p:cNvPr id="437" name="Graphic 5">
              <a:extLst>
                <a:ext uri="{FF2B5EF4-FFF2-40B4-BE49-F238E27FC236}">
                  <a16:creationId xmlns:a16="http://schemas.microsoft.com/office/drawing/2014/main" id="{AC8FA2AC-A612-49EE-894B-A66C067A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9654" y="5319046"/>
              <a:ext cx="396670" cy="396670"/>
            </a:xfrm>
            <a:prstGeom prst="rect">
              <a:avLst/>
            </a:prstGeom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8" name="Freeform: Shape 17">
              <a:extLst>
                <a:ext uri="{FF2B5EF4-FFF2-40B4-BE49-F238E27FC236}">
                  <a16:creationId xmlns:a16="http://schemas.microsoft.com/office/drawing/2014/main" id="{8EF2947E-3210-4135-AAB0-885BE981367F}"/>
                </a:ext>
              </a:extLst>
            </p:cNvPr>
            <p:cNvSpPr/>
            <p:nvPr/>
          </p:nvSpPr>
          <p:spPr>
            <a:xfrm>
              <a:off x="1033322" y="5272276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0" name="Graphic 47">
              <a:extLst>
                <a:ext uri="{FF2B5EF4-FFF2-40B4-BE49-F238E27FC236}">
                  <a16:creationId xmlns:a16="http://schemas.microsoft.com/office/drawing/2014/main" id="{2758DEE6-F335-4DC7-8A4C-8F063F113608}"/>
                </a:ext>
              </a:extLst>
            </p:cNvPr>
            <p:cNvGrpSpPr/>
            <p:nvPr/>
          </p:nvGrpSpPr>
          <p:grpSpPr>
            <a:xfrm>
              <a:off x="1627357" y="5804982"/>
              <a:ext cx="350976" cy="254793"/>
              <a:chOff x="8760856" y="1002161"/>
              <a:chExt cx="1223617" cy="888296"/>
            </a:xfrm>
            <a:solidFill>
              <a:schemeClr val="bg1"/>
            </a:solidFill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1" name="Freeform: Shape 1145">
                <a:extLst>
                  <a:ext uri="{FF2B5EF4-FFF2-40B4-BE49-F238E27FC236}">
                    <a16:creationId xmlns:a16="http://schemas.microsoft.com/office/drawing/2014/main" id="{F56949B2-E34A-46B4-A3E5-72A1C2FB5BC8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1146">
                <a:extLst>
                  <a:ext uri="{FF2B5EF4-FFF2-40B4-BE49-F238E27FC236}">
                    <a16:creationId xmlns:a16="http://schemas.microsoft.com/office/drawing/2014/main" id="{974CDDA3-897B-4AE3-B783-97B41D7564F9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1147">
                <a:extLst>
                  <a:ext uri="{FF2B5EF4-FFF2-40B4-BE49-F238E27FC236}">
                    <a16:creationId xmlns:a16="http://schemas.microsoft.com/office/drawing/2014/main" id="{BE94A234-5808-4F3A-84FE-401AA5968C5E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B1035BE6-726E-4154-A2EC-8D1C3703212D}"/>
                </a:ext>
              </a:extLst>
            </p:cNvPr>
            <p:cNvSpPr/>
            <p:nvPr/>
          </p:nvSpPr>
          <p:spPr>
            <a:xfrm>
              <a:off x="2040967" y="6656981"/>
              <a:ext cx="344957" cy="210544"/>
            </a:xfrm>
            <a:custGeom>
              <a:avLst/>
              <a:gdLst>
                <a:gd name="connsiteX0" fmla="*/ 186888 w 344957"/>
                <a:gd name="connsiteY0" fmla="*/ 388 h 210544"/>
                <a:gd name="connsiteX1" fmla="*/ 230551 w 344957"/>
                <a:gd name="connsiteY1" fmla="*/ 5713 h 210544"/>
                <a:gd name="connsiteX2" fmla="*/ 325484 w 344957"/>
                <a:gd name="connsiteY2" fmla="*/ 11625 h 210544"/>
                <a:gd name="connsiteX3" fmla="*/ 344957 w 344957"/>
                <a:gd name="connsiteY3" fmla="*/ 11277 h 210544"/>
                <a:gd name="connsiteX4" fmla="*/ 253502 w 344957"/>
                <a:gd name="connsiteY4" fmla="*/ 85693 h 210544"/>
                <a:gd name="connsiteX5" fmla="*/ 205340 w 344957"/>
                <a:gd name="connsiteY5" fmla="*/ 145330 h 210544"/>
                <a:gd name="connsiteX6" fmla="*/ 153005 w 344957"/>
                <a:gd name="connsiteY6" fmla="*/ 194187 h 210544"/>
                <a:gd name="connsiteX7" fmla="*/ 115827 w 344957"/>
                <a:gd name="connsiteY7" fmla="*/ 210544 h 210544"/>
                <a:gd name="connsiteX8" fmla="*/ 16273 w 344957"/>
                <a:gd name="connsiteY8" fmla="*/ 210544 h 210544"/>
                <a:gd name="connsiteX9" fmla="*/ 13040 w 344957"/>
                <a:gd name="connsiteY9" fmla="*/ 209487 h 210544"/>
                <a:gd name="connsiteX10" fmla="*/ 5216 w 344957"/>
                <a:gd name="connsiteY10" fmla="*/ 203750 h 210544"/>
                <a:gd name="connsiteX11" fmla="*/ 61898 w 344957"/>
                <a:gd name="connsiteY11" fmla="*/ 159935 h 210544"/>
                <a:gd name="connsiteX12" fmla="*/ 95281 w 344957"/>
                <a:gd name="connsiteY12" fmla="*/ 121510 h 210544"/>
                <a:gd name="connsiteX13" fmla="*/ 118753 w 344957"/>
                <a:gd name="connsiteY13" fmla="*/ 88127 h 210544"/>
                <a:gd name="connsiteX14" fmla="*/ 154918 w 344957"/>
                <a:gd name="connsiteY14" fmla="*/ 66046 h 210544"/>
                <a:gd name="connsiteX15" fmla="*/ 162220 w 344957"/>
                <a:gd name="connsiteY15" fmla="*/ 63611 h 210544"/>
                <a:gd name="connsiteX16" fmla="*/ 115971 w 344957"/>
                <a:gd name="connsiteY16" fmla="*/ 78390 h 210544"/>
                <a:gd name="connsiteX17" fmla="*/ 90760 w 344957"/>
                <a:gd name="connsiteY17" fmla="*/ 110383 h 210544"/>
                <a:gd name="connsiteX18" fmla="*/ 0 w 344957"/>
                <a:gd name="connsiteY18" fmla="*/ 190188 h 210544"/>
                <a:gd name="connsiteX19" fmla="*/ 11823 w 344957"/>
                <a:gd name="connsiteY19" fmla="*/ 136810 h 210544"/>
                <a:gd name="connsiteX20" fmla="*/ 87108 w 344957"/>
                <a:gd name="connsiteY20" fmla="*/ 25012 h 210544"/>
                <a:gd name="connsiteX21" fmla="*/ 143095 w 344957"/>
                <a:gd name="connsiteY21" fmla="*/ 2757 h 210544"/>
                <a:gd name="connsiteX22" fmla="*/ 186888 w 344957"/>
                <a:gd name="connsiteY22" fmla="*/ 388 h 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57" h="210544">
                  <a:moveTo>
                    <a:pt x="186888" y="388"/>
                  </a:moveTo>
                  <a:cubicBezTo>
                    <a:pt x="201428" y="1236"/>
                    <a:pt x="215946" y="3366"/>
                    <a:pt x="230551" y="5713"/>
                  </a:cubicBezTo>
                  <a:cubicBezTo>
                    <a:pt x="261848" y="10581"/>
                    <a:pt x="293665" y="12494"/>
                    <a:pt x="325484" y="11625"/>
                  </a:cubicBezTo>
                  <a:cubicBezTo>
                    <a:pt x="331221" y="11103"/>
                    <a:pt x="336959" y="11277"/>
                    <a:pt x="344957" y="11277"/>
                  </a:cubicBezTo>
                  <a:cubicBezTo>
                    <a:pt x="311574" y="34923"/>
                    <a:pt x="281669" y="59264"/>
                    <a:pt x="253502" y="85693"/>
                  </a:cubicBezTo>
                  <a:cubicBezTo>
                    <a:pt x="234724" y="103254"/>
                    <a:pt x="217511" y="122205"/>
                    <a:pt x="205340" y="145330"/>
                  </a:cubicBezTo>
                  <a:cubicBezTo>
                    <a:pt x="193691" y="167759"/>
                    <a:pt x="174217" y="182017"/>
                    <a:pt x="153005" y="194187"/>
                  </a:cubicBezTo>
                  <a:lnTo>
                    <a:pt x="115827" y="210544"/>
                  </a:lnTo>
                  <a:lnTo>
                    <a:pt x="16273" y="210544"/>
                  </a:lnTo>
                  <a:lnTo>
                    <a:pt x="13040" y="209487"/>
                  </a:lnTo>
                  <a:cubicBezTo>
                    <a:pt x="10084" y="207923"/>
                    <a:pt x="8172" y="206010"/>
                    <a:pt x="5216" y="203750"/>
                  </a:cubicBezTo>
                  <a:cubicBezTo>
                    <a:pt x="25385" y="190014"/>
                    <a:pt x="43989" y="175409"/>
                    <a:pt x="61898" y="159935"/>
                  </a:cubicBezTo>
                  <a:cubicBezTo>
                    <a:pt x="74938" y="148634"/>
                    <a:pt x="86761" y="136810"/>
                    <a:pt x="95281" y="121510"/>
                  </a:cubicBezTo>
                  <a:cubicBezTo>
                    <a:pt x="101887" y="109687"/>
                    <a:pt x="110060" y="98733"/>
                    <a:pt x="118753" y="88127"/>
                  </a:cubicBezTo>
                  <a:cubicBezTo>
                    <a:pt x="128316" y="76652"/>
                    <a:pt x="139791" y="68306"/>
                    <a:pt x="154918" y="66046"/>
                  </a:cubicBezTo>
                  <a:cubicBezTo>
                    <a:pt x="157178" y="65698"/>
                    <a:pt x="160134" y="66220"/>
                    <a:pt x="162220" y="63611"/>
                  </a:cubicBezTo>
                  <a:cubicBezTo>
                    <a:pt x="144312" y="61178"/>
                    <a:pt x="129011" y="66046"/>
                    <a:pt x="115971" y="78390"/>
                  </a:cubicBezTo>
                  <a:cubicBezTo>
                    <a:pt x="106060" y="87779"/>
                    <a:pt x="98236" y="98907"/>
                    <a:pt x="90760" y="110383"/>
                  </a:cubicBezTo>
                  <a:cubicBezTo>
                    <a:pt x="68157" y="144808"/>
                    <a:pt x="36687" y="169498"/>
                    <a:pt x="0" y="190188"/>
                  </a:cubicBezTo>
                  <a:cubicBezTo>
                    <a:pt x="2087" y="171063"/>
                    <a:pt x="6433" y="153676"/>
                    <a:pt x="11823" y="136810"/>
                  </a:cubicBezTo>
                  <a:cubicBezTo>
                    <a:pt x="25907" y="92126"/>
                    <a:pt x="48509" y="53179"/>
                    <a:pt x="87108" y="25012"/>
                  </a:cubicBezTo>
                  <a:cubicBezTo>
                    <a:pt x="103800" y="12842"/>
                    <a:pt x="123100" y="6582"/>
                    <a:pt x="143095" y="2757"/>
                  </a:cubicBezTo>
                  <a:cubicBezTo>
                    <a:pt x="157787" y="-25"/>
                    <a:pt x="172348" y="-460"/>
                    <a:pt x="186888" y="38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4D62C333-8F76-4F1E-B850-5DA86F4B64A9}"/>
                </a:ext>
              </a:extLst>
            </p:cNvPr>
            <p:cNvSpPr/>
            <p:nvPr/>
          </p:nvSpPr>
          <p:spPr>
            <a:xfrm>
              <a:off x="578751" y="5533389"/>
              <a:ext cx="375515" cy="384637"/>
            </a:xfrm>
            <a:custGeom>
              <a:avLst/>
              <a:gdLst>
                <a:gd name="connsiteX0" fmla="*/ 729614 w 1450657"/>
                <a:gd name="connsiteY0" fmla="*/ 793433 h 1485901"/>
                <a:gd name="connsiteX1" fmla="*/ 729614 w 1450657"/>
                <a:gd name="connsiteY1" fmla="*/ 1485901 h 1485901"/>
                <a:gd name="connsiteX2" fmla="*/ 729614 w 1450657"/>
                <a:gd name="connsiteY2" fmla="*/ 793433 h 1485901"/>
                <a:gd name="connsiteX3" fmla="*/ 752475 w 1450657"/>
                <a:gd name="connsiteY3" fmla="*/ 770573 h 1485901"/>
                <a:gd name="connsiteX4" fmla="*/ 1063942 w 1450657"/>
                <a:gd name="connsiteY4" fmla="*/ 1085851 h 1485901"/>
                <a:gd name="connsiteX5" fmla="*/ 752475 w 1450657"/>
                <a:gd name="connsiteY5" fmla="*/ 770573 h 1485901"/>
                <a:gd name="connsiteX6" fmla="*/ 698182 w 1450657"/>
                <a:gd name="connsiteY6" fmla="*/ 769621 h 1485901"/>
                <a:gd name="connsiteX7" fmla="*/ 388620 w 1450657"/>
                <a:gd name="connsiteY7" fmla="*/ 1085851 h 1485901"/>
                <a:gd name="connsiteX8" fmla="*/ 698182 w 1450657"/>
                <a:gd name="connsiteY8" fmla="*/ 769621 h 1485901"/>
                <a:gd name="connsiteX9" fmla="*/ 328970 w 1450657"/>
                <a:gd name="connsiteY9" fmla="*/ 653177 h 1485901"/>
                <a:gd name="connsiteX10" fmla="*/ 674370 w 1450657"/>
                <a:gd name="connsiteY10" fmla="*/ 740093 h 1485901"/>
                <a:gd name="connsiteX11" fmla="*/ 0 w 1450657"/>
                <a:gd name="connsiteY11" fmla="*/ 739140 h 1485901"/>
                <a:gd name="connsiteX12" fmla="*/ 328970 w 1450657"/>
                <a:gd name="connsiteY12" fmla="*/ 653177 h 1485901"/>
                <a:gd name="connsiteX13" fmla="*/ 1112757 w 1450657"/>
                <a:gd name="connsiteY13" fmla="*/ 652939 h 1485901"/>
                <a:gd name="connsiteX14" fmla="*/ 1450657 w 1450657"/>
                <a:gd name="connsiteY14" fmla="*/ 739141 h 1485901"/>
                <a:gd name="connsiteX15" fmla="*/ 779144 w 1450657"/>
                <a:gd name="connsiteY15" fmla="*/ 741046 h 1485901"/>
                <a:gd name="connsiteX16" fmla="*/ 1112757 w 1450657"/>
                <a:gd name="connsiteY16" fmla="*/ 652939 h 1485901"/>
                <a:gd name="connsiteX17" fmla="*/ 388620 w 1450657"/>
                <a:gd name="connsiteY17" fmla="*/ 396241 h 1485901"/>
                <a:gd name="connsiteX18" fmla="*/ 699135 w 1450657"/>
                <a:gd name="connsiteY18" fmla="*/ 712471 h 1485901"/>
                <a:gd name="connsiteX19" fmla="*/ 388620 w 1450657"/>
                <a:gd name="connsiteY19" fmla="*/ 396241 h 1485901"/>
                <a:gd name="connsiteX20" fmla="*/ 1062038 w 1450657"/>
                <a:gd name="connsiteY20" fmla="*/ 395288 h 1485901"/>
                <a:gd name="connsiteX21" fmla="*/ 752475 w 1450657"/>
                <a:gd name="connsiteY21" fmla="*/ 712471 h 1485901"/>
                <a:gd name="connsiteX22" fmla="*/ 1062038 w 1450657"/>
                <a:gd name="connsiteY22" fmla="*/ 395288 h 1485901"/>
                <a:gd name="connsiteX23" fmla="*/ 723899 w 1450657"/>
                <a:gd name="connsiteY23" fmla="*/ 0 h 1485901"/>
                <a:gd name="connsiteX24" fmla="*/ 725804 w 1450657"/>
                <a:gd name="connsiteY24" fmla="*/ 683895 h 1485901"/>
                <a:gd name="connsiteX25" fmla="*/ 723899 w 1450657"/>
                <a:gd name="connsiteY25" fmla="*/ 0 h 14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657" h="1485901">
                  <a:moveTo>
                    <a:pt x="729614" y="793433"/>
                  </a:moveTo>
                  <a:cubicBezTo>
                    <a:pt x="839152" y="1024890"/>
                    <a:pt x="840104" y="1253490"/>
                    <a:pt x="729614" y="1485901"/>
                  </a:cubicBezTo>
                  <a:cubicBezTo>
                    <a:pt x="614362" y="1341120"/>
                    <a:pt x="614362" y="942023"/>
                    <a:pt x="729614" y="793433"/>
                  </a:cubicBezTo>
                  <a:close/>
                  <a:moveTo>
                    <a:pt x="752475" y="770573"/>
                  </a:moveTo>
                  <a:cubicBezTo>
                    <a:pt x="862965" y="773431"/>
                    <a:pt x="1031557" y="942023"/>
                    <a:pt x="1063942" y="1085851"/>
                  </a:cubicBezTo>
                  <a:cubicBezTo>
                    <a:pt x="929640" y="1057276"/>
                    <a:pt x="782955" y="907733"/>
                    <a:pt x="752475" y="770573"/>
                  </a:cubicBezTo>
                  <a:close/>
                  <a:moveTo>
                    <a:pt x="698182" y="769621"/>
                  </a:moveTo>
                  <a:cubicBezTo>
                    <a:pt x="674370" y="902019"/>
                    <a:pt x="514350" y="1065849"/>
                    <a:pt x="388620" y="1085851"/>
                  </a:cubicBezTo>
                  <a:cubicBezTo>
                    <a:pt x="412433" y="952501"/>
                    <a:pt x="570547" y="791528"/>
                    <a:pt x="698182" y="769621"/>
                  </a:cubicBezTo>
                  <a:close/>
                  <a:moveTo>
                    <a:pt x="328970" y="653177"/>
                  </a:moveTo>
                  <a:cubicBezTo>
                    <a:pt x="450533" y="653177"/>
                    <a:pt x="574834" y="681991"/>
                    <a:pt x="674370" y="740093"/>
                  </a:cubicBezTo>
                  <a:cubicBezTo>
                    <a:pt x="481965" y="861060"/>
                    <a:pt x="175260" y="855345"/>
                    <a:pt x="0" y="739140"/>
                  </a:cubicBezTo>
                  <a:cubicBezTo>
                    <a:pt x="88582" y="681990"/>
                    <a:pt x="207407" y="653177"/>
                    <a:pt x="328970" y="653177"/>
                  </a:cubicBezTo>
                  <a:close/>
                  <a:moveTo>
                    <a:pt x="1112757" y="652939"/>
                  </a:moveTo>
                  <a:cubicBezTo>
                    <a:pt x="1234201" y="652701"/>
                    <a:pt x="1356359" y="681515"/>
                    <a:pt x="1450657" y="739141"/>
                  </a:cubicBezTo>
                  <a:cubicBezTo>
                    <a:pt x="1271586" y="856298"/>
                    <a:pt x="968692" y="858203"/>
                    <a:pt x="779144" y="741046"/>
                  </a:cubicBezTo>
                  <a:cubicBezTo>
                    <a:pt x="870584" y="682467"/>
                    <a:pt x="991313" y="653178"/>
                    <a:pt x="1112757" y="652939"/>
                  </a:cubicBezTo>
                  <a:close/>
                  <a:moveTo>
                    <a:pt x="388620" y="396241"/>
                  </a:moveTo>
                  <a:cubicBezTo>
                    <a:pt x="514350" y="414338"/>
                    <a:pt x="670560" y="574359"/>
                    <a:pt x="699135" y="712471"/>
                  </a:cubicBezTo>
                  <a:cubicBezTo>
                    <a:pt x="574358" y="694374"/>
                    <a:pt x="414338" y="531496"/>
                    <a:pt x="388620" y="396241"/>
                  </a:cubicBezTo>
                  <a:close/>
                  <a:moveTo>
                    <a:pt x="1062038" y="395288"/>
                  </a:moveTo>
                  <a:cubicBezTo>
                    <a:pt x="1052513" y="514351"/>
                    <a:pt x="884873" y="687706"/>
                    <a:pt x="752475" y="712471"/>
                  </a:cubicBezTo>
                  <a:cubicBezTo>
                    <a:pt x="784860" y="572453"/>
                    <a:pt x="930592" y="422911"/>
                    <a:pt x="1062038" y="395288"/>
                  </a:cubicBezTo>
                  <a:close/>
                  <a:moveTo>
                    <a:pt x="723899" y="0"/>
                  </a:moveTo>
                  <a:cubicBezTo>
                    <a:pt x="837247" y="168593"/>
                    <a:pt x="842962" y="493395"/>
                    <a:pt x="725804" y="683895"/>
                  </a:cubicBezTo>
                  <a:cubicBezTo>
                    <a:pt x="617219" y="508635"/>
                    <a:pt x="604837" y="205740"/>
                    <a:pt x="72389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26F3C072-CE3E-4265-9B28-9ACBB3FF5956}"/>
                </a:ext>
              </a:extLst>
            </p:cNvPr>
            <p:cNvSpPr/>
            <p:nvPr/>
          </p:nvSpPr>
          <p:spPr>
            <a:xfrm>
              <a:off x="2179421" y="5639323"/>
              <a:ext cx="393472" cy="402755"/>
            </a:xfrm>
            <a:custGeom>
              <a:avLst/>
              <a:gdLst>
                <a:gd name="connsiteX0" fmla="*/ 724852 w 1453514"/>
                <a:gd name="connsiteY0" fmla="*/ 793433 h 1487805"/>
                <a:gd name="connsiteX1" fmla="*/ 725805 w 1453514"/>
                <a:gd name="connsiteY1" fmla="*/ 1487805 h 1487805"/>
                <a:gd name="connsiteX2" fmla="*/ 724852 w 1453514"/>
                <a:gd name="connsiteY2" fmla="*/ 793433 h 1487805"/>
                <a:gd name="connsiteX3" fmla="*/ 690562 w 1453514"/>
                <a:gd name="connsiteY3" fmla="*/ 781050 h 1487805"/>
                <a:gd name="connsiteX4" fmla="*/ 216217 w 1453514"/>
                <a:gd name="connsiteY4" fmla="*/ 1266825 h 1487805"/>
                <a:gd name="connsiteX5" fmla="*/ 690562 w 1453514"/>
                <a:gd name="connsiteY5" fmla="*/ 781050 h 1487805"/>
                <a:gd name="connsiteX6" fmla="*/ 766762 w 1453514"/>
                <a:gd name="connsiteY6" fmla="*/ 777241 h 1487805"/>
                <a:gd name="connsiteX7" fmla="*/ 1240155 w 1453514"/>
                <a:gd name="connsiteY7" fmla="*/ 1263016 h 1487805"/>
                <a:gd name="connsiteX8" fmla="*/ 766762 w 1453514"/>
                <a:gd name="connsiteY8" fmla="*/ 777241 h 1487805"/>
                <a:gd name="connsiteX9" fmla="*/ 336708 w 1453514"/>
                <a:gd name="connsiteY9" fmla="*/ 653534 h 1487805"/>
                <a:gd name="connsiteX10" fmla="*/ 679132 w 1453514"/>
                <a:gd name="connsiteY10" fmla="*/ 743903 h 1487805"/>
                <a:gd name="connsiteX11" fmla="*/ 0 w 1453514"/>
                <a:gd name="connsiteY11" fmla="*/ 743903 h 1487805"/>
                <a:gd name="connsiteX12" fmla="*/ 336708 w 1453514"/>
                <a:gd name="connsiteY12" fmla="*/ 653534 h 1487805"/>
                <a:gd name="connsiteX13" fmla="*/ 1116687 w 1453514"/>
                <a:gd name="connsiteY13" fmla="*/ 652106 h 1487805"/>
                <a:gd name="connsiteX14" fmla="*/ 1453514 w 1453514"/>
                <a:gd name="connsiteY14" fmla="*/ 735330 h 1487805"/>
                <a:gd name="connsiteX15" fmla="*/ 776287 w 1453514"/>
                <a:gd name="connsiteY15" fmla="*/ 738188 h 1487805"/>
                <a:gd name="connsiteX16" fmla="*/ 1116687 w 1453514"/>
                <a:gd name="connsiteY16" fmla="*/ 652106 h 1487805"/>
                <a:gd name="connsiteX17" fmla="*/ 1245870 w 1453514"/>
                <a:gd name="connsiteY17" fmla="*/ 214313 h 1487805"/>
                <a:gd name="connsiteX18" fmla="*/ 769620 w 1453514"/>
                <a:gd name="connsiteY18" fmla="*/ 705803 h 1487805"/>
                <a:gd name="connsiteX19" fmla="*/ 1245870 w 1453514"/>
                <a:gd name="connsiteY19" fmla="*/ 214313 h 1487805"/>
                <a:gd name="connsiteX20" fmla="*/ 213360 w 1453514"/>
                <a:gd name="connsiteY20" fmla="*/ 210503 h 1487805"/>
                <a:gd name="connsiteX21" fmla="*/ 694373 w 1453514"/>
                <a:gd name="connsiteY21" fmla="*/ 700088 h 1487805"/>
                <a:gd name="connsiteX22" fmla="*/ 213360 w 1453514"/>
                <a:gd name="connsiteY22" fmla="*/ 210503 h 1487805"/>
                <a:gd name="connsiteX23" fmla="*/ 726757 w 1453514"/>
                <a:gd name="connsiteY23" fmla="*/ 0 h 1487805"/>
                <a:gd name="connsiteX24" fmla="*/ 727710 w 1453514"/>
                <a:gd name="connsiteY24" fmla="*/ 684847 h 1487805"/>
                <a:gd name="connsiteX25" fmla="*/ 726757 w 1453514"/>
                <a:gd name="connsiteY25" fmla="*/ 0 h 14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3514" h="1487805">
                  <a:moveTo>
                    <a:pt x="724852" y="793433"/>
                  </a:moveTo>
                  <a:cubicBezTo>
                    <a:pt x="839152" y="971550"/>
                    <a:pt x="846772" y="1286828"/>
                    <a:pt x="725805" y="1487805"/>
                  </a:cubicBezTo>
                  <a:cubicBezTo>
                    <a:pt x="614362" y="1253490"/>
                    <a:pt x="615315" y="1025843"/>
                    <a:pt x="724852" y="793433"/>
                  </a:cubicBezTo>
                  <a:close/>
                  <a:moveTo>
                    <a:pt x="690562" y="781050"/>
                  </a:moveTo>
                  <a:cubicBezTo>
                    <a:pt x="666750" y="966788"/>
                    <a:pt x="418147" y="1223010"/>
                    <a:pt x="216217" y="1266825"/>
                  </a:cubicBezTo>
                  <a:cubicBezTo>
                    <a:pt x="252412" y="1065847"/>
                    <a:pt x="499110" y="813435"/>
                    <a:pt x="690562" y="781050"/>
                  </a:cubicBezTo>
                  <a:close/>
                  <a:moveTo>
                    <a:pt x="766762" y="777241"/>
                  </a:moveTo>
                  <a:cubicBezTo>
                    <a:pt x="1021080" y="851536"/>
                    <a:pt x="1200150" y="1082994"/>
                    <a:pt x="1240155" y="1263016"/>
                  </a:cubicBezTo>
                  <a:cubicBezTo>
                    <a:pt x="1065847" y="1247776"/>
                    <a:pt x="801052" y="978219"/>
                    <a:pt x="766762" y="777241"/>
                  </a:cubicBezTo>
                  <a:close/>
                  <a:moveTo>
                    <a:pt x="336708" y="653534"/>
                  </a:moveTo>
                  <a:cubicBezTo>
                    <a:pt x="460057" y="653415"/>
                    <a:pt x="584358" y="683419"/>
                    <a:pt x="679132" y="743903"/>
                  </a:cubicBezTo>
                  <a:cubicBezTo>
                    <a:pt x="449580" y="857250"/>
                    <a:pt x="226695" y="857250"/>
                    <a:pt x="0" y="743903"/>
                  </a:cubicBezTo>
                  <a:cubicBezTo>
                    <a:pt x="90963" y="683895"/>
                    <a:pt x="213360" y="653653"/>
                    <a:pt x="336708" y="653534"/>
                  </a:cubicBezTo>
                  <a:close/>
                  <a:moveTo>
                    <a:pt x="1116687" y="652106"/>
                  </a:moveTo>
                  <a:cubicBezTo>
                    <a:pt x="1229201" y="651748"/>
                    <a:pt x="1341120" y="679609"/>
                    <a:pt x="1453514" y="735330"/>
                  </a:cubicBezTo>
                  <a:cubicBezTo>
                    <a:pt x="1304925" y="846773"/>
                    <a:pt x="989647" y="868680"/>
                    <a:pt x="776287" y="738188"/>
                  </a:cubicBezTo>
                  <a:cubicBezTo>
                    <a:pt x="891063" y="681038"/>
                    <a:pt x="1004173" y="652463"/>
                    <a:pt x="1116687" y="652106"/>
                  </a:cubicBezTo>
                  <a:close/>
                  <a:moveTo>
                    <a:pt x="1245870" y="214313"/>
                  </a:moveTo>
                  <a:cubicBezTo>
                    <a:pt x="1163002" y="458153"/>
                    <a:pt x="1006792" y="620078"/>
                    <a:pt x="769620" y="705803"/>
                  </a:cubicBezTo>
                  <a:cubicBezTo>
                    <a:pt x="762952" y="543878"/>
                    <a:pt x="1036320" y="259081"/>
                    <a:pt x="1245870" y="214313"/>
                  </a:cubicBezTo>
                  <a:close/>
                  <a:moveTo>
                    <a:pt x="213360" y="210503"/>
                  </a:moveTo>
                  <a:cubicBezTo>
                    <a:pt x="458152" y="297181"/>
                    <a:pt x="612457" y="461010"/>
                    <a:pt x="694373" y="700088"/>
                  </a:cubicBezTo>
                  <a:cubicBezTo>
                    <a:pt x="503873" y="663893"/>
                    <a:pt x="275273" y="454343"/>
                    <a:pt x="213360" y="210503"/>
                  </a:cubicBezTo>
                  <a:close/>
                  <a:moveTo>
                    <a:pt x="726757" y="0"/>
                  </a:moveTo>
                  <a:cubicBezTo>
                    <a:pt x="841057" y="129540"/>
                    <a:pt x="841057" y="530543"/>
                    <a:pt x="727710" y="684847"/>
                  </a:cubicBezTo>
                  <a:cubicBezTo>
                    <a:pt x="619125" y="504825"/>
                    <a:pt x="608647" y="207645"/>
                    <a:pt x="72675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A1EBD439-5C79-48D0-9ABD-E45DF6AE0170}"/>
                </a:ext>
              </a:extLst>
            </p:cNvPr>
            <p:cNvSpPr/>
            <p:nvPr/>
          </p:nvSpPr>
          <p:spPr>
            <a:xfrm>
              <a:off x="2092341" y="2916167"/>
              <a:ext cx="316188" cy="370244"/>
            </a:xfrm>
            <a:custGeom>
              <a:avLst/>
              <a:gdLst>
                <a:gd name="connsiteX0" fmla="*/ 413382 w 502456"/>
                <a:gd name="connsiteY0" fmla="*/ 1143 h 588357"/>
                <a:gd name="connsiteX1" fmla="*/ 439491 w 502456"/>
                <a:gd name="connsiteY1" fmla="*/ 19875 h 588357"/>
                <a:gd name="connsiteX2" fmla="*/ 406492 w 502456"/>
                <a:gd name="connsiteY2" fmla="*/ 101286 h 588357"/>
                <a:gd name="connsiteX3" fmla="*/ 306433 w 502456"/>
                <a:gd name="connsiteY3" fmla="*/ 249760 h 588357"/>
                <a:gd name="connsiteX4" fmla="*/ 411381 w 502456"/>
                <a:gd name="connsiteY4" fmla="*/ 240455 h 588357"/>
                <a:gd name="connsiteX5" fmla="*/ 496420 w 502456"/>
                <a:gd name="connsiteY5" fmla="*/ 249760 h 588357"/>
                <a:gd name="connsiteX6" fmla="*/ 479901 w 502456"/>
                <a:gd name="connsiteY6" fmla="*/ 314968 h 588357"/>
                <a:gd name="connsiteX7" fmla="*/ 407754 w 502456"/>
                <a:gd name="connsiteY7" fmla="*/ 298173 h 588357"/>
                <a:gd name="connsiteX8" fmla="*/ 286444 w 502456"/>
                <a:gd name="connsiteY8" fmla="*/ 297227 h 588357"/>
                <a:gd name="connsiteX9" fmla="*/ 179288 w 502456"/>
                <a:gd name="connsiteY9" fmla="*/ 432335 h 588357"/>
                <a:gd name="connsiteX10" fmla="*/ 270201 w 502456"/>
                <a:gd name="connsiteY10" fmla="*/ 418300 h 588357"/>
                <a:gd name="connsiteX11" fmla="*/ 343295 w 502456"/>
                <a:gd name="connsiteY11" fmla="*/ 439431 h 588357"/>
                <a:gd name="connsiteX12" fmla="*/ 332295 w 502456"/>
                <a:gd name="connsiteY12" fmla="*/ 498135 h 588357"/>
                <a:gd name="connsiteX13" fmla="*/ 253801 w 502456"/>
                <a:gd name="connsiteY13" fmla="*/ 477121 h 588357"/>
                <a:gd name="connsiteX14" fmla="*/ 125316 w 502456"/>
                <a:gd name="connsiteY14" fmla="*/ 481852 h 588357"/>
                <a:gd name="connsiteX15" fmla="*/ 40999 w 502456"/>
                <a:gd name="connsiteY15" fmla="*/ 565926 h 588357"/>
                <a:gd name="connsiteX16" fmla="*/ 25382 w 502456"/>
                <a:gd name="connsiteY16" fmla="*/ 588357 h 588357"/>
                <a:gd name="connsiteX17" fmla="*/ 0 w 502456"/>
                <a:gd name="connsiteY17" fmla="*/ 561853 h 588357"/>
                <a:gd name="connsiteX18" fmla="*/ 10021 w 502456"/>
                <a:gd name="connsiteY18" fmla="*/ 550850 h 588357"/>
                <a:gd name="connsiteX19" fmla="*/ 91332 w 502456"/>
                <a:gd name="connsiteY19" fmla="*/ 436080 h 588357"/>
                <a:gd name="connsiteX20" fmla="*/ 83289 w 502456"/>
                <a:gd name="connsiteY20" fmla="*/ 340988 h 588357"/>
                <a:gd name="connsiteX21" fmla="*/ 41815 w 502456"/>
                <a:gd name="connsiteY21" fmla="*/ 305979 h 588357"/>
                <a:gd name="connsiteX22" fmla="*/ 52972 w 502456"/>
                <a:gd name="connsiteY22" fmla="*/ 227840 h 588357"/>
                <a:gd name="connsiteX23" fmla="*/ 120506 w 502456"/>
                <a:gd name="connsiteY23" fmla="*/ 220152 h 588357"/>
                <a:gd name="connsiteX24" fmla="*/ 137892 w 502456"/>
                <a:gd name="connsiteY24" fmla="*/ 308936 h 588357"/>
                <a:gd name="connsiteX25" fmla="*/ 133083 w 502456"/>
                <a:gd name="connsiteY25" fmla="*/ 425593 h 588357"/>
                <a:gd name="connsiteX26" fmla="*/ 243511 w 502456"/>
                <a:gd name="connsiteY26" fmla="*/ 291905 h 588357"/>
                <a:gd name="connsiteX27" fmla="*/ 210355 w 502456"/>
                <a:gd name="connsiteY27" fmla="*/ 161094 h 588357"/>
                <a:gd name="connsiteX28" fmla="*/ 174557 w 502456"/>
                <a:gd name="connsiteY28" fmla="*/ 89025 h 588357"/>
                <a:gd name="connsiteX29" fmla="*/ 241816 w 502456"/>
                <a:gd name="connsiteY29" fmla="*/ 62374 h 588357"/>
                <a:gd name="connsiteX30" fmla="*/ 269492 w 502456"/>
                <a:gd name="connsiteY30" fmla="*/ 137439 h 588357"/>
                <a:gd name="connsiteX31" fmla="*/ 280570 w 502456"/>
                <a:gd name="connsiteY31" fmla="*/ 231309 h 588357"/>
                <a:gd name="connsiteX32" fmla="*/ 353742 w 502456"/>
                <a:gd name="connsiteY32" fmla="*/ 79012 h 588357"/>
                <a:gd name="connsiteX33" fmla="*/ 380354 w 502456"/>
                <a:gd name="connsiteY33" fmla="*/ 2961 h 588357"/>
                <a:gd name="connsiteX34" fmla="*/ 413382 w 502456"/>
                <a:gd name="connsiteY34" fmla="*/ 1143 h 58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2456" h="588357">
                  <a:moveTo>
                    <a:pt x="413382" y="1143"/>
                  </a:moveTo>
                  <a:cubicBezTo>
                    <a:pt x="423475" y="3356"/>
                    <a:pt x="432414" y="8994"/>
                    <a:pt x="439491" y="19875"/>
                  </a:cubicBezTo>
                  <a:cubicBezTo>
                    <a:pt x="455261" y="44160"/>
                    <a:pt x="451949" y="104716"/>
                    <a:pt x="406492" y="101286"/>
                  </a:cubicBezTo>
                  <a:cubicBezTo>
                    <a:pt x="375938" y="98960"/>
                    <a:pt x="346370" y="186956"/>
                    <a:pt x="306433" y="249760"/>
                  </a:cubicBezTo>
                  <a:cubicBezTo>
                    <a:pt x="370734" y="251258"/>
                    <a:pt x="385676" y="269472"/>
                    <a:pt x="411381" y="240455"/>
                  </a:cubicBezTo>
                  <a:cubicBezTo>
                    <a:pt x="436534" y="212030"/>
                    <a:pt x="480374" y="218417"/>
                    <a:pt x="496420" y="249760"/>
                  </a:cubicBezTo>
                  <a:cubicBezTo>
                    <a:pt x="507695" y="271719"/>
                    <a:pt x="503714" y="300223"/>
                    <a:pt x="479901" y="314968"/>
                  </a:cubicBezTo>
                  <a:cubicBezTo>
                    <a:pt x="452422" y="332039"/>
                    <a:pt x="426717" y="327939"/>
                    <a:pt x="407754" y="298173"/>
                  </a:cubicBezTo>
                  <a:cubicBezTo>
                    <a:pt x="392930" y="274913"/>
                    <a:pt x="310139" y="265293"/>
                    <a:pt x="286444" y="297227"/>
                  </a:cubicBezTo>
                  <a:cubicBezTo>
                    <a:pt x="254392" y="340476"/>
                    <a:pt x="214534" y="385065"/>
                    <a:pt x="179288" y="432335"/>
                  </a:cubicBezTo>
                  <a:cubicBezTo>
                    <a:pt x="253209" y="438998"/>
                    <a:pt x="246428" y="434582"/>
                    <a:pt x="270201" y="418300"/>
                  </a:cubicBezTo>
                  <a:cubicBezTo>
                    <a:pt x="292003" y="403358"/>
                    <a:pt x="329772" y="411006"/>
                    <a:pt x="343295" y="439431"/>
                  </a:cubicBezTo>
                  <a:cubicBezTo>
                    <a:pt x="353703" y="461273"/>
                    <a:pt x="351810" y="482286"/>
                    <a:pt x="332295" y="498135"/>
                  </a:cubicBezTo>
                  <a:cubicBezTo>
                    <a:pt x="306393" y="519069"/>
                    <a:pt x="262908" y="503694"/>
                    <a:pt x="253801" y="477121"/>
                  </a:cubicBezTo>
                  <a:cubicBezTo>
                    <a:pt x="245798" y="453782"/>
                    <a:pt x="154135" y="456739"/>
                    <a:pt x="125316" y="481852"/>
                  </a:cubicBezTo>
                  <a:cubicBezTo>
                    <a:pt x="89336" y="513210"/>
                    <a:pt x="80854" y="510579"/>
                    <a:pt x="40999" y="565926"/>
                  </a:cubicBezTo>
                  <a:lnTo>
                    <a:pt x="25382" y="588357"/>
                  </a:lnTo>
                  <a:lnTo>
                    <a:pt x="0" y="561853"/>
                  </a:lnTo>
                  <a:lnTo>
                    <a:pt x="10021" y="550850"/>
                  </a:lnTo>
                  <a:cubicBezTo>
                    <a:pt x="82346" y="472207"/>
                    <a:pt x="84605" y="474095"/>
                    <a:pt x="91332" y="436080"/>
                  </a:cubicBezTo>
                  <a:cubicBezTo>
                    <a:pt x="95787" y="410927"/>
                    <a:pt x="90583" y="379900"/>
                    <a:pt x="83289" y="340988"/>
                  </a:cubicBezTo>
                  <a:cubicBezTo>
                    <a:pt x="79741" y="322104"/>
                    <a:pt x="53524" y="331960"/>
                    <a:pt x="41815" y="305979"/>
                  </a:cubicBezTo>
                  <a:cubicBezTo>
                    <a:pt x="28844" y="277278"/>
                    <a:pt x="30933" y="251889"/>
                    <a:pt x="52972" y="227840"/>
                  </a:cubicBezTo>
                  <a:cubicBezTo>
                    <a:pt x="72842" y="206156"/>
                    <a:pt x="96654" y="204540"/>
                    <a:pt x="120506" y="220152"/>
                  </a:cubicBezTo>
                  <a:cubicBezTo>
                    <a:pt x="153426" y="241638"/>
                    <a:pt x="159221" y="290643"/>
                    <a:pt x="137892" y="308936"/>
                  </a:cubicBezTo>
                  <a:cubicBezTo>
                    <a:pt x="106826" y="335548"/>
                    <a:pt x="125750" y="382029"/>
                    <a:pt x="133083" y="425593"/>
                  </a:cubicBezTo>
                  <a:cubicBezTo>
                    <a:pt x="178106" y="385262"/>
                    <a:pt x="212366" y="339687"/>
                    <a:pt x="243511" y="291905"/>
                  </a:cubicBezTo>
                  <a:cubicBezTo>
                    <a:pt x="259360" y="267619"/>
                    <a:pt x="248794" y="166258"/>
                    <a:pt x="210355" y="161094"/>
                  </a:cubicBezTo>
                  <a:cubicBezTo>
                    <a:pt x="179840" y="156993"/>
                    <a:pt x="158985" y="120250"/>
                    <a:pt x="174557" y="89025"/>
                  </a:cubicBezTo>
                  <a:cubicBezTo>
                    <a:pt x="188159" y="61744"/>
                    <a:pt x="213943" y="51414"/>
                    <a:pt x="241816" y="62374"/>
                  </a:cubicBezTo>
                  <a:cubicBezTo>
                    <a:pt x="271266" y="74005"/>
                    <a:pt x="288692" y="101957"/>
                    <a:pt x="269492" y="137439"/>
                  </a:cubicBezTo>
                  <a:cubicBezTo>
                    <a:pt x="253209" y="167480"/>
                    <a:pt x="276155" y="186247"/>
                    <a:pt x="280570" y="231309"/>
                  </a:cubicBezTo>
                  <a:cubicBezTo>
                    <a:pt x="327643" y="160147"/>
                    <a:pt x="376687" y="102666"/>
                    <a:pt x="353742" y="79012"/>
                  </a:cubicBezTo>
                  <a:cubicBezTo>
                    <a:pt x="337696" y="62453"/>
                    <a:pt x="346173" y="11201"/>
                    <a:pt x="380354" y="2961"/>
                  </a:cubicBezTo>
                  <a:cubicBezTo>
                    <a:pt x="392044" y="143"/>
                    <a:pt x="403289" y="-1070"/>
                    <a:pt x="413382" y="114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9" name="Freeform: Shape 42">
              <a:extLst>
                <a:ext uri="{FF2B5EF4-FFF2-40B4-BE49-F238E27FC236}">
                  <a16:creationId xmlns:a16="http://schemas.microsoft.com/office/drawing/2014/main" id="{3FD23AEF-12C7-4E19-807D-015979AF2287}"/>
                </a:ext>
              </a:extLst>
            </p:cNvPr>
            <p:cNvSpPr/>
            <p:nvPr/>
          </p:nvSpPr>
          <p:spPr>
            <a:xfrm>
              <a:off x="1658344" y="3067265"/>
              <a:ext cx="371739" cy="326594"/>
            </a:xfrm>
            <a:custGeom>
              <a:avLst/>
              <a:gdLst>
                <a:gd name="connsiteX0" fmla="*/ 632870 w 794022"/>
                <a:gd name="connsiteY0" fmla="*/ 229791 h 697594"/>
                <a:gd name="connsiteX1" fmla="*/ 740539 w 794022"/>
                <a:gd name="connsiteY1" fmla="*/ 169432 h 697594"/>
                <a:gd name="connsiteX2" fmla="*/ 788913 w 794022"/>
                <a:gd name="connsiteY2" fmla="*/ 102411 h 697594"/>
                <a:gd name="connsiteX3" fmla="*/ 707738 w 794022"/>
                <a:gd name="connsiteY3" fmla="*/ 118851 h 697594"/>
                <a:gd name="connsiteX4" fmla="*/ 578188 w 794022"/>
                <a:gd name="connsiteY4" fmla="*/ 197266 h 697594"/>
                <a:gd name="connsiteX5" fmla="*/ 484594 w 794022"/>
                <a:gd name="connsiteY5" fmla="*/ 1168 h 697594"/>
                <a:gd name="connsiteX6" fmla="*/ 337698 w 794022"/>
                <a:gd name="connsiteY6" fmla="*/ 185439 h 697594"/>
                <a:gd name="connsiteX7" fmla="*/ 275170 w 794022"/>
                <a:gd name="connsiteY7" fmla="*/ 97088 h 697594"/>
                <a:gd name="connsiteX8" fmla="*/ 224273 w 794022"/>
                <a:gd name="connsiteY8" fmla="*/ 78519 h 697594"/>
                <a:gd name="connsiteX9" fmla="*/ 226994 w 794022"/>
                <a:gd name="connsiteY9" fmla="*/ 133911 h 697594"/>
                <a:gd name="connsiteX10" fmla="*/ 297761 w 794022"/>
                <a:gd name="connsiteY10" fmla="*/ 233970 h 697594"/>
                <a:gd name="connsiteX11" fmla="*/ 110888 w 794022"/>
                <a:gd name="connsiteY11" fmla="*/ 194191 h 697594"/>
                <a:gd name="connsiteX12" fmla="*/ 11420 w 794022"/>
                <a:gd name="connsiteY12" fmla="*/ 354216 h 697594"/>
                <a:gd name="connsiteX13" fmla="*/ 157015 w 794022"/>
                <a:gd name="connsiteY13" fmla="*/ 447613 h 697594"/>
                <a:gd name="connsiteX14" fmla="*/ 202117 w 794022"/>
                <a:gd name="connsiteY14" fmla="*/ 454748 h 697594"/>
                <a:gd name="connsiteX15" fmla="*/ 61213 w 794022"/>
                <a:gd name="connsiteY15" fmla="*/ 586151 h 697594"/>
                <a:gd name="connsiteX16" fmla="*/ 104777 w 794022"/>
                <a:gd name="connsiteY16" fmla="*/ 588871 h 697594"/>
                <a:gd name="connsiteX17" fmla="*/ 245010 w 794022"/>
                <a:gd name="connsiteY17" fmla="*/ 488101 h 697594"/>
                <a:gd name="connsiteX18" fmla="*/ 352443 w 794022"/>
                <a:gd name="connsiteY18" fmla="*/ 696540 h 697594"/>
                <a:gd name="connsiteX19" fmla="*/ 488773 w 794022"/>
                <a:gd name="connsiteY19" fmla="*/ 639019 h 697594"/>
                <a:gd name="connsiteX20" fmla="*/ 520471 w 794022"/>
                <a:gd name="connsiteY20" fmla="*/ 476787 h 697594"/>
                <a:gd name="connsiteX21" fmla="*/ 577439 w 794022"/>
                <a:gd name="connsiteY21" fmla="*/ 533598 h 697594"/>
                <a:gd name="connsiteX22" fmla="*/ 636418 w 794022"/>
                <a:gd name="connsiteY22" fmla="*/ 556503 h 697594"/>
                <a:gd name="connsiteX23" fmla="*/ 600779 w 794022"/>
                <a:gd name="connsiteY23" fmla="*/ 481715 h 697594"/>
                <a:gd name="connsiteX24" fmla="*/ 627114 w 794022"/>
                <a:gd name="connsiteY24" fmla="*/ 487904 h 697594"/>
                <a:gd name="connsiteX25" fmla="*/ 786705 w 794022"/>
                <a:gd name="connsiteY25" fmla="*/ 351416 h 697594"/>
                <a:gd name="connsiteX26" fmla="*/ 765810 w 794022"/>
                <a:gd name="connsiteY26" fmla="*/ 276037 h 697594"/>
                <a:gd name="connsiteX27" fmla="*/ 632870 w 794022"/>
                <a:gd name="connsiteY27" fmla="*/ 229791 h 697594"/>
                <a:gd name="connsiteX28" fmla="*/ 397623 w 794022"/>
                <a:gd name="connsiteY28" fmla="*/ 103081 h 697594"/>
                <a:gd name="connsiteX29" fmla="*/ 484357 w 794022"/>
                <a:gd name="connsiteY29" fmla="*/ 47768 h 697594"/>
                <a:gd name="connsiteX30" fmla="*/ 550236 w 794022"/>
                <a:gd name="connsiteY30" fmla="*/ 149641 h 697594"/>
                <a:gd name="connsiteX31" fmla="*/ 432238 w 794022"/>
                <a:gd name="connsiteY31" fmla="*/ 309271 h 697594"/>
                <a:gd name="connsiteX32" fmla="*/ 404365 w 794022"/>
                <a:gd name="connsiteY32" fmla="*/ 295709 h 697594"/>
                <a:gd name="connsiteX33" fmla="*/ 377320 w 794022"/>
                <a:gd name="connsiteY33" fmla="*/ 191471 h 697594"/>
                <a:gd name="connsiteX34" fmla="*/ 397623 w 794022"/>
                <a:gd name="connsiteY34" fmla="*/ 103081 h 697594"/>
                <a:gd name="connsiteX35" fmla="*/ 129063 w 794022"/>
                <a:gd name="connsiteY35" fmla="*/ 391275 h 697594"/>
                <a:gd name="connsiteX36" fmla="*/ 69571 w 794022"/>
                <a:gd name="connsiteY36" fmla="*/ 358907 h 697594"/>
                <a:gd name="connsiteX37" fmla="*/ 53131 w 794022"/>
                <a:gd name="connsiteY37" fmla="*/ 282463 h 697594"/>
                <a:gd name="connsiteX38" fmla="*/ 120862 w 794022"/>
                <a:gd name="connsiteY38" fmla="*/ 241303 h 697594"/>
                <a:gd name="connsiteX39" fmla="*/ 382642 w 794022"/>
                <a:gd name="connsiteY39" fmla="*/ 346055 h 697594"/>
                <a:gd name="connsiteX40" fmla="*/ 129063 w 794022"/>
                <a:gd name="connsiteY40" fmla="*/ 391275 h 697594"/>
                <a:gd name="connsiteX41" fmla="*/ 460269 w 794022"/>
                <a:gd name="connsiteY41" fmla="*/ 598648 h 697594"/>
                <a:gd name="connsiteX42" fmla="*/ 334504 w 794022"/>
                <a:gd name="connsiteY42" fmla="*/ 644381 h 697594"/>
                <a:gd name="connsiteX43" fmla="*/ 285539 w 794022"/>
                <a:gd name="connsiteY43" fmla="*/ 526028 h 697594"/>
                <a:gd name="connsiteX44" fmla="*/ 387964 w 794022"/>
                <a:gd name="connsiteY44" fmla="*/ 401289 h 697594"/>
                <a:gd name="connsiteX45" fmla="*/ 438231 w 794022"/>
                <a:gd name="connsiteY45" fmla="*/ 414102 h 697594"/>
                <a:gd name="connsiteX46" fmla="*/ 481125 w 794022"/>
                <a:gd name="connsiteY46" fmla="*/ 510692 h 697594"/>
                <a:gd name="connsiteX47" fmla="*/ 460269 w 794022"/>
                <a:gd name="connsiteY47" fmla="*/ 598648 h 697594"/>
                <a:gd name="connsiteX48" fmla="*/ 728988 w 794022"/>
                <a:gd name="connsiteY48" fmla="*/ 370853 h 697594"/>
                <a:gd name="connsiteX49" fmla="*/ 646511 w 794022"/>
                <a:gd name="connsiteY49" fmla="*/ 430384 h 697594"/>
                <a:gd name="connsiteX50" fmla="*/ 475723 w 794022"/>
                <a:gd name="connsiteY50" fmla="*/ 356502 h 697594"/>
                <a:gd name="connsiteX51" fmla="*/ 602828 w 794022"/>
                <a:gd name="connsiteY51" fmla="*/ 274026 h 697594"/>
                <a:gd name="connsiteX52" fmla="*/ 719722 w 794022"/>
                <a:gd name="connsiteY52" fmla="*/ 300243 h 697594"/>
                <a:gd name="connsiteX53" fmla="*/ 728988 w 794022"/>
                <a:gd name="connsiteY53" fmla="*/ 370853 h 69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94022" h="697594">
                  <a:moveTo>
                    <a:pt x="632870" y="229791"/>
                  </a:moveTo>
                  <a:cubicBezTo>
                    <a:pt x="665040" y="207832"/>
                    <a:pt x="709827" y="188080"/>
                    <a:pt x="740539" y="169432"/>
                  </a:cubicBezTo>
                  <a:cubicBezTo>
                    <a:pt x="765495" y="154293"/>
                    <a:pt x="808901" y="133398"/>
                    <a:pt x="788913" y="102411"/>
                  </a:cubicBezTo>
                  <a:cubicBezTo>
                    <a:pt x="767900" y="69925"/>
                    <a:pt x="732535" y="103475"/>
                    <a:pt x="707738" y="118851"/>
                  </a:cubicBezTo>
                  <a:cubicBezTo>
                    <a:pt x="665671" y="144910"/>
                    <a:pt x="621910" y="175109"/>
                    <a:pt x="578188" y="197266"/>
                  </a:cubicBezTo>
                  <a:cubicBezTo>
                    <a:pt x="616627" y="83408"/>
                    <a:pt x="556702" y="14020"/>
                    <a:pt x="484594" y="1168"/>
                  </a:cubicBezTo>
                  <a:cubicBezTo>
                    <a:pt x="422343" y="-9910"/>
                    <a:pt x="323387" y="58294"/>
                    <a:pt x="337698" y="185439"/>
                  </a:cubicBezTo>
                  <a:cubicBezTo>
                    <a:pt x="319523" y="164701"/>
                    <a:pt x="293069" y="115578"/>
                    <a:pt x="275170" y="97088"/>
                  </a:cubicBezTo>
                  <a:cubicBezTo>
                    <a:pt x="261372" y="82935"/>
                    <a:pt x="245089" y="61606"/>
                    <a:pt x="224273" y="78519"/>
                  </a:cubicBezTo>
                  <a:cubicBezTo>
                    <a:pt x="205980" y="93461"/>
                    <a:pt x="215166" y="116327"/>
                    <a:pt x="226994" y="133911"/>
                  </a:cubicBezTo>
                  <a:cubicBezTo>
                    <a:pt x="247534" y="164307"/>
                    <a:pt x="269375" y="193994"/>
                    <a:pt x="297761" y="233970"/>
                  </a:cubicBezTo>
                  <a:cubicBezTo>
                    <a:pt x="229596" y="209369"/>
                    <a:pt x="172785" y="189026"/>
                    <a:pt x="110888" y="194191"/>
                  </a:cubicBezTo>
                  <a:cubicBezTo>
                    <a:pt x="24548" y="201406"/>
                    <a:pt x="-23353" y="276707"/>
                    <a:pt x="11420" y="354216"/>
                  </a:cubicBezTo>
                  <a:cubicBezTo>
                    <a:pt x="39372" y="416625"/>
                    <a:pt x="92161" y="441778"/>
                    <a:pt x="157015" y="447613"/>
                  </a:cubicBezTo>
                  <a:cubicBezTo>
                    <a:pt x="171089" y="448914"/>
                    <a:pt x="184927" y="451634"/>
                    <a:pt x="202117" y="454748"/>
                  </a:cubicBezTo>
                  <a:cubicBezTo>
                    <a:pt x="149524" y="493424"/>
                    <a:pt x="51869" y="563482"/>
                    <a:pt x="61213" y="586151"/>
                  </a:cubicBezTo>
                  <a:cubicBezTo>
                    <a:pt x="69610" y="602906"/>
                    <a:pt x="86484" y="597032"/>
                    <a:pt x="104777" y="588871"/>
                  </a:cubicBezTo>
                  <a:cubicBezTo>
                    <a:pt x="151180" y="566912"/>
                    <a:pt x="201446" y="517552"/>
                    <a:pt x="245010" y="488101"/>
                  </a:cubicBezTo>
                  <a:cubicBezTo>
                    <a:pt x="212485" y="626088"/>
                    <a:pt x="267128" y="686762"/>
                    <a:pt x="352443" y="696540"/>
                  </a:cubicBezTo>
                  <a:cubicBezTo>
                    <a:pt x="406809" y="702729"/>
                    <a:pt x="453212" y="681440"/>
                    <a:pt x="488773" y="639019"/>
                  </a:cubicBezTo>
                  <a:cubicBezTo>
                    <a:pt x="524413" y="596598"/>
                    <a:pt x="533796" y="544794"/>
                    <a:pt x="520471" y="476787"/>
                  </a:cubicBezTo>
                  <a:cubicBezTo>
                    <a:pt x="541208" y="498825"/>
                    <a:pt x="563562" y="519050"/>
                    <a:pt x="577439" y="533598"/>
                  </a:cubicBezTo>
                  <a:cubicBezTo>
                    <a:pt x="593761" y="550590"/>
                    <a:pt x="614695" y="576689"/>
                    <a:pt x="636418" y="556503"/>
                  </a:cubicBezTo>
                  <a:cubicBezTo>
                    <a:pt x="656959" y="537382"/>
                    <a:pt x="625419" y="502886"/>
                    <a:pt x="600779" y="481715"/>
                  </a:cubicBezTo>
                  <a:cubicBezTo>
                    <a:pt x="598886" y="480098"/>
                    <a:pt x="611147" y="488614"/>
                    <a:pt x="627114" y="487904"/>
                  </a:cubicBezTo>
                  <a:cubicBezTo>
                    <a:pt x="727450" y="471188"/>
                    <a:pt x="781265" y="425101"/>
                    <a:pt x="786705" y="351416"/>
                  </a:cubicBezTo>
                  <a:cubicBezTo>
                    <a:pt x="788755" y="323740"/>
                    <a:pt x="780436" y="298587"/>
                    <a:pt x="765810" y="276037"/>
                  </a:cubicBezTo>
                  <a:cubicBezTo>
                    <a:pt x="744087" y="242565"/>
                    <a:pt x="696935" y="225849"/>
                    <a:pt x="632870" y="229791"/>
                  </a:cubicBezTo>
                  <a:close/>
                  <a:moveTo>
                    <a:pt x="397623" y="103081"/>
                  </a:moveTo>
                  <a:cubicBezTo>
                    <a:pt x="415680" y="68742"/>
                    <a:pt x="439729" y="39016"/>
                    <a:pt x="484357" y="47768"/>
                  </a:cubicBezTo>
                  <a:cubicBezTo>
                    <a:pt x="521693" y="55022"/>
                    <a:pt x="555479" y="107693"/>
                    <a:pt x="550236" y="149641"/>
                  </a:cubicBezTo>
                  <a:cubicBezTo>
                    <a:pt x="540893" y="224627"/>
                    <a:pt x="488103" y="268625"/>
                    <a:pt x="432238" y="309271"/>
                  </a:cubicBezTo>
                  <a:cubicBezTo>
                    <a:pt x="417454" y="319995"/>
                    <a:pt x="409135" y="307024"/>
                    <a:pt x="404365" y="295709"/>
                  </a:cubicBezTo>
                  <a:cubicBezTo>
                    <a:pt x="390921" y="263815"/>
                    <a:pt x="379133" y="226756"/>
                    <a:pt x="377320" y="191471"/>
                  </a:cubicBezTo>
                  <a:cubicBezTo>
                    <a:pt x="375822" y="157920"/>
                    <a:pt x="383864" y="129298"/>
                    <a:pt x="397623" y="103081"/>
                  </a:cubicBezTo>
                  <a:close/>
                  <a:moveTo>
                    <a:pt x="129063" y="391275"/>
                  </a:moveTo>
                  <a:cubicBezTo>
                    <a:pt x="105093" y="385637"/>
                    <a:pt x="84631" y="377516"/>
                    <a:pt x="69571" y="358907"/>
                  </a:cubicBezTo>
                  <a:cubicBezTo>
                    <a:pt x="52461" y="337697"/>
                    <a:pt x="40160" y="310139"/>
                    <a:pt x="53131" y="282463"/>
                  </a:cubicBezTo>
                  <a:cubicBezTo>
                    <a:pt x="66102" y="254708"/>
                    <a:pt x="90072" y="240712"/>
                    <a:pt x="120862" y="241303"/>
                  </a:cubicBezTo>
                  <a:cubicBezTo>
                    <a:pt x="216783" y="242920"/>
                    <a:pt x="296578" y="285656"/>
                    <a:pt x="382642" y="346055"/>
                  </a:cubicBezTo>
                  <a:cubicBezTo>
                    <a:pt x="292833" y="376096"/>
                    <a:pt x="216467" y="411894"/>
                    <a:pt x="129063" y="391275"/>
                  </a:cubicBezTo>
                  <a:close/>
                  <a:moveTo>
                    <a:pt x="460269" y="598648"/>
                  </a:moveTo>
                  <a:cubicBezTo>
                    <a:pt x="433027" y="642883"/>
                    <a:pt x="378976" y="662240"/>
                    <a:pt x="334504" y="644381"/>
                  </a:cubicBezTo>
                  <a:cubicBezTo>
                    <a:pt x="290980" y="626798"/>
                    <a:pt x="270479" y="580119"/>
                    <a:pt x="285539" y="526028"/>
                  </a:cubicBezTo>
                  <a:cubicBezTo>
                    <a:pt x="300875" y="470715"/>
                    <a:pt x="339551" y="431409"/>
                    <a:pt x="387964" y="401289"/>
                  </a:cubicBezTo>
                  <a:cubicBezTo>
                    <a:pt x="415680" y="383981"/>
                    <a:pt x="418518" y="383548"/>
                    <a:pt x="438231" y="414102"/>
                  </a:cubicBezTo>
                  <a:cubicBezTo>
                    <a:pt x="458692" y="445799"/>
                    <a:pt x="475723" y="472253"/>
                    <a:pt x="481125" y="510692"/>
                  </a:cubicBezTo>
                  <a:cubicBezTo>
                    <a:pt x="484279" y="538289"/>
                    <a:pt x="474462" y="575506"/>
                    <a:pt x="460269" y="598648"/>
                  </a:cubicBezTo>
                  <a:close/>
                  <a:moveTo>
                    <a:pt x="728988" y="370853"/>
                  </a:moveTo>
                  <a:cubicBezTo>
                    <a:pt x="714834" y="406295"/>
                    <a:pt x="686488" y="425062"/>
                    <a:pt x="646511" y="430384"/>
                  </a:cubicBezTo>
                  <a:cubicBezTo>
                    <a:pt x="574443" y="440122"/>
                    <a:pt x="526108" y="400303"/>
                    <a:pt x="475723" y="356502"/>
                  </a:cubicBezTo>
                  <a:cubicBezTo>
                    <a:pt x="516094" y="319325"/>
                    <a:pt x="550197" y="290348"/>
                    <a:pt x="602828" y="274026"/>
                  </a:cubicBezTo>
                  <a:cubicBezTo>
                    <a:pt x="637088" y="263342"/>
                    <a:pt x="692125" y="271069"/>
                    <a:pt x="719722" y="300243"/>
                  </a:cubicBezTo>
                  <a:cubicBezTo>
                    <a:pt x="739317" y="321099"/>
                    <a:pt x="738094" y="348065"/>
                    <a:pt x="728988" y="370853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A1FE1656-F6BF-4B6E-9D0A-33745DBECBAB}"/>
                </a:ext>
              </a:extLst>
            </p:cNvPr>
            <p:cNvSpPr/>
            <p:nvPr/>
          </p:nvSpPr>
          <p:spPr>
            <a:xfrm>
              <a:off x="1778597" y="2552059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FC96E974-23C5-4839-8A79-6B2199893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331" y="2443996"/>
              <a:ext cx="350689" cy="351006"/>
            </a:xfrm>
            <a:custGeom>
              <a:avLst/>
              <a:gdLst>
                <a:gd name="connsiteX0" fmla="*/ 154602 w 311075"/>
                <a:gd name="connsiteY0" fmla="*/ 116784 h 311356"/>
                <a:gd name="connsiteX1" fmla="*/ 116502 w 311075"/>
                <a:gd name="connsiteY1" fmla="*/ 155678 h 311356"/>
                <a:gd name="connsiteX2" fmla="*/ 154602 w 311075"/>
                <a:gd name="connsiteY2" fmla="*/ 194572 h 311356"/>
                <a:gd name="connsiteX3" fmla="*/ 192702 w 311075"/>
                <a:gd name="connsiteY3" fmla="*/ 155678 h 311356"/>
                <a:gd name="connsiteX4" fmla="*/ 154602 w 311075"/>
                <a:gd name="connsiteY4" fmla="*/ 116784 h 311356"/>
                <a:gd name="connsiteX5" fmla="*/ 164978 w 311075"/>
                <a:gd name="connsiteY5" fmla="*/ 17 h 311356"/>
                <a:gd name="connsiteX6" fmla="*/ 183937 w 311075"/>
                <a:gd name="connsiteY6" fmla="*/ 37355 h 311356"/>
                <a:gd name="connsiteX7" fmla="*/ 182920 w 311075"/>
                <a:gd name="connsiteY7" fmla="*/ 62256 h 311356"/>
                <a:gd name="connsiteX8" fmla="*/ 196144 w 311075"/>
                <a:gd name="connsiteY8" fmla="*/ 40221 h 311356"/>
                <a:gd name="connsiteX9" fmla="*/ 235580 w 311075"/>
                <a:gd name="connsiteY9" fmla="*/ 53149 h 311356"/>
                <a:gd name="connsiteX10" fmla="*/ 212182 w 311075"/>
                <a:gd name="connsiteY10" fmla="*/ 98826 h 311356"/>
                <a:gd name="connsiteX11" fmla="*/ 250377 w 311075"/>
                <a:gd name="connsiteY11" fmla="*/ 79603 h 311356"/>
                <a:gd name="connsiteX12" fmla="*/ 270585 w 311075"/>
                <a:gd name="connsiteY12" fmla="*/ 117172 h 311356"/>
                <a:gd name="connsiteX13" fmla="*/ 232713 w 311075"/>
                <a:gd name="connsiteY13" fmla="*/ 138378 h 311356"/>
                <a:gd name="connsiteX14" fmla="*/ 284613 w 311075"/>
                <a:gd name="connsiteY14" fmla="*/ 143993 h 311356"/>
                <a:gd name="connsiteX15" fmla="*/ 273720 w 311075"/>
                <a:gd name="connsiteY15" fmla="*/ 184218 h 311356"/>
                <a:gd name="connsiteX16" fmla="*/ 248355 w 311075"/>
                <a:gd name="connsiteY16" fmla="*/ 183182 h 311356"/>
                <a:gd name="connsiteX17" fmla="*/ 269266 w 311075"/>
                <a:gd name="connsiteY17" fmla="*/ 195773 h 311356"/>
                <a:gd name="connsiteX18" fmla="*/ 256338 w 311075"/>
                <a:gd name="connsiteY18" fmla="*/ 235433 h 311356"/>
                <a:gd name="connsiteX19" fmla="*/ 210297 w 311075"/>
                <a:gd name="connsiteY19" fmla="*/ 211740 h 311356"/>
                <a:gd name="connsiteX20" fmla="*/ 229885 w 311075"/>
                <a:gd name="connsiteY20" fmla="*/ 250648 h 311356"/>
                <a:gd name="connsiteX21" fmla="*/ 192315 w 311075"/>
                <a:gd name="connsiteY21" fmla="*/ 270547 h 311356"/>
                <a:gd name="connsiteX22" fmla="*/ 172484 w 311075"/>
                <a:gd name="connsiteY22" fmla="*/ 234961 h 311356"/>
                <a:gd name="connsiteX23" fmla="*/ 167082 w 311075"/>
                <a:gd name="connsiteY23" fmla="*/ 284895 h 311356"/>
                <a:gd name="connsiteX24" fmla="*/ 126857 w 311075"/>
                <a:gd name="connsiteY24" fmla="*/ 274001 h 311356"/>
                <a:gd name="connsiteX25" fmla="*/ 128028 w 311075"/>
                <a:gd name="connsiteY25" fmla="*/ 245332 h 311356"/>
                <a:gd name="connsiteX26" fmla="*/ 113715 w 311075"/>
                <a:gd name="connsiteY26" fmla="*/ 269215 h 311356"/>
                <a:gd name="connsiteX27" fmla="*/ 74054 w 311075"/>
                <a:gd name="connsiteY27" fmla="*/ 256320 h 311356"/>
                <a:gd name="connsiteX28" fmla="*/ 97746 w 311075"/>
                <a:gd name="connsiteY28" fmla="*/ 210078 h 311356"/>
                <a:gd name="connsiteX29" fmla="*/ 58840 w 311075"/>
                <a:gd name="connsiteY29" fmla="*/ 229846 h 311356"/>
                <a:gd name="connsiteX30" fmla="*/ 38940 w 311075"/>
                <a:gd name="connsiteY30" fmla="*/ 192585 h 311356"/>
                <a:gd name="connsiteX31" fmla="*/ 74788 w 311075"/>
                <a:gd name="connsiteY31" fmla="*/ 172617 h 311356"/>
                <a:gd name="connsiteX32" fmla="*/ 26310 w 311075"/>
                <a:gd name="connsiteY32" fmla="*/ 167363 h 311356"/>
                <a:gd name="connsiteX33" fmla="*/ 37394 w 311075"/>
                <a:gd name="connsiteY33" fmla="*/ 127138 h 311356"/>
                <a:gd name="connsiteX34" fmla="*/ 65274 w 311075"/>
                <a:gd name="connsiteY34" fmla="*/ 128279 h 311356"/>
                <a:gd name="connsiteX35" fmla="*/ 40272 w 311075"/>
                <a:gd name="connsiteY35" fmla="*/ 113344 h 311356"/>
                <a:gd name="connsiteX36" fmla="*/ 53167 w 311075"/>
                <a:gd name="connsiteY36" fmla="*/ 73908 h 311356"/>
                <a:gd name="connsiteX37" fmla="*/ 99089 w 311075"/>
                <a:gd name="connsiteY37" fmla="*/ 97327 h 311356"/>
                <a:gd name="connsiteX38" fmla="*/ 79747 w 311075"/>
                <a:gd name="connsiteY38" fmla="*/ 59110 h 311356"/>
                <a:gd name="connsiteX39" fmla="*/ 117222 w 311075"/>
                <a:gd name="connsiteY39" fmla="*/ 38902 h 311356"/>
                <a:gd name="connsiteX40" fmla="*/ 138128 w 311075"/>
                <a:gd name="connsiteY40" fmla="*/ 76430 h 311356"/>
                <a:gd name="connsiteX41" fmla="*/ 139917 w 311075"/>
                <a:gd name="connsiteY41" fmla="*/ 44329 h 311356"/>
                <a:gd name="connsiteX42" fmla="*/ 164978 w 311075"/>
                <a:gd name="connsiteY42" fmla="*/ 17 h 3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075" h="311356">
                  <a:moveTo>
                    <a:pt x="154602" y="116784"/>
                  </a:moveTo>
                  <a:cubicBezTo>
                    <a:pt x="133560" y="116784"/>
                    <a:pt x="116502" y="134197"/>
                    <a:pt x="116502" y="155678"/>
                  </a:cubicBezTo>
                  <a:cubicBezTo>
                    <a:pt x="116502" y="177159"/>
                    <a:pt x="133560" y="194572"/>
                    <a:pt x="154602" y="194572"/>
                  </a:cubicBezTo>
                  <a:cubicBezTo>
                    <a:pt x="175644" y="194572"/>
                    <a:pt x="192702" y="177159"/>
                    <a:pt x="192702" y="155678"/>
                  </a:cubicBezTo>
                  <a:cubicBezTo>
                    <a:pt x="192702" y="134197"/>
                    <a:pt x="175644" y="116784"/>
                    <a:pt x="154602" y="116784"/>
                  </a:cubicBezTo>
                  <a:close/>
                  <a:moveTo>
                    <a:pt x="164978" y="17"/>
                  </a:moveTo>
                  <a:cubicBezTo>
                    <a:pt x="173752" y="539"/>
                    <a:pt x="181791" y="13083"/>
                    <a:pt x="183937" y="37355"/>
                  </a:cubicBezTo>
                  <a:lnTo>
                    <a:pt x="182920" y="62256"/>
                  </a:lnTo>
                  <a:lnTo>
                    <a:pt x="196144" y="40221"/>
                  </a:lnTo>
                  <a:cubicBezTo>
                    <a:pt x="224418" y="4477"/>
                    <a:pt x="247358" y="14414"/>
                    <a:pt x="235580" y="53149"/>
                  </a:cubicBezTo>
                  <a:lnTo>
                    <a:pt x="212182" y="98826"/>
                  </a:lnTo>
                  <a:lnTo>
                    <a:pt x="250377" y="79603"/>
                  </a:lnTo>
                  <a:cubicBezTo>
                    <a:pt x="296391" y="63474"/>
                    <a:pt x="309578" y="88141"/>
                    <a:pt x="270585" y="117172"/>
                  </a:cubicBezTo>
                  <a:lnTo>
                    <a:pt x="232713" y="138378"/>
                  </a:lnTo>
                  <a:lnTo>
                    <a:pt x="284613" y="143993"/>
                  </a:lnTo>
                  <a:cubicBezTo>
                    <a:pt x="323512" y="155453"/>
                    <a:pt x="319230" y="180194"/>
                    <a:pt x="273720" y="184218"/>
                  </a:cubicBezTo>
                  <a:lnTo>
                    <a:pt x="248355" y="183182"/>
                  </a:lnTo>
                  <a:lnTo>
                    <a:pt x="269266" y="195773"/>
                  </a:lnTo>
                  <a:cubicBezTo>
                    <a:pt x="305010" y="224158"/>
                    <a:pt x="295074" y="247251"/>
                    <a:pt x="256338" y="235433"/>
                  </a:cubicBezTo>
                  <a:lnTo>
                    <a:pt x="210297" y="211740"/>
                  </a:lnTo>
                  <a:lnTo>
                    <a:pt x="229885" y="250648"/>
                  </a:lnTo>
                  <a:cubicBezTo>
                    <a:pt x="246013" y="296637"/>
                    <a:pt x="221346" y="309754"/>
                    <a:pt x="192315" y="270547"/>
                  </a:cubicBezTo>
                  <a:lnTo>
                    <a:pt x="172484" y="234961"/>
                  </a:lnTo>
                  <a:lnTo>
                    <a:pt x="167082" y="284895"/>
                  </a:lnTo>
                  <a:cubicBezTo>
                    <a:pt x="155623" y="323793"/>
                    <a:pt x="130881" y="319511"/>
                    <a:pt x="126857" y="274001"/>
                  </a:cubicBezTo>
                  <a:lnTo>
                    <a:pt x="128028" y="245332"/>
                  </a:lnTo>
                  <a:lnTo>
                    <a:pt x="113715" y="269215"/>
                  </a:lnTo>
                  <a:cubicBezTo>
                    <a:pt x="85329" y="305137"/>
                    <a:pt x="62236" y="295212"/>
                    <a:pt x="74054" y="256320"/>
                  </a:cubicBezTo>
                  <a:lnTo>
                    <a:pt x="97746" y="210078"/>
                  </a:lnTo>
                  <a:lnTo>
                    <a:pt x="58840" y="229846"/>
                  </a:lnTo>
                  <a:cubicBezTo>
                    <a:pt x="12850" y="246188"/>
                    <a:pt x="-266" y="221592"/>
                    <a:pt x="38940" y="192585"/>
                  </a:cubicBezTo>
                  <a:lnTo>
                    <a:pt x="74788" y="172617"/>
                  </a:lnTo>
                  <a:lnTo>
                    <a:pt x="26310" y="167363"/>
                  </a:lnTo>
                  <a:cubicBezTo>
                    <a:pt x="-12473" y="155904"/>
                    <a:pt x="-8048" y="131162"/>
                    <a:pt x="37394" y="127138"/>
                  </a:cubicBezTo>
                  <a:lnTo>
                    <a:pt x="65274" y="128279"/>
                  </a:lnTo>
                  <a:lnTo>
                    <a:pt x="40272" y="113344"/>
                  </a:lnTo>
                  <a:cubicBezTo>
                    <a:pt x="4351" y="85069"/>
                    <a:pt x="14276" y="62129"/>
                    <a:pt x="53167" y="73908"/>
                  </a:cubicBezTo>
                  <a:lnTo>
                    <a:pt x="99089" y="97327"/>
                  </a:lnTo>
                  <a:lnTo>
                    <a:pt x="79747" y="59110"/>
                  </a:lnTo>
                  <a:cubicBezTo>
                    <a:pt x="63524" y="13096"/>
                    <a:pt x="88286" y="-91"/>
                    <a:pt x="117222" y="38902"/>
                  </a:cubicBezTo>
                  <a:lnTo>
                    <a:pt x="138128" y="76430"/>
                  </a:lnTo>
                  <a:lnTo>
                    <a:pt x="139917" y="44329"/>
                  </a:lnTo>
                  <a:cubicBezTo>
                    <a:pt x="144305" y="14060"/>
                    <a:pt x="155107" y="-570"/>
                    <a:pt x="16497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462" name="Freeform: Shape 361">
              <a:extLst>
                <a:ext uri="{FF2B5EF4-FFF2-40B4-BE49-F238E27FC236}">
                  <a16:creationId xmlns:a16="http://schemas.microsoft.com/office/drawing/2014/main" id="{8A874144-94C7-47A9-9F83-1174001F8501}"/>
                </a:ext>
              </a:extLst>
            </p:cNvPr>
            <p:cNvSpPr/>
            <p:nvPr/>
          </p:nvSpPr>
          <p:spPr>
            <a:xfrm>
              <a:off x="2352176" y="3291312"/>
              <a:ext cx="344261" cy="219075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371" h="405600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4789" y="19590"/>
                    <a:pt x="543697" y="23131"/>
                    <a:pt x="602606" y="21522"/>
                  </a:cubicBezTo>
                  <a:cubicBezTo>
                    <a:pt x="613229" y="20556"/>
                    <a:pt x="623852" y="20878"/>
                    <a:pt x="638659" y="20878"/>
                  </a:cubicBezTo>
                  <a:close/>
                </a:path>
              </a:pathLst>
            </a:custGeom>
            <a:solidFill>
              <a:schemeClr val="bg1"/>
            </a:solidFill>
            <a:ln w="320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264">
              <a:extLst>
                <a:ext uri="{FF2B5EF4-FFF2-40B4-BE49-F238E27FC236}">
                  <a16:creationId xmlns:a16="http://schemas.microsoft.com/office/drawing/2014/main" id="{68F289EE-4E00-403F-8437-6A97C61810BE}"/>
                </a:ext>
              </a:extLst>
            </p:cNvPr>
            <p:cNvSpPr/>
            <p:nvPr/>
          </p:nvSpPr>
          <p:spPr>
            <a:xfrm>
              <a:off x="2888652" y="3147238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17">
              <a:extLst>
                <a:ext uri="{FF2B5EF4-FFF2-40B4-BE49-F238E27FC236}">
                  <a16:creationId xmlns:a16="http://schemas.microsoft.com/office/drawing/2014/main" id="{D44DD96D-A158-40B2-B09F-61B7ADD07E39}"/>
                </a:ext>
              </a:extLst>
            </p:cNvPr>
            <p:cNvSpPr/>
            <p:nvPr/>
          </p:nvSpPr>
          <p:spPr>
            <a:xfrm>
              <a:off x="3185726" y="5068249"/>
              <a:ext cx="285898" cy="362603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solidFill>
              <a:schemeClr val="bg1"/>
            </a:solidFill>
            <a:ln w="8081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264">
              <a:extLst>
                <a:ext uri="{FF2B5EF4-FFF2-40B4-BE49-F238E27FC236}">
                  <a16:creationId xmlns:a16="http://schemas.microsoft.com/office/drawing/2014/main" id="{66399A76-E5A5-46A5-8393-BECD937CABEB}"/>
                </a:ext>
              </a:extLst>
            </p:cNvPr>
            <p:cNvSpPr/>
            <p:nvPr/>
          </p:nvSpPr>
          <p:spPr>
            <a:xfrm>
              <a:off x="2511688" y="5166854"/>
              <a:ext cx="211217" cy="34045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자유형: 도형 642">
              <a:extLst>
                <a:ext uri="{FF2B5EF4-FFF2-40B4-BE49-F238E27FC236}">
                  <a16:creationId xmlns:a16="http://schemas.microsoft.com/office/drawing/2014/main" id="{75FC84B8-4E59-447C-8E6B-C566412790D4}"/>
                </a:ext>
              </a:extLst>
            </p:cNvPr>
            <p:cNvSpPr/>
            <p:nvPr/>
          </p:nvSpPr>
          <p:spPr>
            <a:xfrm flipH="1">
              <a:off x="2304210" y="6206786"/>
              <a:ext cx="364184" cy="348864"/>
            </a:xfrm>
            <a:custGeom>
              <a:avLst/>
              <a:gdLst>
                <a:gd name="connsiteX0" fmla="*/ 286423 w 364184"/>
                <a:gd name="connsiteY0" fmla="*/ 178046 h 348864"/>
                <a:gd name="connsiteX1" fmla="*/ 329798 w 364184"/>
                <a:gd name="connsiteY1" fmla="*/ 215660 h 348864"/>
                <a:gd name="connsiteX2" fmla="*/ 294535 w 364184"/>
                <a:gd name="connsiteY2" fmla="*/ 254599 h 348864"/>
                <a:gd name="connsiteX3" fmla="*/ 242187 w 364184"/>
                <a:gd name="connsiteY3" fmla="*/ 216057 h 348864"/>
                <a:gd name="connsiteX4" fmla="*/ 286423 w 364184"/>
                <a:gd name="connsiteY4" fmla="*/ 178046 h 348864"/>
                <a:gd name="connsiteX5" fmla="*/ 277615 w 364184"/>
                <a:gd name="connsiteY5" fmla="*/ 42920 h 348864"/>
                <a:gd name="connsiteX6" fmla="*/ 314136 w 364184"/>
                <a:gd name="connsiteY6" fmla="*/ 83547 h 348864"/>
                <a:gd name="connsiteX7" fmla="*/ 249835 w 364184"/>
                <a:gd name="connsiteY7" fmla="*/ 136624 h 348864"/>
                <a:gd name="connsiteX8" fmla="*/ 203546 w 364184"/>
                <a:gd name="connsiteY8" fmla="*/ 94341 h 348864"/>
                <a:gd name="connsiteX9" fmla="*/ 277615 w 364184"/>
                <a:gd name="connsiteY9" fmla="*/ 42920 h 348864"/>
                <a:gd name="connsiteX10" fmla="*/ 77832 w 364184"/>
                <a:gd name="connsiteY10" fmla="*/ 174 h 348864"/>
                <a:gd name="connsiteX11" fmla="*/ 53421 w 364184"/>
                <a:gd name="connsiteY11" fmla="*/ 2392 h 348864"/>
                <a:gd name="connsiteX12" fmla="*/ 5484 w 364184"/>
                <a:gd name="connsiteY12" fmla="*/ 45979 h 348864"/>
                <a:gd name="connsiteX13" fmla="*/ 0 w 364184"/>
                <a:gd name="connsiteY13" fmla="*/ 74999 h 348864"/>
                <a:gd name="connsiteX14" fmla="*/ 29470 w 364184"/>
                <a:gd name="connsiteY14" fmla="*/ 74788 h 348864"/>
                <a:gd name="connsiteX15" fmla="*/ 38215 w 364184"/>
                <a:gd name="connsiteY15" fmla="*/ 74180 h 348864"/>
                <a:gd name="connsiteX16" fmla="*/ 49460 w 364184"/>
                <a:gd name="connsiteY16" fmla="*/ 49352 h 348864"/>
                <a:gd name="connsiteX17" fmla="*/ 83122 w 364184"/>
                <a:gd name="connsiteY17" fmla="*/ 37655 h 348864"/>
                <a:gd name="connsiteX18" fmla="*/ 135702 w 364184"/>
                <a:gd name="connsiteY18" fmla="*/ 86461 h 348864"/>
                <a:gd name="connsiteX19" fmla="*/ 121596 w 364184"/>
                <a:gd name="connsiteY19" fmla="*/ 129269 h 348864"/>
                <a:gd name="connsiteX20" fmla="*/ 112930 w 364184"/>
                <a:gd name="connsiteY20" fmla="*/ 133954 h 348864"/>
                <a:gd name="connsiteX21" fmla="*/ 127992 w 364184"/>
                <a:gd name="connsiteY21" fmla="*/ 150252 h 348864"/>
                <a:gd name="connsiteX22" fmla="*/ 133897 w 364184"/>
                <a:gd name="connsiteY22" fmla="*/ 154825 h 348864"/>
                <a:gd name="connsiteX23" fmla="*/ 138985 w 364184"/>
                <a:gd name="connsiteY23" fmla="*/ 145085 h 348864"/>
                <a:gd name="connsiteX24" fmla="*/ 172124 w 364184"/>
                <a:gd name="connsiteY24" fmla="*/ 130698 h 348864"/>
                <a:gd name="connsiteX25" fmla="*/ 210797 w 364184"/>
                <a:gd name="connsiteY25" fmla="*/ 187416 h 348864"/>
                <a:gd name="connsiteX26" fmla="*/ 203910 w 364184"/>
                <a:gd name="connsiteY26" fmla="*/ 198173 h 348864"/>
                <a:gd name="connsiteX27" fmla="*/ 196412 w 364184"/>
                <a:gd name="connsiteY27" fmla="*/ 203947 h 348864"/>
                <a:gd name="connsiteX28" fmla="*/ 214030 w 364184"/>
                <a:gd name="connsiteY28" fmla="*/ 228030 h 348864"/>
                <a:gd name="connsiteX29" fmla="*/ 212247 w 364184"/>
                <a:gd name="connsiteY29" fmla="*/ 242309 h 348864"/>
                <a:gd name="connsiteX30" fmla="*/ 207213 w 364184"/>
                <a:gd name="connsiteY30" fmla="*/ 250826 h 348864"/>
                <a:gd name="connsiteX31" fmla="*/ 220665 w 364184"/>
                <a:gd name="connsiteY31" fmla="*/ 279365 h 348864"/>
                <a:gd name="connsiteX32" fmla="*/ 184408 w 364184"/>
                <a:gd name="connsiteY32" fmla="*/ 311516 h 348864"/>
                <a:gd name="connsiteX33" fmla="*/ 166245 w 364184"/>
                <a:gd name="connsiteY33" fmla="*/ 305039 h 348864"/>
                <a:gd name="connsiteX34" fmla="*/ 142329 w 364184"/>
                <a:gd name="connsiteY34" fmla="*/ 335673 h 348864"/>
                <a:gd name="connsiteX35" fmla="*/ 148281 w 364184"/>
                <a:gd name="connsiteY35" fmla="*/ 339949 h 348864"/>
                <a:gd name="connsiteX36" fmla="*/ 199215 w 364184"/>
                <a:gd name="connsiteY36" fmla="*/ 347912 h 348864"/>
                <a:gd name="connsiteX37" fmla="*/ 254052 w 364184"/>
                <a:gd name="connsiteY37" fmla="*/ 278966 h 348864"/>
                <a:gd name="connsiteX38" fmla="*/ 314765 w 364184"/>
                <a:gd name="connsiteY38" fmla="*/ 285524 h 348864"/>
                <a:gd name="connsiteX39" fmla="*/ 338936 w 364184"/>
                <a:gd name="connsiteY39" fmla="*/ 163675 h 348864"/>
                <a:gd name="connsiteX40" fmla="*/ 327215 w 364184"/>
                <a:gd name="connsiteY40" fmla="*/ 132055 h 348864"/>
                <a:gd name="connsiteX41" fmla="*/ 323838 w 364184"/>
                <a:gd name="connsiteY41" fmla="*/ 24642 h 348864"/>
                <a:gd name="connsiteX42" fmla="*/ 201824 w 364184"/>
                <a:gd name="connsiteY42" fmla="*/ 30007 h 348864"/>
                <a:gd name="connsiteX43" fmla="*/ 188116 w 364184"/>
                <a:gd name="connsiteY43" fmla="*/ 44046 h 348864"/>
                <a:gd name="connsiteX44" fmla="*/ 158350 w 364184"/>
                <a:gd name="connsiteY44" fmla="*/ 44211 h 348864"/>
                <a:gd name="connsiteX45" fmla="*/ 105769 w 364184"/>
                <a:gd name="connsiteY45" fmla="*/ 4313 h 348864"/>
                <a:gd name="connsiteX46" fmla="*/ 77832 w 364184"/>
                <a:gd name="connsiteY46" fmla="*/ 174 h 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64184" h="348864">
                  <a:moveTo>
                    <a:pt x="286423" y="178046"/>
                  </a:moveTo>
                  <a:cubicBezTo>
                    <a:pt x="312084" y="178742"/>
                    <a:pt x="328143" y="192383"/>
                    <a:pt x="329798" y="215660"/>
                  </a:cubicBezTo>
                  <a:cubicBezTo>
                    <a:pt x="331288" y="237315"/>
                    <a:pt x="317580" y="254267"/>
                    <a:pt x="294535" y="254599"/>
                  </a:cubicBezTo>
                  <a:cubicBezTo>
                    <a:pt x="268940" y="254896"/>
                    <a:pt x="245729" y="240228"/>
                    <a:pt x="242187" y="216057"/>
                  </a:cubicBezTo>
                  <a:cubicBezTo>
                    <a:pt x="237948" y="187582"/>
                    <a:pt x="265629" y="183344"/>
                    <a:pt x="286423" y="178046"/>
                  </a:cubicBezTo>
                  <a:close/>
                  <a:moveTo>
                    <a:pt x="277615" y="42920"/>
                  </a:moveTo>
                  <a:cubicBezTo>
                    <a:pt x="293740" y="43417"/>
                    <a:pt x="312382" y="55238"/>
                    <a:pt x="314136" y="83547"/>
                  </a:cubicBezTo>
                  <a:cubicBezTo>
                    <a:pt x="315494" y="104838"/>
                    <a:pt x="272417" y="131690"/>
                    <a:pt x="249835" y="136624"/>
                  </a:cubicBezTo>
                  <a:cubicBezTo>
                    <a:pt x="222320" y="142617"/>
                    <a:pt x="202751" y="110268"/>
                    <a:pt x="203546" y="94341"/>
                  </a:cubicBezTo>
                  <a:cubicBezTo>
                    <a:pt x="204639" y="72256"/>
                    <a:pt x="237484" y="42457"/>
                    <a:pt x="277615" y="42920"/>
                  </a:cubicBezTo>
                  <a:close/>
                  <a:moveTo>
                    <a:pt x="77832" y="174"/>
                  </a:moveTo>
                  <a:cubicBezTo>
                    <a:pt x="69306" y="-331"/>
                    <a:pt x="61368" y="224"/>
                    <a:pt x="53421" y="2392"/>
                  </a:cubicBezTo>
                  <a:cubicBezTo>
                    <a:pt x="30160" y="8733"/>
                    <a:pt x="13853" y="25024"/>
                    <a:pt x="5484" y="45979"/>
                  </a:cubicBezTo>
                  <a:lnTo>
                    <a:pt x="0" y="74999"/>
                  </a:lnTo>
                  <a:lnTo>
                    <a:pt x="29470" y="74788"/>
                  </a:lnTo>
                  <a:lnTo>
                    <a:pt x="38215" y="74180"/>
                  </a:lnTo>
                  <a:lnTo>
                    <a:pt x="49460" y="49352"/>
                  </a:lnTo>
                  <a:cubicBezTo>
                    <a:pt x="57990" y="42225"/>
                    <a:pt x="69662" y="38599"/>
                    <a:pt x="83122" y="37655"/>
                  </a:cubicBezTo>
                  <a:cubicBezTo>
                    <a:pt x="107126" y="36000"/>
                    <a:pt x="131662" y="66594"/>
                    <a:pt x="135702" y="86461"/>
                  </a:cubicBezTo>
                  <a:cubicBezTo>
                    <a:pt x="139294" y="104159"/>
                    <a:pt x="133020" y="119216"/>
                    <a:pt x="121596" y="129269"/>
                  </a:cubicBezTo>
                  <a:lnTo>
                    <a:pt x="112930" y="133954"/>
                  </a:lnTo>
                  <a:lnTo>
                    <a:pt x="127992" y="150252"/>
                  </a:lnTo>
                  <a:lnTo>
                    <a:pt x="133897" y="154825"/>
                  </a:lnTo>
                  <a:lnTo>
                    <a:pt x="138985" y="145085"/>
                  </a:lnTo>
                  <a:cubicBezTo>
                    <a:pt x="148569" y="134292"/>
                    <a:pt x="164574" y="130399"/>
                    <a:pt x="172124" y="130698"/>
                  </a:cubicBezTo>
                  <a:cubicBezTo>
                    <a:pt x="197619" y="131658"/>
                    <a:pt x="219274" y="163046"/>
                    <a:pt x="210797" y="187416"/>
                  </a:cubicBezTo>
                  <a:cubicBezTo>
                    <a:pt x="209258" y="191754"/>
                    <a:pt x="207064" y="195048"/>
                    <a:pt x="203910" y="198173"/>
                  </a:cubicBezTo>
                  <a:lnTo>
                    <a:pt x="196412" y="203947"/>
                  </a:lnTo>
                  <a:lnTo>
                    <a:pt x="214030" y="228030"/>
                  </a:lnTo>
                  <a:cubicBezTo>
                    <a:pt x="214681" y="232593"/>
                    <a:pt x="214088" y="237334"/>
                    <a:pt x="212247" y="242309"/>
                  </a:cubicBezTo>
                  <a:lnTo>
                    <a:pt x="207213" y="250826"/>
                  </a:lnTo>
                  <a:lnTo>
                    <a:pt x="220665" y="279365"/>
                  </a:lnTo>
                  <a:cubicBezTo>
                    <a:pt x="222850" y="296650"/>
                    <a:pt x="203513" y="311516"/>
                    <a:pt x="184408" y="311516"/>
                  </a:cubicBezTo>
                  <a:lnTo>
                    <a:pt x="166245" y="305039"/>
                  </a:lnTo>
                  <a:lnTo>
                    <a:pt x="142329" y="335673"/>
                  </a:lnTo>
                  <a:lnTo>
                    <a:pt x="148281" y="339949"/>
                  </a:lnTo>
                  <a:cubicBezTo>
                    <a:pt x="164055" y="347748"/>
                    <a:pt x="182177" y="350519"/>
                    <a:pt x="199215" y="347912"/>
                  </a:cubicBezTo>
                  <a:cubicBezTo>
                    <a:pt x="236073" y="337316"/>
                    <a:pt x="235773" y="301948"/>
                    <a:pt x="254052" y="278966"/>
                  </a:cubicBezTo>
                  <a:cubicBezTo>
                    <a:pt x="274290" y="281153"/>
                    <a:pt x="279908" y="292903"/>
                    <a:pt x="314765" y="285524"/>
                  </a:cubicBezTo>
                  <a:cubicBezTo>
                    <a:pt x="367159" y="274433"/>
                    <a:pt x="382146" y="203905"/>
                    <a:pt x="338936" y="163675"/>
                  </a:cubicBezTo>
                  <a:cubicBezTo>
                    <a:pt x="330130" y="155464"/>
                    <a:pt x="311322" y="153742"/>
                    <a:pt x="327215" y="132055"/>
                  </a:cubicBezTo>
                  <a:cubicBezTo>
                    <a:pt x="359399" y="88117"/>
                    <a:pt x="356420" y="51131"/>
                    <a:pt x="323838" y="24642"/>
                  </a:cubicBezTo>
                  <a:cubicBezTo>
                    <a:pt x="288078" y="-4462"/>
                    <a:pt x="237087" y="-2243"/>
                    <a:pt x="201824" y="30007"/>
                  </a:cubicBezTo>
                  <a:cubicBezTo>
                    <a:pt x="197023" y="34411"/>
                    <a:pt x="191891" y="38748"/>
                    <a:pt x="188116" y="44046"/>
                  </a:cubicBezTo>
                  <a:cubicBezTo>
                    <a:pt x="177951" y="58185"/>
                    <a:pt x="169376" y="58714"/>
                    <a:pt x="158350" y="44211"/>
                  </a:cubicBezTo>
                  <a:cubicBezTo>
                    <a:pt x="144741" y="26232"/>
                    <a:pt x="126629" y="13153"/>
                    <a:pt x="105769" y="4313"/>
                  </a:cubicBezTo>
                  <a:cubicBezTo>
                    <a:pt x="95472" y="2244"/>
                    <a:pt x="86358" y="680"/>
                    <a:pt x="77832" y="174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44" name="Freeform: Shape 44">
              <a:extLst>
                <a:ext uri="{FF2B5EF4-FFF2-40B4-BE49-F238E27FC236}">
                  <a16:creationId xmlns:a16="http://schemas.microsoft.com/office/drawing/2014/main" id="{B9AC055F-9132-4FD4-AD61-BDF49F05E5F8}"/>
                </a:ext>
              </a:extLst>
            </p:cNvPr>
            <p:cNvSpPr/>
            <p:nvPr/>
          </p:nvSpPr>
          <p:spPr>
            <a:xfrm>
              <a:off x="1569001" y="4773939"/>
              <a:ext cx="355230" cy="373842"/>
            </a:xfrm>
            <a:custGeom>
              <a:avLst/>
              <a:gdLst>
                <a:gd name="connsiteX0" fmla="*/ 526473 w 547524"/>
                <a:gd name="connsiteY0" fmla="*/ 237218 h 576213"/>
                <a:gd name="connsiteX1" fmla="*/ 507628 w 547524"/>
                <a:gd name="connsiteY1" fmla="*/ 167909 h 576213"/>
                <a:gd name="connsiteX2" fmla="*/ 357105 w 547524"/>
                <a:gd name="connsiteY2" fmla="*/ 165386 h 576213"/>
                <a:gd name="connsiteX3" fmla="*/ 353477 w 547524"/>
                <a:gd name="connsiteY3" fmla="*/ 136094 h 576213"/>
                <a:gd name="connsiteX4" fmla="*/ 344095 w 547524"/>
                <a:gd name="connsiteY4" fmla="*/ 59452 h 576213"/>
                <a:gd name="connsiteX5" fmla="*/ 344095 w 547524"/>
                <a:gd name="connsiteY5" fmla="*/ 59452 h 576213"/>
                <a:gd name="connsiteX6" fmla="*/ 303605 w 547524"/>
                <a:gd name="connsiteY6" fmla="*/ 0 h 576213"/>
                <a:gd name="connsiteX7" fmla="*/ 303605 w 547524"/>
                <a:gd name="connsiteY7" fmla="*/ 0 h 576213"/>
                <a:gd name="connsiteX8" fmla="*/ 176106 w 547524"/>
                <a:gd name="connsiteY8" fmla="*/ 170314 h 576213"/>
                <a:gd name="connsiteX9" fmla="*/ 89924 w 547524"/>
                <a:gd name="connsiteY9" fmla="*/ 119181 h 576213"/>
                <a:gd name="connsiteX10" fmla="*/ 6186 w 547524"/>
                <a:gd name="connsiteY10" fmla="*/ 182575 h 576213"/>
                <a:gd name="connsiteX11" fmla="*/ 88150 w 547524"/>
                <a:gd name="connsiteY11" fmla="*/ 316028 h 576213"/>
                <a:gd name="connsiteX12" fmla="*/ 35203 w 547524"/>
                <a:gd name="connsiteY12" fmla="*/ 347055 h 576213"/>
                <a:gd name="connsiteX13" fmla="*/ 2914 w 547524"/>
                <a:gd name="connsiteY13" fmla="*/ 443054 h 576213"/>
                <a:gd name="connsiteX14" fmla="*/ 139993 w 547524"/>
                <a:gd name="connsiteY14" fmla="*/ 454014 h 576213"/>
                <a:gd name="connsiteX15" fmla="*/ 201535 w 547524"/>
                <a:gd name="connsiteY15" fmla="*/ 529788 h 576213"/>
                <a:gd name="connsiteX16" fmla="*/ 257873 w 547524"/>
                <a:gd name="connsiteY16" fmla="*/ 576151 h 576213"/>
                <a:gd name="connsiteX17" fmla="*/ 301713 w 547524"/>
                <a:gd name="connsiteY17" fmla="*/ 534204 h 576213"/>
                <a:gd name="connsiteX18" fmla="*/ 318429 w 547524"/>
                <a:gd name="connsiteY18" fmla="*/ 425983 h 576213"/>
                <a:gd name="connsiteX19" fmla="*/ 425309 w 547524"/>
                <a:gd name="connsiteY19" fmla="*/ 451964 h 576213"/>
                <a:gd name="connsiteX20" fmla="*/ 488034 w 547524"/>
                <a:gd name="connsiteY20" fmla="*/ 429728 h 576213"/>
                <a:gd name="connsiteX21" fmla="*/ 468361 w 547524"/>
                <a:gd name="connsiteY21" fmla="*/ 366531 h 576213"/>
                <a:gd name="connsiteX22" fmla="*/ 410683 w 547524"/>
                <a:gd name="connsiteY22" fmla="*/ 308734 h 576213"/>
                <a:gd name="connsiteX23" fmla="*/ 485708 w 547524"/>
                <a:gd name="connsiteY23" fmla="*/ 273962 h 576213"/>
                <a:gd name="connsiteX24" fmla="*/ 526473 w 547524"/>
                <a:gd name="connsiteY24" fmla="*/ 237218 h 576213"/>
                <a:gd name="connsiteX25" fmla="*/ 526473 w 547524"/>
                <a:gd name="connsiteY25" fmla="*/ 237218 h 576213"/>
                <a:gd name="connsiteX26" fmla="*/ 53180 w 547524"/>
                <a:gd name="connsiteY26" fmla="*/ 186754 h 576213"/>
                <a:gd name="connsiteX27" fmla="*/ 82709 w 547524"/>
                <a:gd name="connsiteY27" fmla="*/ 164046 h 576213"/>
                <a:gd name="connsiteX28" fmla="*/ 167551 w 547524"/>
                <a:gd name="connsiteY28" fmla="*/ 232329 h 576213"/>
                <a:gd name="connsiteX29" fmla="*/ 172952 w 547524"/>
                <a:gd name="connsiteY29" fmla="*/ 273686 h 576213"/>
                <a:gd name="connsiteX30" fmla="*/ 132384 w 547524"/>
                <a:gd name="connsiteY30" fmla="*/ 280348 h 576213"/>
                <a:gd name="connsiteX31" fmla="*/ 53180 w 547524"/>
                <a:gd name="connsiteY31" fmla="*/ 186754 h 576213"/>
                <a:gd name="connsiteX32" fmla="*/ 53180 w 547524"/>
                <a:gd name="connsiteY32" fmla="*/ 186754 h 576213"/>
                <a:gd name="connsiteX33" fmla="*/ 172794 w 547524"/>
                <a:gd name="connsiteY33" fmla="*/ 385573 h 576213"/>
                <a:gd name="connsiteX34" fmla="*/ 54087 w 547524"/>
                <a:gd name="connsiteY34" fmla="*/ 416245 h 576213"/>
                <a:gd name="connsiteX35" fmla="*/ 132029 w 547524"/>
                <a:gd name="connsiteY35" fmla="*/ 339091 h 576213"/>
                <a:gd name="connsiteX36" fmla="*/ 183754 w 547524"/>
                <a:gd name="connsiteY36" fmla="*/ 343901 h 576213"/>
                <a:gd name="connsiteX37" fmla="*/ 172794 w 547524"/>
                <a:gd name="connsiteY37" fmla="*/ 385573 h 576213"/>
                <a:gd name="connsiteX38" fmla="*/ 172794 w 547524"/>
                <a:gd name="connsiteY38" fmla="*/ 385573 h 576213"/>
                <a:gd name="connsiteX39" fmla="*/ 254009 w 547524"/>
                <a:gd name="connsiteY39" fmla="*/ 518670 h 576213"/>
                <a:gd name="connsiteX40" fmla="*/ 221484 w 547524"/>
                <a:gd name="connsiteY40" fmla="*/ 403511 h 576213"/>
                <a:gd name="connsiteX41" fmla="*/ 245375 w 547524"/>
                <a:gd name="connsiteY41" fmla="*/ 378476 h 576213"/>
                <a:gd name="connsiteX42" fmla="*/ 269227 w 547524"/>
                <a:gd name="connsiteY42" fmla="*/ 400475 h 576213"/>
                <a:gd name="connsiteX43" fmla="*/ 254009 w 547524"/>
                <a:gd name="connsiteY43" fmla="*/ 518670 h 576213"/>
                <a:gd name="connsiteX44" fmla="*/ 254009 w 547524"/>
                <a:gd name="connsiteY44" fmla="*/ 518670 h 576213"/>
                <a:gd name="connsiteX45" fmla="*/ 216240 w 547524"/>
                <a:gd name="connsiteY45" fmla="*/ 205678 h 576213"/>
                <a:gd name="connsiteX46" fmla="*/ 258346 w 547524"/>
                <a:gd name="connsiteY46" fmla="*/ 69032 h 576213"/>
                <a:gd name="connsiteX47" fmla="*/ 307587 w 547524"/>
                <a:gd name="connsiteY47" fmla="*/ 80111 h 576213"/>
                <a:gd name="connsiteX48" fmla="*/ 314526 w 547524"/>
                <a:gd name="connsiteY48" fmla="*/ 123636 h 576213"/>
                <a:gd name="connsiteX49" fmla="*/ 273761 w 547524"/>
                <a:gd name="connsiteY49" fmla="*/ 221921 h 576213"/>
                <a:gd name="connsiteX50" fmla="*/ 216240 w 547524"/>
                <a:gd name="connsiteY50" fmla="*/ 205678 h 576213"/>
                <a:gd name="connsiteX51" fmla="*/ 429528 w 547524"/>
                <a:gd name="connsiteY51" fmla="*/ 401895 h 576213"/>
                <a:gd name="connsiteX52" fmla="*/ 338260 w 547524"/>
                <a:gd name="connsiteY52" fmla="*/ 393773 h 576213"/>
                <a:gd name="connsiteX53" fmla="*/ 311766 w 547524"/>
                <a:gd name="connsiteY53" fmla="*/ 348238 h 576213"/>
                <a:gd name="connsiteX54" fmla="*/ 355291 w 547524"/>
                <a:gd name="connsiteY54" fmla="*/ 333059 h 576213"/>
                <a:gd name="connsiteX55" fmla="*/ 429528 w 547524"/>
                <a:gd name="connsiteY55" fmla="*/ 401895 h 576213"/>
                <a:gd name="connsiteX56" fmla="*/ 429528 w 547524"/>
                <a:gd name="connsiteY56" fmla="*/ 401895 h 576213"/>
                <a:gd name="connsiteX57" fmla="*/ 427714 w 547524"/>
                <a:gd name="connsiteY57" fmla="*/ 255905 h 576213"/>
                <a:gd name="connsiteX58" fmla="*/ 356750 w 547524"/>
                <a:gd name="connsiteY58" fmla="*/ 275775 h 576213"/>
                <a:gd name="connsiteX59" fmla="*/ 316813 w 547524"/>
                <a:gd name="connsiteY59" fmla="*/ 265880 h 576213"/>
                <a:gd name="connsiteX60" fmla="*/ 339955 w 547524"/>
                <a:gd name="connsiteY60" fmla="*/ 228742 h 576213"/>
                <a:gd name="connsiteX61" fmla="*/ 423614 w 547524"/>
                <a:gd name="connsiteY61" fmla="*/ 200080 h 576213"/>
                <a:gd name="connsiteX62" fmla="*/ 474629 w 547524"/>
                <a:gd name="connsiteY62" fmla="*/ 215613 h 576213"/>
                <a:gd name="connsiteX63" fmla="*/ 441000 w 547524"/>
                <a:gd name="connsiteY63" fmla="*/ 249242 h 576213"/>
                <a:gd name="connsiteX64" fmla="*/ 427714 w 547524"/>
                <a:gd name="connsiteY64" fmla="*/ 255905 h 5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47524" h="576213">
                  <a:moveTo>
                    <a:pt x="526473" y="237218"/>
                  </a:moveTo>
                  <a:cubicBezTo>
                    <a:pt x="558919" y="201381"/>
                    <a:pt x="554780" y="182773"/>
                    <a:pt x="507628" y="167909"/>
                  </a:cubicBezTo>
                  <a:cubicBezTo>
                    <a:pt x="429528" y="143269"/>
                    <a:pt x="359036" y="165583"/>
                    <a:pt x="357105" y="165386"/>
                  </a:cubicBezTo>
                  <a:cubicBezTo>
                    <a:pt x="348825" y="164519"/>
                    <a:pt x="344528" y="172404"/>
                    <a:pt x="353477" y="136094"/>
                  </a:cubicBezTo>
                  <a:cubicBezTo>
                    <a:pt x="360850" y="106052"/>
                    <a:pt x="344095" y="59452"/>
                    <a:pt x="344095" y="59452"/>
                  </a:cubicBezTo>
                  <a:lnTo>
                    <a:pt x="344095" y="59452"/>
                  </a:lnTo>
                  <a:cubicBezTo>
                    <a:pt x="333213" y="37887"/>
                    <a:pt x="323081" y="15730"/>
                    <a:pt x="303605" y="0"/>
                  </a:cubicBezTo>
                  <a:lnTo>
                    <a:pt x="303605" y="0"/>
                  </a:lnTo>
                  <a:cubicBezTo>
                    <a:pt x="221011" y="24207"/>
                    <a:pt x="192783" y="90795"/>
                    <a:pt x="176106" y="170314"/>
                  </a:cubicBezTo>
                  <a:cubicBezTo>
                    <a:pt x="147602" y="147882"/>
                    <a:pt x="124302" y="128406"/>
                    <a:pt x="89924" y="119181"/>
                  </a:cubicBezTo>
                  <a:cubicBezTo>
                    <a:pt x="17659" y="99823"/>
                    <a:pt x="3663" y="110507"/>
                    <a:pt x="6186" y="182575"/>
                  </a:cubicBezTo>
                  <a:cubicBezTo>
                    <a:pt x="8275" y="241831"/>
                    <a:pt x="38080" y="284330"/>
                    <a:pt x="88150" y="316028"/>
                  </a:cubicBezTo>
                  <a:cubicBezTo>
                    <a:pt x="60829" y="324583"/>
                    <a:pt x="46636" y="332783"/>
                    <a:pt x="35203" y="347055"/>
                  </a:cubicBezTo>
                  <a:cubicBezTo>
                    <a:pt x="14465" y="373036"/>
                    <a:pt x="-8165" y="425904"/>
                    <a:pt x="2914" y="443054"/>
                  </a:cubicBezTo>
                  <a:cubicBezTo>
                    <a:pt x="13913" y="460085"/>
                    <a:pt x="107074" y="482439"/>
                    <a:pt x="139993" y="454014"/>
                  </a:cubicBezTo>
                  <a:cubicBezTo>
                    <a:pt x="213481" y="390461"/>
                    <a:pt x="170232" y="482124"/>
                    <a:pt x="201535" y="529788"/>
                  </a:cubicBezTo>
                  <a:cubicBezTo>
                    <a:pt x="203230" y="532390"/>
                    <a:pt x="234139" y="578123"/>
                    <a:pt x="257873" y="576151"/>
                  </a:cubicBezTo>
                  <a:cubicBezTo>
                    <a:pt x="278768" y="574377"/>
                    <a:pt x="293631" y="552063"/>
                    <a:pt x="301713" y="534204"/>
                  </a:cubicBezTo>
                  <a:cubicBezTo>
                    <a:pt x="318350" y="497499"/>
                    <a:pt x="322411" y="464698"/>
                    <a:pt x="318429" y="425983"/>
                  </a:cubicBezTo>
                  <a:cubicBezTo>
                    <a:pt x="355922" y="438008"/>
                    <a:pt x="388368" y="454014"/>
                    <a:pt x="425309" y="451964"/>
                  </a:cubicBezTo>
                  <a:cubicBezTo>
                    <a:pt x="448767" y="450663"/>
                    <a:pt x="484643" y="441083"/>
                    <a:pt x="488034" y="429728"/>
                  </a:cubicBezTo>
                  <a:cubicBezTo>
                    <a:pt x="492331" y="415338"/>
                    <a:pt x="479636" y="384193"/>
                    <a:pt x="468361" y="366531"/>
                  </a:cubicBezTo>
                  <a:cubicBezTo>
                    <a:pt x="446559" y="332389"/>
                    <a:pt x="408908" y="319970"/>
                    <a:pt x="410683" y="308734"/>
                  </a:cubicBezTo>
                  <a:cubicBezTo>
                    <a:pt x="412536" y="297262"/>
                    <a:pt x="442025" y="310232"/>
                    <a:pt x="485708" y="273962"/>
                  </a:cubicBezTo>
                  <a:cubicBezTo>
                    <a:pt x="485747" y="274001"/>
                    <a:pt x="516065" y="248730"/>
                    <a:pt x="526473" y="237218"/>
                  </a:cubicBezTo>
                  <a:lnTo>
                    <a:pt x="526473" y="237218"/>
                  </a:lnTo>
                  <a:close/>
                  <a:moveTo>
                    <a:pt x="53180" y="186754"/>
                  </a:moveTo>
                  <a:cubicBezTo>
                    <a:pt x="50933" y="165820"/>
                    <a:pt x="59725" y="155727"/>
                    <a:pt x="82709" y="164046"/>
                  </a:cubicBezTo>
                  <a:cubicBezTo>
                    <a:pt x="118625" y="177095"/>
                    <a:pt x="146656" y="199962"/>
                    <a:pt x="167551" y="232329"/>
                  </a:cubicBezTo>
                  <a:cubicBezTo>
                    <a:pt x="177013" y="246956"/>
                    <a:pt x="180916" y="261109"/>
                    <a:pt x="172952" y="273686"/>
                  </a:cubicBezTo>
                  <a:cubicBezTo>
                    <a:pt x="164594" y="286893"/>
                    <a:pt x="145237" y="282714"/>
                    <a:pt x="132384" y="280348"/>
                  </a:cubicBezTo>
                  <a:cubicBezTo>
                    <a:pt x="92092" y="272937"/>
                    <a:pt x="54757" y="229885"/>
                    <a:pt x="53180" y="186754"/>
                  </a:cubicBezTo>
                  <a:lnTo>
                    <a:pt x="53180" y="186754"/>
                  </a:lnTo>
                  <a:close/>
                  <a:moveTo>
                    <a:pt x="172794" y="385573"/>
                  </a:moveTo>
                  <a:cubicBezTo>
                    <a:pt x="142240" y="420385"/>
                    <a:pt x="61420" y="432567"/>
                    <a:pt x="54087" y="416245"/>
                  </a:cubicBezTo>
                  <a:cubicBezTo>
                    <a:pt x="47385" y="399687"/>
                    <a:pt x="97888" y="354270"/>
                    <a:pt x="132029" y="339091"/>
                  </a:cubicBezTo>
                  <a:cubicBezTo>
                    <a:pt x="146459" y="332704"/>
                    <a:pt x="173622" y="329353"/>
                    <a:pt x="183754" y="343901"/>
                  </a:cubicBezTo>
                  <a:cubicBezTo>
                    <a:pt x="194163" y="358882"/>
                    <a:pt x="182651" y="374416"/>
                    <a:pt x="172794" y="385573"/>
                  </a:cubicBezTo>
                  <a:lnTo>
                    <a:pt x="172794" y="385573"/>
                  </a:lnTo>
                  <a:close/>
                  <a:moveTo>
                    <a:pt x="254009" y="518670"/>
                  </a:moveTo>
                  <a:cubicBezTo>
                    <a:pt x="232207" y="514294"/>
                    <a:pt x="216319" y="462530"/>
                    <a:pt x="221484" y="403511"/>
                  </a:cubicBezTo>
                  <a:cubicBezTo>
                    <a:pt x="222391" y="393142"/>
                    <a:pt x="229251" y="378555"/>
                    <a:pt x="245375" y="378476"/>
                  </a:cubicBezTo>
                  <a:cubicBezTo>
                    <a:pt x="257479" y="378397"/>
                    <a:pt x="266428" y="392078"/>
                    <a:pt x="269227" y="400475"/>
                  </a:cubicBezTo>
                  <a:cubicBezTo>
                    <a:pt x="289137" y="459928"/>
                    <a:pt x="263984" y="518670"/>
                    <a:pt x="254009" y="518670"/>
                  </a:cubicBezTo>
                  <a:lnTo>
                    <a:pt x="254009" y="518670"/>
                  </a:lnTo>
                  <a:close/>
                  <a:moveTo>
                    <a:pt x="216240" y="205678"/>
                  </a:moveTo>
                  <a:cubicBezTo>
                    <a:pt x="206581" y="153322"/>
                    <a:pt x="222706" y="108339"/>
                    <a:pt x="258346" y="69032"/>
                  </a:cubicBezTo>
                  <a:cubicBezTo>
                    <a:pt x="282710" y="42224"/>
                    <a:pt x="298756" y="43880"/>
                    <a:pt x="307587" y="80111"/>
                  </a:cubicBezTo>
                  <a:cubicBezTo>
                    <a:pt x="311254" y="95013"/>
                    <a:pt x="314526" y="108812"/>
                    <a:pt x="314526" y="123636"/>
                  </a:cubicBezTo>
                  <a:cubicBezTo>
                    <a:pt x="314526" y="170433"/>
                    <a:pt x="298874" y="195349"/>
                    <a:pt x="273761" y="221921"/>
                  </a:cubicBezTo>
                  <a:cubicBezTo>
                    <a:pt x="273682" y="221921"/>
                    <a:pt x="225545" y="256299"/>
                    <a:pt x="216240" y="205678"/>
                  </a:cubicBezTo>
                  <a:close/>
                  <a:moveTo>
                    <a:pt x="429528" y="401895"/>
                  </a:moveTo>
                  <a:cubicBezTo>
                    <a:pt x="426965" y="415575"/>
                    <a:pt x="366290" y="410489"/>
                    <a:pt x="338260" y="393773"/>
                  </a:cubicBezTo>
                  <a:cubicBezTo>
                    <a:pt x="328127" y="387781"/>
                    <a:pt x="301240" y="367635"/>
                    <a:pt x="311766" y="348238"/>
                  </a:cubicBezTo>
                  <a:cubicBezTo>
                    <a:pt x="321031" y="331167"/>
                    <a:pt x="335066" y="329432"/>
                    <a:pt x="355291" y="333059"/>
                  </a:cubicBezTo>
                  <a:cubicBezTo>
                    <a:pt x="395307" y="340195"/>
                    <a:pt x="434022" y="388608"/>
                    <a:pt x="429528" y="401895"/>
                  </a:cubicBezTo>
                  <a:lnTo>
                    <a:pt x="429528" y="401895"/>
                  </a:lnTo>
                  <a:close/>
                  <a:moveTo>
                    <a:pt x="427714" y="255905"/>
                  </a:moveTo>
                  <a:cubicBezTo>
                    <a:pt x="403350" y="269586"/>
                    <a:pt x="384308" y="271636"/>
                    <a:pt x="356750" y="275775"/>
                  </a:cubicBezTo>
                  <a:cubicBezTo>
                    <a:pt x="343700" y="277746"/>
                    <a:pt x="322569" y="280309"/>
                    <a:pt x="316813" y="265880"/>
                  </a:cubicBezTo>
                  <a:cubicBezTo>
                    <a:pt x="310820" y="250701"/>
                    <a:pt x="330296" y="236232"/>
                    <a:pt x="339955" y="228742"/>
                  </a:cubicBezTo>
                  <a:cubicBezTo>
                    <a:pt x="364240" y="210251"/>
                    <a:pt x="393730" y="200947"/>
                    <a:pt x="423614" y="200080"/>
                  </a:cubicBezTo>
                  <a:cubicBezTo>
                    <a:pt x="439660" y="198661"/>
                    <a:pt x="471436" y="206072"/>
                    <a:pt x="474629" y="215613"/>
                  </a:cubicBezTo>
                  <a:cubicBezTo>
                    <a:pt x="477586" y="224484"/>
                    <a:pt x="452079" y="242974"/>
                    <a:pt x="441000" y="249242"/>
                  </a:cubicBezTo>
                  <a:lnTo>
                    <a:pt x="427714" y="255905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자유형: 도형 644">
              <a:extLst>
                <a:ext uri="{FF2B5EF4-FFF2-40B4-BE49-F238E27FC236}">
                  <a16:creationId xmlns:a16="http://schemas.microsoft.com/office/drawing/2014/main" id="{48C5C254-1056-4D7D-B2D9-92BF3CD22C28}"/>
                </a:ext>
              </a:extLst>
            </p:cNvPr>
            <p:cNvSpPr/>
            <p:nvPr/>
          </p:nvSpPr>
          <p:spPr>
            <a:xfrm>
              <a:off x="2035143" y="5134297"/>
              <a:ext cx="211217" cy="334468"/>
            </a:xfrm>
            <a:custGeom>
              <a:avLst/>
              <a:gdLst>
                <a:gd name="connsiteX0" fmla="*/ 257963 w 486076"/>
                <a:gd name="connsiteY0" fmla="*/ 655170 h 769716"/>
                <a:gd name="connsiteX1" fmla="*/ 254815 w 486076"/>
                <a:gd name="connsiteY1" fmla="*/ 657527 h 769716"/>
                <a:gd name="connsiteX2" fmla="*/ 254363 w 486076"/>
                <a:gd name="connsiteY2" fmla="*/ 657461 h 769716"/>
                <a:gd name="connsiteX3" fmla="*/ 433823 w 486076"/>
                <a:gd name="connsiteY3" fmla="*/ 423404 h 769716"/>
                <a:gd name="connsiteX4" fmla="*/ 205042 w 486076"/>
                <a:gd name="connsiteY4" fmla="*/ 542427 h 769716"/>
                <a:gd name="connsiteX5" fmla="*/ 433823 w 486076"/>
                <a:gd name="connsiteY5" fmla="*/ 423404 h 769716"/>
                <a:gd name="connsiteX6" fmla="*/ 34688 w 486076"/>
                <a:gd name="connsiteY6" fmla="*/ 302923 h 769716"/>
                <a:gd name="connsiteX7" fmla="*/ 116336 w 486076"/>
                <a:gd name="connsiteY7" fmla="*/ 515816 h 769716"/>
                <a:gd name="connsiteX8" fmla="*/ 34688 w 486076"/>
                <a:gd name="connsiteY8" fmla="*/ 302923 h 769716"/>
                <a:gd name="connsiteX9" fmla="*/ 437884 w 486076"/>
                <a:gd name="connsiteY9" fmla="*/ 53444 h 769716"/>
                <a:gd name="connsiteX10" fmla="*/ 278766 w 486076"/>
                <a:gd name="connsiteY10" fmla="*/ 296536 h 769716"/>
                <a:gd name="connsiteX11" fmla="*/ 437884 w 486076"/>
                <a:gd name="connsiteY11" fmla="*/ 53444 h 769716"/>
                <a:gd name="connsiteX12" fmla="*/ 457000 w 486076"/>
                <a:gd name="connsiteY12" fmla="*/ 369 h 769716"/>
                <a:gd name="connsiteX13" fmla="*/ 479279 w 486076"/>
                <a:gd name="connsiteY13" fmla="*/ 4124 h 769716"/>
                <a:gd name="connsiteX14" fmla="*/ 483774 w 486076"/>
                <a:gd name="connsiteY14" fmla="*/ 48595 h 769716"/>
                <a:gd name="connsiteX15" fmla="*/ 377288 w 486076"/>
                <a:gd name="connsiteY15" fmla="*/ 286640 h 769716"/>
                <a:gd name="connsiteX16" fmla="*/ 339874 w 486076"/>
                <a:gd name="connsiteY16" fmla="*/ 310019 h 769716"/>
                <a:gd name="connsiteX17" fmla="*/ 197117 w 486076"/>
                <a:gd name="connsiteY17" fmla="*/ 507142 h 769716"/>
                <a:gd name="connsiteX18" fmla="*/ 404254 w 486076"/>
                <a:gd name="connsiteY18" fmla="*/ 393047 h 769716"/>
                <a:gd name="connsiteX19" fmla="*/ 477308 w 486076"/>
                <a:gd name="connsiteY19" fmla="*/ 406215 h 769716"/>
                <a:gd name="connsiteX20" fmla="*/ 448292 w 486076"/>
                <a:gd name="connsiteY20" fmla="*/ 454234 h 769716"/>
                <a:gd name="connsiteX21" fmla="*/ 192505 w 486076"/>
                <a:gd name="connsiteY21" fmla="*/ 579565 h 769716"/>
                <a:gd name="connsiteX22" fmla="*/ 155721 w 486076"/>
                <a:gd name="connsiteY22" fmla="*/ 601525 h 769716"/>
                <a:gd name="connsiteX23" fmla="*/ 114094 w 486076"/>
                <a:gd name="connsiteY23" fmla="*/ 726644 h 769716"/>
                <a:gd name="connsiteX24" fmla="*/ 102031 w 486076"/>
                <a:gd name="connsiteY24" fmla="*/ 769716 h 769716"/>
                <a:gd name="connsiteX25" fmla="*/ 66979 w 486076"/>
                <a:gd name="connsiteY25" fmla="*/ 764633 h 769716"/>
                <a:gd name="connsiteX26" fmla="*/ 87803 w 486076"/>
                <a:gd name="connsiteY26" fmla="*/ 696070 h 769716"/>
                <a:gd name="connsiteX27" fmla="*/ 121737 w 486076"/>
                <a:gd name="connsiteY27" fmla="*/ 584572 h 769716"/>
                <a:gd name="connsiteX28" fmla="*/ 108412 w 486076"/>
                <a:gd name="connsiteY28" fmla="*/ 557448 h 769716"/>
                <a:gd name="connsiteX29" fmla="*/ 546 w 486076"/>
                <a:gd name="connsiteY29" fmla="*/ 302883 h 769716"/>
                <a:gd name="connsiteX30" fmla="*/ 11861 w 486076"/>
                <a:gd name="connsiteY30" fmla="*/ 248004 h 769716"/>
                <a:gd name="connsiteX31" fmla="*/ 59447 w 486076"/>
                <a:gd name="connsiteY31" fmla="*/ 275168 h 769716"/>
                <a:gd name="connsiteX32" fmla="*/ 143658 w 486076"/>
                <a:gd name="connsiteY32" fmla="*/ 523858 h 769716"/>
                <a:gd name="connsiteX33" fmla="*/ 223611 w 486076"/>
                <a:gd name="connsiteY33" fmla="*/ 353150 h 769716"/>
                <a:gd name="connsiteX34" fmla="*/ 230944 w 486076"/>
                <a:gd name="connsiteY34" fmla="*/ 252696 h 769716"/>
                <a:gd name="connsiteX35" fmla="*/ 431142 w 486076"/>
                <a:gd name="connsiteY35" fmla="*/ 7672 h 769716"/>
                <a:gd name="connsiteX36" fmla="*/ 457000 w 486076"/>
                <a:gd name="connsiteY36" fmla="*/ 369 h 7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6076" h="769716">
                  <a:moveTo>
                    <a:pt x="257963" y="655170"/>
                  </a:moveTo>
                  <a:lnTo>
                    <a:pt x="254815" y="657527"/>
                  </a:lnTo>
                  <a:lnTo>
                    <a:pt x="254363" y="657461"/>
                  </a:lnTo>
                  <a:close/>
                  <a:moveTo>
                    <a:pt x="433823" y="423404"/>
                  </a:moveTo>
                  <a:cubicBezTo>
                    <a:pt x="359231" y="411577"/>
                    <a:pt x="241628" y="491057"/>
                    <a:pt x="205042" y="542427"/>
                  </a:cubicBezTo>
                  <a:cubicBezTo>
                    <a:pt x="270092" y="539471"/>
                    <a:pt x="410523" y="480334"/>
                    <a:pt x="433823" y="423404"/>
                  </a:cubicBezTo>
                  <a:close/>
                  <a:moveTo>
                    <a:pt x="34688" y="302923"/>
                  </a:moveTo>
                  <a:cubicBezTo>
                    <a:pt x="28735" y="361705"/>
                    <a:pt x="73087" y="480058"/>
                    <a:pt x="116336" y="515816"/>
                  </a:cubicBezTo>
                  <a:cubicBezTo>
                    <a:pt x="138729" y="440909"/>
                    <a:pt x="82155" y="315815"/>
                    <a:pt x="34688" y="302923"/>
                  </a:cubicBezTo>
                  <a:close/>
                  <a:moveTo>
                    <a:pt x="437884" y="53444"/>
                  </a:moveTo>
                  <a:cubicBezTo>
                    <a:pt x="343383" y="97599"/>
                    <a:pt x="263390" y="220092"/>
                    <a:pt x="278766" y="296536"/>
                  </a:cubicBezTo>
                  <a:cubicBezTo>
                    <a:pt x="388366" y="261882"/>
                    <a:pt x="432049" y="144869"/>
                    <a:pt x="437884" y="53444"/>
                  </a:cubicBezTo>
                  <a:close/>
                  <a:moveTo>
                    <a:pt x="457000" y="369"/>
                  </a:moveTo>
                  <a:cubicBezTo>
                    <a:pt x="465757" y="-608"/>
                    <a:pt x="473918" y="260"/>
                    <a:pt x="479279" y="4124"/>
                  </a:cubicBezTo>
                  <a:cubicBezTo>
                    <a:pt x="487677" y="10195"/>
                    <a:pt x="487164" y="34165"/>
                    <a:pt x="483774" y="48595"/>
                  </a:cubicBezTo>
                  <a:cubicBezTo>
                    <a:pt x="463431" y="135526"/>
                    <a:pt x="446951" y="222930"/>
                    <a:pt x="377288" y="286640"/>
                  </a:cubicBezTo>
                  <a:cubicBezTo>
                    <a:pt x="368181" y="295117"/>
                    <a:pt x="350873" y="306471"/>
                    <a:pt x="339874" y="310019"/>
                  </a:cubicBezTo>
                  <a:cubicBezTo>
                    <a:pt x="243757" y="341244"/>
                    <a:pt x="237291" y="434128"/>
                    <a:pt x="197117" y="507142"/>
                  </a:cubicBezTo>
                  <a:cubicBezTo>
                    <a:pt x="254559" y="445167"/>
                    <a:pt x="322212" y="404796"/>
                    <a:pt x="404254" y="393047"/>
                  </a:cubicBezTo>
                  <a:cubicBezTo>
                    <a:pt x="441432" y="387725"/>
                    <a:pt x="473405" y="393797"/>
                    <a:pt x="477308" y="406215"/>
                  </a:cubicBezTo>
                  <a:cubicBezTo>
                    <a:pt x="480147" y="415244"/>
                    <a:pt x="461617" y="440712"/>
                    <a:pt x="448292" y="454234"/>
                  </a:cubicBezTo>
                  <a:cubicBezTo>
                    <a:pt x="377879" y="525711"/>
                    <a:pt x="291066" y="565215"/>
                    <a:pt x="192505" y="579565"/>
                  </a:cubicBezTo>
                  <a:cubicBezTo>
                    <a:pt x="176380" y="582010"/>
                    <a:pt x="162581" y="582956"/>
                    <a:pt x="155721" y="601525"/>
                  </a:cubicBezTo>
                  <a:cubicBezTo>
                    <a:pt x="139538" y="645464"/>
                    <a:pt x="126301" y="685933"/>
                    <a:pt x="114094" y="726644"/>
                  </a:cubicBezTo>
                  <a:lnTo>
                    <a:pt x="102031" y="769716"/>
                  </a:lnTo>
                  <a:lnTo>
                    <a:pt x="66979" y="764633"/>
                  </a:lnTo>
                  <a:lnTo>
                    <a:pt x="87803" y="696070"/>
                  </a:lnTo>
                  <a:cubicBezTo>
                    <a:pt x="99206" y="657843"/>
                    <a:pt x="110423" y="620271"/>
                    <a:pt x="121737" y="584572"/>
                  </a:cubicBezTo>
                  <a:cubicBezTo>
                    <a:pt x="126074" y="570971"/>
                    <a:pt x="115745" y="565215"/>
                    <a:pt x="108412" y="557448"/>
                  </a:cubicBezTo>
                  <a:cubicBezTo>
                    <a:pt x="37014" y="480728"/>
                    <a:pt x="13123" y="403456"/>
                    <a:pt x="546" y="302883"/>
                  </a:cubicBezTo>
                  <a:cubicBezTo>
                    <a:pt x="-1228" y="288533"/>
                    <a:pt x="1019" y="251828"/>
                    <a:pt x="11861" y="248004"/>
                  </a:cubicBezTo>
                  <a:cubicBezTo>
                    <a:pt x="23964" y="243746"/>
                    <a:pt x="49393" y="265706"/>
                    <a:pt x="59447" y="275168"/>
                  </a:cubicBezTo>
                  <a:cubicBezTo>
                    <a:pt x="134905" y="346250"/>
                    <a:pt x="157535" y="418595"/>
                    <a:pt x="143658" y="523858"/>
                  </a:cubicBezTo>
                  <a:cubicBezTo>
                    <a:pt x="170939" y="467205"/>
                    <a:pt x="202873" y="412168"/>
                    <a:pt x="223611" y="353150"/>
                  </a:cubicBezTo>
                  <a:cubicBezTo>
                    <a:pt x="234137" y="323226"/>
                    <a:pt x="223847" y="287311"/>
                    <a:pt x="230944" y="252696"/>
                  </a:cubicBezTo>
                  <a:cubicBezTo>
                    <a:pt x="256057" y="129928"/>
                    <a:pt x="324498" y="56716"/>
                    <a:pt x="431142" y="7672"/>
                  </a:cubicBezTo>
                  <a:cubicBezTo>
                    <a:pt x="438889" y="4163"/>
                    <a:pt x="448243" y="1344"/>
                    <a:pt x="457000" y="369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48" name="자유형: 도형 647">
              <a:extLst>
                <a:ext uri="{FF2B5EF4-FFF2-40B4-BE49-F238E27FC236}">
                  <a16:creationId xmlns:a16="http://schemas.microsoft.com/office/drawing/2014/main" id="{83969AFA-B8A8-48F8-85BD-65DEA1BC8D6D}"/>
                </a:ext>
              </a:extLst>
            </p:cNvPr>
            <p:cNvSpPr/>
            <p:nvPr/>
          </p:nvSpPr>
          <p:spPr>
            <a:xfrm flipH="1">
              <a:off x="2622471" y="2758695"/>
              <a:ext cx="358755" cy="344635"/>
            </a:xfrm>
            <a:custGeom>
              <a:avLst/>
              <a:gdLst>
                <a:gd name="connsiteX0" fmla="*/ 163086 w 358755"/>
                <a:gd name="connsiteY0" fmla="*/ 230172 h 344635"/>
                <a:gd name="connsiteX1" fmla="*/ 215236 w 358755"/>
                <a:gd name="connsiteY1" fmla="*/ 275136 h 344635"/>
                <a:gd name="connsiteX2" fmla="*/ 178979 w 358755"/>
                <a:gd name="connsiteY2" fmla="*/ 307287 h 344635"/>
                <a:gd name="connsiteX3" fmla="*/ 131663 w 358755"/>
                <a:gd name="connsiteY3" fmla="*/ 261230 h 344635"/>
                <a:gd name="connsiteX4" fmla="*/ 163086 w 358755"/>
                <a:gd name="connsiteY4" fmla="*/ 230172 h 344635"/>
                <a:gd name="connsiteX5" fmla="*/ 280994 w 358755"/>
                <a:gd name="connsiteY5" fmla="*/ 173817 h 344635"/>
                <a:gd name="connsiteX6" fmla="*/ 324369 w 358755"/>
                <a:gd name="connsiteY6" fmla="*/ 211431 h 344635"/>
                <a:gd name="connsiteX7" fmla="*/ 289106 w 358755"/>
                <a:gd name="connsiteY7" fmla="*/ 250370 h 344635"/>
                <a:gd name="connsiteX8" fmla="*/ 236758 w 358755"/>
                <a:gd name="connsiteY8" fmla="*/ 211828 h 344635"/>
                <a:gd name="connsiteX9" fmla="*/ 280994 w 358755"/>
                <a:gd name="connsiteY9" fmla="*/ 173817 h 344635"/>
                <a:gd name="connsiteX10" fmla="*/ 166695 w 358755"/>
                <a:gd name="connsiteY10" fmla="*/ 126469 h 344635"/>
                <a:gd name="connsiteX11" fmla="*/ 205368 w 358755"/>
                <a:gd name="connsiteY11" fmla="*/ 183187 h 344635"/>
                <a:gd name="connsiteX12" fmla="*/ 185833 w 358755"/>
                <a:gd name="connsiteY12" fmla="*/ 203683 h 344635"/>
                <a:gd name="connsiteX13" fmla="*/ 144874 w 358755"/>
                <a:gd name="connsiteY13" fmla="*/ 203683 h 344635"/>
                <a:gd name="connsiteX14" fmla="*/ 126664 w 358755"/>
                <a:gd name="connsiteY14" fmla="*/ 154049 h 344635"/>
                <a:gd name="connsiteX15" fmla="*/ 166695 w 358755"/>
                <a:gd name="connsiteY15" fmla="*/ 126469 h 344635"/>
                <a:gd name="connsiteX16" fmla="*/ 272186 w 358755"/>
                <a:gd name="connsiteY16" fmla="*/ 38691 h 344635"/>
                <a:gd name="connsiteX17" fmla="*/ 308707 w 358755"/>
                <a:gd name="connsiteY17" fmla="*/ 79318 h 344635"/>
                <a:gd name="connsiteX18" fmla="*/ 244406 w 358755"/>
                <a:gd name="connsiteY18" fmla="*/ 132395 h 344635"/>
                <a:gd name="connsiteX19" fmla="*/ 198117 w 358755"/>
                <a:gd name="connsiteY19" fmla="*/ 90112 h 344635"/>
                <a:gd name="connsiteX20" fmla="*/ 272186 w 358755"/>
                <a:gd name="connsiteY20" fmla="*/ 38691 h 344635"/>
                <a:gd name="connsiteX21" fmla="*/ 257216 w 358755"/>
                <a:gd name="connsiteY21" fmla="*/ 88 h 344635"/>
                <a:gd name="connsiteX22" fmla="*/ 247775 w 358755"/>
                <a:gd name="connsiteY22" fmla="*/ 4075 h 344635"/>
                <a:gd name="connsiteX23" fmla="*/ 203167 w 358755"/>
                <a:gd name="connsiteY23" fmla="*/ 49670 h 344635"/>
                <a:gd name="connsiteX24" fmla="*/ 130356 w 358755"/>
                <a:gd name="connsiteY24" fmla="*/ 125251 h 344635"/>
                <a:gd name="connsiteX25" fmla="*/ 80063 w 358755"/>
                <a:gd name="connsiteY25" fmla="*/ 178774 h 344635"/>
                <a:gd name="connsiteX26" fmla="*/ 84521 w 358755"/>
                <a:gd name="connsiteY26" fmla="*/ 181101 h 344635"/>
                <a:gd name="connsiteX27" fmla="*/ 95407 w 358755"/>
                <a:gd name="connsiteY27" fmla="*/ 211431 h 344635"/>
                <a:gd name="connsiteX28" fmla="*/ 40376 w 358755"/>
                <a:gd name="connsiteY28" fmla="*/ 250767 h 344635"/>
                <a:gd name="connsiteX29" fmla="*/ 21124 w 358755"/>
                <a:gd name="connsiteY29" fmla="*/ 243714 h 344635"/>
                <a:gd name="connsiteX30" fmla="*/ 15771 w 358755"/>
                <a:gd name="connsiteY30" fmla="*/ 249673 h 344635"/>
                <a:gd name="connsiteX31" fmla="*/ 0 w 358755"/>
                <a:gd name="connsiteY31" fmla="*/ 268142 h 344635"/>
                <a:gd name="connsiteX32" fmla="*/ 12857 w 358755"/>
                <a:gd name="connsiteY32" fmla="*/ 279797 h 344635"/>
                <a:gd name="connsiteX33" fmla="*/ 64746 w 358755"/>
                <a:gd name="connsiteY33" fmla="*/ 280699 h 344635"/>
                <a:gd name="connsiteX34" fmla="*/ 106002 w 358755"/>
                <a:gd name="connsiteY34" fmla="*/ 297586 h 344635"/>
                <a:gd name="connsiteX35" fmla="*/ 193786 w 358755"/>
                <a:gd name="connsiteY35" fmla="*/ 343683 h 344635"/>
                <a:gd name="connsiteX36" fmla="*/ 248623 w 358755"/>
                <a:gd name="connsiteY36" fmla="*/ 274737 h 344635"/>
                <a:gd name="connsiteX37" fmla="*/ 309336 w 358755"/>
                <a:gd name="connsiteY37" fmla="*/ 281295 h 344635"/>
                <a:gd name="connsiteX38" fmla="*/ 333507 w 358755"/>
                <a:gd name="connsiteY38" fmla="*/ 159446 h 344635"/>
                <a:gd name="connsiteX39" fmla="*/ 321786 w 358755"/>
                <a:gd name="connsiteY39" fmla="*/ 127826 h 344635"/>
                <a:gd name="connsiteX40" fmla="*/ 318409 w 358755"/>
                <a:gd name="connsiteY40" fmla="*/ 20413 h 344635"/>
                <a:gd name="connsiteX41" fmla="*/ 257216 w 358755"/>
                <a:gd name="connsiteY41" fmla="*/ 88 h 34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8755" h="344635">
                  <a:moveTo>
                    <a:pt x="163086" y="230172"/>
                  </a:moveTo>
                  <a:cubicBezTo>
                    <a:pt x="193714" y="227655"/>
                    <a:pt x="211759" y="247687"/>
                    <a:pt x="215236" y="275136"/>
                  </a:cubicBezTo>
                  <a:cubicBezTo>
                    <a:pt x="217421" y="292421"/>
                    <a:pt x="198084" y="307287"/>
                    <a:pt x="178979" y="307287"/>
                  </a:cubicBezTo>
                  <a:cubicBezTo>
                    <a:pt x="149577" y="307254"/>
                    <a:pt x="134113" y="290566"/>
                    <a:pt x="131663" y="261230"/>
                  </a:cubicBezTo>
                  <a:cubicBezTo>
                    <a:pt x="129942" y="240271"/>
                    <a:pt x="144113" y="231761"/>
                    <a:pt x="163086" y="230172"/>
                  </a:cubicBezTo>
                  <a:close/>
                  <a:moveTo>
                    <a:pt x="280994" y="173817"/>
                  </a:moveTo>
                  <a:cubicBezTo>
                    <a:pt x="306655" y="174512"/>
                    <a:pt x="322714" y="188154"/>
                    <a:pt x="324369" y="211431"/>
                  </a:cubicBezTo>
                  <a:cubicBezTo>
                    <a:pt x="325859" y="233086"/>
                    <a:pt x="312151" y="250038"/>
                    <a:pt x="289106" y="250370"/>
                  </a:cubicBezTo>
                  <a:cubicBezTo>
                    <a:pt x="263511" y="250667"/>
                    <a:pt x="240300" y="235999"/>
                    <a:pt x="236758" y="211828"/>
                  </a:cubicBezTo>
                  <a:cubicBezTo>
                    <a:pt x="232519" y="183353"/>
                    <a:pt x="260200" y="179115"/>
                    <a:pt x="280994" y="173817"/>
                  </a:cubicBezTo>
                  <a:close/>
                  <a:moveTo>
                    <a:pt x="166695" y="126469"/>
                  </a:moveTo>
                  <a:cubicBezTo>
                    <a:pt x="192190" y="127428"/>
                    <a:pt x="213845" y="158817"/>
                    <a:pt x="205368" y="183187"/>
                  </a:cubicBezTo>
                  <a:cubicBezTo>
                    <a:pt x="202289" y="191862"/>
                    <a:pt x="196594" y="196365"/>
                    <a:pt x="185833" y="203683"/>
                  </a:cubicBezTo>
                  <a:cubicBezTo>
                    <a:pt x="173482" y="212093"/>
                    <a:pt x="158947" y="212093"/>
                    <a:pt x="144874" y="203683"/>
                  </a:cubicBezTo>
                  <a:cubicBezTo>
                    <a:pt x="130438" y="195041"/>
                    <a:pt x="120240" y="181598"/>
                    <a:pt x="126664" y="154049"/>
                  </a:cubicBezTo>
                  <a:cubicBezTo>
                    <a:pt x="131531" y="133124"/>
                    <a:pt x="156629" y="126070"/>
                    <a:pt x="166695" y="126469"/>
                  </a:cubicBezTo>
                  <a:close/>
                  <a:moveTo>
                    <a:pt x="272186" y="38691"/>
                  </a:moveTo>
                  <a:cubicBezTo>
                    <a:pt x="288311" y="39187"/>
                    <a:pt x="306953" y="51008"/>
                    <a:pt x="308707" y="79318"/>
                  </a:cubicBezTo>
                  <a:cubicBezTo>
                    <a:pt x="310065" y="100609"/>
                    <a:pt x="266988" y="127461"/>
                    <a:pt x="244406" y="132395"/>
                  </a:cubicBezTo>
                  <a:cubicBezTo>
                    <a:pt x="216891" y="138388"/>
                    <a:pt x="197322" y="106039"/>
                    <a:pt x="198117" y="90112"/>
                  </a:cubicBezTo>
                  <a:cubicBezTo>
                    <a:pt x="199210" y="68027"/>
                    <a:pt x="232055" y="38227"/>
                    <a:pt x="272186" y="38691"/>
                  </a:cubicBezTo>
                  <a:close/>
                  <a:moveTo>
                    <a:pt x="257216" y="88"/>
                  </a:moveTo>
                  <a:lnTo>
                    <a:pt x="247775" y="4075"/>
                  </a:lnTo>
                  <a:lnTo>
                    <a:pt x="203167" y="49670"/>
                  </a:lnTo>
                  <a:cubicBezTo>
                    <a:pt x="177931" y="75636"/>
                    <a:pt x="153408" y="101067"/>
                    <a:pt x="130356" y="125251"/>
                  </a:cubicBezTo>
                  <a:lnTo>
                    <a:pt x="80063" y="178774"/>
                  </a:lnTo>
                  <a:lnTo>
                    <a:pt x="84521" y="181101"/>
                  </a:lnTo>
                  <a:cubicBezTo>
                    <a:pt x="91698" y="190207"/>
                    <a:pt x="95572" y="201696"/>
                    <a:pt x="95407" y="211431"/>
                  </a:cubicBezTo>
                  <a:cubicBezTo>
                    <a:pt x="95010" y="240370"/>
                    <a:pt x="64845" y="248316"/>
                    <a:pt x="40376" y="250767"/>
                  </a:cubicBezTo>
                  <a:lnTo>
                    <a:pt x="21124" y="243714"/>
                  </a:lnTo>
                  <a:lnTo>
                    <a:pt x="15771" y="249673"/>
                  </a:lnTo>
                  <a:lnTo>
                    <a:pt x="0" y="268142"/>
                  </a:lnTo>
                  <a:lnTo>
                    <a:pt x="12857" y="279797"/>
                  </a:lnTo>
                  <a:cubicBezTo>
                    <a:pt x="28655" y="286319"/>
                    <a:pt x="46717" y="287205"/>
                    <a:pt x="64746" y="280699"/>
                  </a:cubicBezTo>
                  <a:cubicBezTo>
                    <a:pt x="87195" y="272653"/>
                    <a:pt x="94811" y="271957"/>
                    <a:pt x="106002" y="297586"/>
                  </a:cubicBezTo>
                  <a:cubicBezTo>
                    <a:pt x="121300" y="332601"/>
                    <a:pt x="159710" y="348897"/>
                    <a:pt x="193786" y="343683"/>
                  </a:cubicBezTo>
                  <a:cubicBezTo>
                    <a:pt x="230644" y="333087"/>
                    <a:pt x="230344" y="297719"/>
                    <a:pt x="248623" y="274737"/>
                  </a:cubicBezTo>
                  <a:cubicBezTo>
                    <a:pt x="268861" y="276924"/>
                    <a:pt x="274479" y="288674"/>
                    <a:pt x="309336" y="281295"/>
                  </a:cubicBezTo>
                  <a:cubicBezTo>
                    <a:pt x="361730" y="270204"/>
                    <a:pt x="376717" y="199676"/>
                    <a:pt x="333507" y="159446"/>
                  </a:cubicBezTo>
                  <a:cubicBezTo>
                    <a:pt x="324701" y="151235"/>
                    <a:pt x="305893" y="149513"/>
                    <a:pt x="321786" y="127826"/>
                  </a:cubicBezTo>
                  <a:cubicBezTo>
                    <a:pt x="353970" y="83888"/>
                    <a:pt x="350991" y="46902"/>
                    <a:pt x="318409" y="20413"/>
                  </a:cubicBezTo>
                  <a:cubicBezTo>
                    <a:pt x="300529" y="5861"/>
                    <a:pt x="278841" y="-860"/>
                    <a:pt x="257216" y="88"/>
                  </a:cubicBez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52" name="자유형: 도형 651">
              <a:extLst>
                <a:ext uri="{FF2B5EF4-FFF2-40B4-BE49-F238E27FC236}">
                  <a16:creationId xmlns:a16="http://schemas.microsoft.com/office/drawing/2014/main" id="{D977CA8A-C811-496B-A45D-6A58398AE02F}"/>
                </a:ext>
              </a:extLst>
            </p:cNvPr>
            <p:cNvSpPr/>
            <p:nvPr/>
          </p:nvSpPr>
          <p:spPr>
            <a:xfrm flipH="1">
              <a:off x="1015237" y="2377211"/>
              <a:ext cx="243909" cy="282314"/>
            </a:xfrm>
            <a:custGeom>
              <a:avLst/>
              <a:gdLst>
                <a:gd name="connsiteX0" fmla="*/ 186648 w 243909"/>
                <a:gd name="connsiteY0" fmla="*/ 103063 h 282314"/>
                <a:gd name="connsiteX1" fmla="*/ 186648 w 243909"/>
                <a:gd name="connsiteY1" fmla="*/ 282314 h 282314"/>
                <a:gd name="connsiteX2" fmla="*/ 186648 w 243909"/>
                <a:gd name="connsiteY2" fmla="*/ 103063 h 282314"/>
                <a:gd name="connsiteX3" fmla="*/ 180730 w 243909"/>
                <a:gd name="connsiteY3" fmla="*/ 97146 h 282314"/>
                <a:gd name="connsiteX4" fmla="*/ 100105 w 243909"/>
                <a:gd name="connsiteY4" fmla="*/ 178758 h 282314"/>
                <a:gd name="connsiteX5" fmla="*/ 180730 w 243909"/>
                <a:gd name="connsiteY5" fmla="*/ 97146 h 282314"/>
                <a:gd name="connsiteX6" fmla="*/ 194785 w 243909"/>
                <a:gd name="connsiteY6" fmla="*/ 96899 h 282314"/>
                <a:gd name="connsiteX7" fmla="*/ 224958 w 243909"/>
                <a:gd name="connsiteY7" fmla="*/ 148739 h 282314"/>
                <a:gd name="connsiteX8" fmla="*/ 243909 w 243909"/>
                <a:gd name="connsiteY8" fmla="*/ 164057 h 282314"/>
                <a:gd name="connsiteX9" fmla="*/ 221398 w 243909"/>
                <a:gd name="connsiteY9" fmla="*/ 108658 h 282314"/>
                <a:gd name="connsiteX10" fmla="*/ 220660 w 243909"/>
                <a:gd name="connsiteY10" fmla="*/ 107456 h 282314"/>
                <a:gd name="connsiteX11" fmla="*/ 220377 w 243909"/>
                <a:gd name="connsiteY11" fmla="*/ 107228 h 282314"/>
                <a:gd name="connsiteX12" fmla="*/ 194785 w 243909"/>
                <a:gd name="connsiteY12" fmla="*/ 96899 h 282314"/>
                <a:gd name="connsiteX13" fmla="*/ 207814 w 243909"/>
                <a:gd name="connsiteY13" fmla="*/ 86532 h 282314"/>
                <a:gd name="connsiteX14" fmla="*/ 200949 w 243909"/>
                <a:gd name="connsiteY14" fmla="*/ 89256 h 282314"/>
                <a:gd name="connsiteX15" fmla="*/ 212407 w 243909"/>
                <a:gd name="connsiteY15" fmla="*/ 94014 h 282314"/>
                <a:gd name="connsiteX16" fmla="*/ 198753 w 243909"/>
                <a:gd name="connsiteY16" fmla="*/ 71774 h 282314"/>
                <a:gd name="connsiteX17" fmla="*/ 194538 w 243909"/>
                <a:gd name="connsiteY17" fmla="*/ 82106 h 282314"/>
                <a:gd name="connsiteX18" fmla="*/ 203057 w 243909"/>
                <a:gd name="connsiteY18" fmla="*/ 78785 h 282314"/>
                <a:gd name="connsiteX19" fmla="*/ 87468 w 243909"/>
                <a:gd name="connsiteY19" fmla="*/ 66695 h 282314"/>
                <a:gd name="connsiteX20" fmla="*/ 0 w 243909"/>
                <a:gd name="connsiteY20" fmla="*/ 89010 h 282314"/>
                <a:gd name="connsiteX21" fmla="*/ 173827 w 243909"/>
                <a:gd name="connsiteY21" fmla="*/ 89503 h 282314"/>
                <a:gd name="connsiteX22" fmla="*/ 87468 w 243909"/>
                <a:gd name="connsiteY22" fmla="*/ 66695 h 282314"/>
                <a:gd name="connsiteX23" fmla="*/ 170588 w 243909"/>
                <a:gd name="connsiteY23" fmla="*/ 30529 h 282314"/>
                <a:gd name="connsiteX24" fmla="*/ 170791 w 243909"/>
                <a:gd name="connsiteY24" fmla="*/ 32381 h 282314"/>
                <a:gd name="connsiteX25" fmla="*/ 187634 w 243909"/>
                <a:gd name="connsiteY25" fmla="*/ 74709 h 282314"/>
                <a:gd name="connsiteX26" fmla="*/ 192837 w 243909"/>
                <a:gd name="connsiteY26" fmla="*/ 62138 h 282314"/>
                <a:gd name="connsiteX27" fmla="*/ 180069 w 243909"/>
                <a:gd name="connsiteY27" fmla="*/ 41341 h 282314"/>
                <a:gd name="connsiteX28" fmla="*/ 100597 w 243909"/>
                <a:gd name="connsiteY28" fmla="*/ 0 h 282314"/>
                <a:gd name="connsiteX29" fmla="*/ 180730 w 243909"/>
                <a:gd name="connsiteY29" fmla="*/ 82106 h 282314"/>
                <a:gd name="connsiteX30" fmla="*/ 100597 w 243909"/>
                <a:gd name="connsiteY30" fmla="*/ 0 h 28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3909" h="282314">
                  <a:moveTo>
                    <a:pt x="186648" y="103063"/>
                  </a:moveTo>
                  <a:cubicBezTo>
                    <a:pt x="158293" y="162978"/>
                    <a:pt x="158047" y="222153"/>
                    <a:pt x="186648" y="282314"/>
                  </a:cubicBezTo>
                  <a:cubicBezTo>
                    <a:pt x="216482" y="244836"/>
                    <a:pt x="216482" y="141527"/>
                    <a:pt x="186648" y="103063"/>
                  </a:cubicBezTo>
                  <a:close/>
                  <a:moveTo>
                    <a:pt x="180730" y="97146"/>
                  </a:moveTo>
                  <a:cubicBezTo>
                    <a:pt x="152129" y="97886"/>
                    <a:pt x="108488" y="141527"/>
                    <a:pt x="100105" y="178758"/>
                  </a:cubicBezTo>
                  <a:cubicBezTo>
                    <a:pt x="134870" y="171361"/>
                    <a:pt x="172840" y="132651"/>
                    <a:pt x="180730" y="97146"/>
                  </a:cubicBezTo>
                  <a:close/>
                  <a:moveTo>
                    <a:pt x="194785" y="96899"/>
                  </a:moveTo>
                  <a:cubicBezTo>
                    <a:pt x="197867" y="114036"/>
                    <a:pt x="209763" y="133206"/>
                    <a:pt x="224958" y="148739"/>
                  </a:cubicBezTo>
                  <a:lnTo>
                    <a:pt x="243909" y="164057"/>
                  </a:lnTo>
                  <a:lnTo>
                    <a:pt x="221398" y="108658"/>
                  </a:lnTo>
                  <a:lnTo>
                    <a:pt x="220660" y="107456"/>
                  </a:lnTo>
                  <a:lnTo>
                    <a:pt x="220377" y="107228"/>
                  </a:lnTo>
                  <a:cubicBezTo>
                    <a:pt x="211797" y="101985"/>
                    <a:pt x="203044" y="98317"/>
                    <a:pt x="194785" y="96899"/>
                  </a:cubicBezTo>
                  <a:close/>
                  <a:moveTo>
                    <a:pt x="207814" y="86532"/>
                  </a:moveTo>
                  <a:lnTo>
                    <a:pt x="200949" y="89256"/>
                  </a:lnTo>
                  <a:lnTo>
                    <a:pt x="212407" y="94014"/>
                  </a:lnTo>
                  <a:close/>
                  <a:moveTo>
                    <a:pt x="198753" y="71774"/>
                  </a:moveTo>
                  <a:lnTo>
                    <a:pt x="194538" y="82106"/>
                  </a:lnTo>
                  <a:lnTo>
                    <a:pt x="203057" y="78785"/>
                  </a:lnTo>
                  <a:close/>
                  <a:moveTo>
                    <a:pt x="87468" y="66695"/>
                  </a:moveTo>
                  <a:cubicBezTo>
                    <a:pt x="56032" y="66634"/>
                    <a:pt x="24410" y="74093"/>
                    <a:pt x="0" y="89010"/>
                  </a:cubicBezTo>
                  <a:cubicBezTo>
                    <a:pt x="46354" y="119337"/>
                    <a:pt x="124761" y="119830"/>
                    <a:pt x="173827" y="89503"/>
                  </a:cubicBezTo>
                  <a:cubicBezTo>
                    <a:pt x="150157" y="74339"/>
                    <a:pt x="118905" y="66757"/>
                    <a:pt x="87468" y="66695"/>
                  </a:cubicBezTo>
                  <a:close/>
                  <a:moveTo>
                    <a:pt x="170588" y="30529"/>
                  </a:moveTo>
                  <a:lnTo>
                    <a:pt x="170791" y="32381"/>
                  </a:lnTo>
                  <a:cubicBezTo>
                    <a:pt x="174459" y="47880"/>
                    <a:pt x="180053" y="62381"/>
                    <a:pt x="187634" y="74709"/>
                  </a:cubicBezTo>
                  <a:lnTo>
                    <a:pt x="192837" y="62138"/>
                  </a:lnTo>
                  <a:lnTo>
                    <a:pt x="180069" y="41341"/>
                  </a:lnTo>
                  <a:close/>
                  <a:moveTo>
                    <a:pt x="100597" y="0"/>
                  </a:moveTo>
                  <a:cubicBezTo>
                    <a:pt x="103063" y="30821"/>
                    <a:pt x="146458" y="75695"/>
                    <a:pt x="180730" y="82106"/>
                  </a:cubicBezTo>
                  <a:cubicBezTo>
                    <a:pt x="172347" y="45861"/>
                    <a:pt x="134623" y="7151"/>
                    <a:pt x="10059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653" name="자유형: 도형 652">
              <a:extLst>
                <a:ext uri="{FF2B5EF4-FFF2-40B4-BE49-F238E27FC236}">
                  <a16:creationId xmlns:a16="http://schemas.microsoft.com/office/drawing/2014/main" id="{5DC3AA38-CE65-4541-9268-37848941127C}"/>
                </a:ext>
              </a:extLst>
            </p:cNvPr>
            <p:cNvSpPr/>
            <p:nvPr/>
          </p:nvSpPr>
          <p:spPr>
            <a:xfrm rot="16200000">
              <a:off x="2637261" y="6643420"/>
              <a:ext cx="132982" cy="256531"/>
            </a:xfrm>
            <a:custGeom>
              <a:avLst/>
              <a:gdLst>
                <a:gd name="connsiteX0" fmla="*/ 0 w 132982"/>
                <a:gd name="connsiteY0" fmla="*/ 0 h 256531"/>
                <a:gd name="connsiteX1" fmla="*/ 999 w 132982"/>
                <a:gd name="connsiteY1" fmla="*/ 1872 h 256531"/>
                <a:gd name="connsiteX2" fmla="*/ 7086 w 132982"/>
                <a:gd name="connsiteY2" fmla="*/ 51597 h 256531"/>
                <a:gd name="connsiteX3" fmla="*/ 9439 w 132982"/>
                <a:gd name="connsiteY3" fmla="*/ 70601 h 256531"/>
                <a:gd name="connsiteX4" fmla="*/ 107098 w 132982"/>
                <a:gd name="connsiteY4" fmla="*/ 72238 h 256531"/>
                <a:gd name="connsiteX5" fmla="*/ 119324 w 132982"/>
                <a:gd name="connsiteY5" fmla="*/ 117205 h 256531"/>
                <a:gd name="connsiteX6" fmla="*/ 92876 w 132982"/>
                <a:gd name="connsiteY6" fmla="*/ 141044 h 256531"/>
                <a:gd name="connsiteX7" fmla="*/ 44200 w 132982"/>
                <a:gd name="connsiteY7" fmla="*/ 163604 h 256531"/>
                <a:gd name="connsiteX8" fmla="*/ 81622 w 132982"/>
                <a:gd name="connsiteY8" fmla="*/ 201102 h 256531"/>
                <a:gd name="connsiteX9" fmla="*/ 94385 w 132982"/>
                <a:gd name="connsiteY9" fmla="*/ 242104 h 256531"/>
                <a:gd name="connsiteX10" fmla="*/ 53690 w 132982"/>
                <a:gd name="connsiteY10" fmla="*/ 256531 h 256531"/>
                <a:gd name="connsiteX11" fmla="*/ 0 w 132982"/>
                <a:gd name="connsiteY11" fmla="*/ 243479 h 256531"/>
                <a:gd name="connsiteX12" fmla="*/ 0 w 132982"/>
                <a:gd name="connsiteY12" fmla="*/ 219887 h 256531"/>
                <a:gd name="connsiteX13" fmla="*/ 13903 w 132982"/>
                <a:gd name="connsiteY13" fmla="*/ 225423 h 256531"/>
                <a:gd name="connsiteX14" fmla="*/ 56427 w 132982"/>
                <a:gd name="connsiteY14" fmla="*/ 224046 h 256531"/>
                <a:gd name="connsiteX15" fmla="*/ 8262 w 132982"/>
                <a:gd name="connsiteY15" fmla="*/ 179386 h 256531"/>
                <a:gd name="connsiteX16" fmla="*/ 0 w 132982"/>
                <a:gd name="connsiteY16" fmla="*/ 182268 h 256531"/>
                <a:gd name="connsiteX17" fmla="*/ 0 w 132982"/>
                <a:gd name="connsiteY17" fmla="*/ 142708 h 256531"/>
                <a:gd name="connsiteX18" fmla="*/ 9209 w 132982"/>
                <a:gd name="connsiteY18" fmla="*/ 142221 h 256531"/>
                <a:gd name="connsiteX19" fmla="*/ 55250 w 132982"/>
                <a:gd name="connsiteY19" fmla="*/ 129329 h 256531"/>
                <a:gd name="connsiteX20" fmla="*/ 63870 w 132982"/>
                <a:gd name="connsiteY20" fmla="*/ 125006 h 256531"/>
                <a:gd name="connsiteX21" fmla="*/ 85688 w 132982"/>
                <a:gd name="connsiteY21" fmla="*/ 103188 h 256531"/>
                <a:gd name="connsiteX22" fmla="*/ 52590 w 132982"/>
                <a:gd name="connsiteY22" fmla="*/ 93110 h 256531"/>
                <a:gd name="connsiteX23" fmla="*/ 0 w 132982"/>
                <a:gd name="connsiteY23" fmla="*/ 111128 h 25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982" h="256531">
                  <a:moveTo>
                    <a:pt x="0" y="0"/>
                  </a:moveTo>
                  <a:lnTo>
                    <a:pt x="999" y="1872"/>
                  </a:lnTo>
                  <a:cubicBezTo>
                    <a:pt x="999" y="1872"/>
                    <a:pt x="11869" y="32106"/>
                    <a:pt x="7086" y="51597"/>
                  </a:cubicBezTo>
                  <a:cubicBezTo>
                    <a:pt x="1280" y="75154"/>
                    <a:pt x="4067" y="70039"/>
                    <a:pt x="9439" y="70601"/>
                  </a:cubicBezTo>
                  <a:cubicBezTo>
                    <a:pt x="10692" y="70729"/>
                    <a:pt x="56427" y="56252"/>
                    <a:pt x="107098" y="72238"/>
                  </a:cubicBezTo>
                  <a:cubicBezTo>
                    <a:pt x="137690" y="81882"/>
                    <a:pt x="140375" y="93954"/>
                    <a:pt x="119324" y="117205"/>
                  </a:cubicBezTo>
                  <a:cubicBezTo>
                    <a:pt x="112572" y="124674"/>
                    <a:pt x="92901" y="141070"/>
                    <a:pt x="92876" y="141044"/>
                  </a:cubicBezTo>
                  <a:cubicBezTo>
                    <a:pt x="64535" y="164576"/>
                    <a:pt x="45403" y="156161"/>
                    <a:pt x="44200" y="163604"/>
                  </a:cubicBezTo>
                  <a:cubicBezTo>
                    <a:pt x="43049" y="170894"/>
                    <a:pt x="67477" y="178951"/>
                    <a:pt x="81622" y="201102"/>
                  </a:cubicBezTo>
                  <a:cubicBezTo>
                    <a:pt x="88937" y="212561"/>
                    <a:pt x="97173" y="232768"/>
                    <a:pt x="94385" y="242104"/>
                  </a:cubicBezTo>
                  <a:cubicBezTo>
                    <a:pt x="92185" y="249471"/>
                    <a:pt x="68909" y="255686"/>
                    <a:pt x="53690" y="256531"/>
                  </a:cubicBezTo>
                  <a:lnTo>
                    <a:pt x="0" y="243479"/>
                  </a:lnTo>
                  <a:lnTo>
                    <a:pt x="0" y="219887"/>
                  </a:lnTo>
                  <a:lnTo>
                    <a:pt x="13903" y="225423"/>
                  </a:lnTo>
                  <a:cubicBezTo>
                    <a:pt x="32725" y="230511"/>
                    <a:pt x="55180" y="230703"/>
                    <a:pt x="56427" y="224046"/>
                  </a:cubicBezTo>
                  <a:cubicBezTo>
                    <a:pt x="59343" y="215426"/>
                    <a:pt x="34225" y="184016"/>
                    <a:pt x="8262" y="179386"/>
                  </a:cubicBezTo>
                  <a:lnTo>
                    <a:pt x="0" y="182268"/>
                  </a:lnTo>
                  <a:lnTo>
                    <a:pt x="0" y="142708"/>
                  </a:lnTo>
                  <a:lnTo>
                    <a:pt x="9209" y="142221"/>
                  </a:lnTo>
                  <a:cubicBezTo>
                    <a:pt x="27089" y="139535"/>
                    <a:pt x="39443" y="138205"/>
                    <a:pt x="55250" y="129329"/>
                  </a:cubicBezTo>
                  <a:lnTo>
                    <a:pt x="63870" y="125006"/>
                  </a:lnTo>
                  <a:cubicBezTo>
                    <a:pt x="71058" y="120940"/>
                    <a:pt x="87607" y="108944"/>
                    <a:pt x="85688" y="103188"/>
                  </a:cubicBezTo>
                  <a:cubicBezTo>
                    <a:pt x="83617" y="96998"/>
                    <a:pt x="63001" y="92190"/>
                    <a:pt x="52590" y="93110"/>
                  </a:cubicBezTo>
                  <a:lnTo>
                    <a:pt x="0" y="111128"/>
                  </a:lnTo>
                  <a:close/>
                </a:path>
              </a:pathLst>
            </a:custGeom>
            <a:solidFill>
              <a:schemeClr val="bg1"/>
            </a:solidFill>
            <a:ln w="3938" cap="flat">
              <a:noFill/>
              <a:prstDash val="solid"/>
              <a:miter/>
            </a:ln>
            <a:effectLst>
              <a:outerShdw blurRad="50800" dist="12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0" name="Freeform: Shape 4">
            <a:extLst>
              <a:ext uri="{FF2B5EF4-FFF2-40B4-BE49-F238E27FC236}">
                <a16:creationId xmlns:a16="http://schemas.microsoft.com/office/drawing/2014/main" id="{67B9602C-0777-4761-82CE-F27A673CBCB1}"/>
              </a:ext>
            </a:extLst>
          </p:cNvPr>
          <p:cNvSpPr/>
          <p:nvPr/>
        </p:nvSpPr>
        <p:spPr>
          <a:xfrm rot="16700285">
            <a:off x="10583944" y="5761877"/>
            <a:ext cx="1198606" cy="1006353"/>
          </a:xfrm>
          <a:custGeom>
            <a:avLst/>
            <a:gdLst>
              <a:gd name="connsiteX0" fmla="*/ 719396 w 1198606"/>
              <a:gd name="connsiteY0" fmla="*/ 669711 h 1006353"/>
              <a:gd name="connsiteX1" fmla="*/ 578334 w 1198606"/>
              <a:gd name="connsiteY1" fmla="*/ 712565 h 1006353"/>
              <a:gd name="connsiteX2" fmla="*/ 486120 w 1198606"/>
              <a:gd name="connsiteY2" fmla="*/ 776078 h 1006353"/>
              <a:gd name="connsiteX3" fmla="*/ 541078 w 1198606"/>
              <a:gd name="connsiteY3" fmla="*/ 800167 h 1006353"/>
              <a:gd name="connsiteX4" fmla="*/ 582316 w 1198606"/>
              <a:gd name="connsiteY4" fmla="*/ 801665 h 1006353"/>
              <a:gd name="connsiteX5" fmla="*/ 610741 w 1198606"/>
              <a:gd name="connsiteY5" fmla="*/ 849329 h 1006353"/>
              <a:gd name="connsiteX6" fmla="*/ 583381 w 1198606"/>
              <a:gd name="connsiteY6" fmla="*/ 887019 h 1006353"/>
              <a:gd name="connsiteX7" fmla="*/ 520498 w 1198606"/>
              <a:gd name="connsiteY7" fmla="*/ 852207 h 1006353"/>
              <a:gd name="connsiteX8" fmla="*/ 485371 w 1198606"/>
              <a:gd name="connsiteY8" fmla="*/ 820470 h 1006353"/>
              <a:gd name="connsiteX9" fmla="*/ 385942 w 1198606"/>
              <a:gd name="connsiteY9" fmla="*/ 833638 h 1006353"/>
              <a:gd name="connsiteX10" fmla="*/ 269048 w 1198606"/>
              <a:gd name="connsiteY10" fmla="*/ 893485 h 1006353"/>
              <a:gd name="connsiteX11" fmla="*/ 311351 w 1198606"/>
              <a:gd name="connsiteY11" fmla="*/ 922856 h 1006353"/>
              <a:gd name="connsiteX12" fmla="*/ 357399 w 1198606"/>
              <a:gd name="connsiteY12" fmla="*/ 962636 h 1006353"/>
              <a:gd name="connsiteX13" fmla="*/ 326726 w 1198606"/>
              <a:gd name="connsiteY13" fmla="*/ 1005214 h 1006353"/>
              <a:gd name="connsiteX14" fmla="*/ 271847 w 1198606"/>
              <a:gd name="connsiteY14" fmla="*/ 969850 h 1006353"/>
              <a:gd name="connsiteX15" fmla="*/ 151681 w 1198606"/>
              <a:gd name="connsiteY15" fmla="*/ 935788 h 1006353"/>
              <a:gd name="connsiteX16" fmla="*/ 93 w 1198606"/>
              <a:gd name="connsiteY16" fmla="*/ 969732 h 1006353"/>
              <a:gd name="connsiteX17" fmla="*/ 153849 w 1198606"/>
              <a:gd name="connsiteY17" fmla="*/ 909334 h 1006353"/>
              <a:gd name="connsiteX18" fmla="*/ 198991 w 1198606"/>
              <a:gd name="connsiteY18" fmla="*/ 857411 h 1006353"/>
              <a:gd name="connsiteX19" fmla="*/ 191579 w 1198606"/>
              <a:gd name="connsiteY19" fmla="*/ 756208 h 1006353"/>
              <a:gd name="connsiteX20" fmla="*/ 224301 w 1198606"/>
              <a:gd name="connsiteY20" fmla="*/ 680158 h 1006353"/>
              <a:gd name="connsiteX21" fmla="*/ 287538 w 1198606"/>
              <a:gd name="connsiteY21" fmla="*/ 709056 h 1006353"/>
              <a:gd name="connsiteX22" fmla="*/ 271966 w 1198606"/>
              <a:gd name="connsiteY22" fmla="*/ 771426 h 1006353"/>
              <a:gd name="connsiteX23" fmla="*/ 238179 w 1198606"/>
              <a:gd name="connsiteY23" fmla="*/ 800049 h 1006353"/>
              <a:gd name="connsiteX24" fmla="*/ 242791 w 1198606"/>
              <a:gd name="connsiteY24" fmla="*/ 858752 h 1006353"/>
              <a:gd name="connsiteX25" fmla="*/ 292979 w 1198606"/>
              <a:gd name="connsiteY25" fmla="*/ 847516 h 1006353"/>
              <a:gd name="connsiteX26" fmla="*/ 405260 w 1198606"/>
              <a:gd name="connsiteY26" fmla="*/ 680001 h 1006353"/>
              <a:gd name="connsiteX27" fmla="*/ 388544 w 1198606"/>
              <a:gd name="connsiteY27" fmla="*/ 612979 h 1006353"/>
              <a:gd name="connsiteX28" fmla="*/ 400135 w 1198606"/>
              <a:gd name="connsiteY28" fmla="*/ 534169 h 1006353"/>
              <a:gd name="connsiteX29" fmla="*/ 467866 w 1198606"/>
              <a:gd name="connsiteY29" fmla="*/ 548125 h 1006353"/>
              <a:gd name="connsiteX30" fmla="*/ 455014 w 1198606"/>
              <a:gd name="connsiteY30" fmla="*/ 621770 h 1006353"/>
              <a:gd name="connsiteX31" fmla="*/ 434829 w 1198606"/>
              <a:gd name="connsiteY31" fmla="*/ 742686 h 1006353"/>
              <a:gd name="connsiteX32" fmla="*/ 463924 w 1198606"/>
              <a:gd name="connsiteY32" fmla="*/ 751674 h 1006353"/>
              <a:gd name="connsiteX33" fmla="*/ 607272 w 1198606"/>
              <a:gd name="connsiteY33" fmla="*/ 647357 h 1006353"/>
              <a:gd name="connsiteX34" fmla="*/ 641847 w 1198606"/>
              <a:gd name="connsiteY34" fmla="*/ 611205 h 1006353"/>
              <a:gd name="connsiteX35" fmla="*/ 584169 w 1198606"/>
              <a:gd name="connsiteY35" fmla="*/ 485755 h 1006353"/>
              <a:gd name="connsiteX36" fmla="*/ 545178 w 1198606"/>
              <a:gd name="connsiteY36" fmla="*/ 423859 h 1006353"/>
              <a:gd name="connsiteX37" fmla="*/ 640467 w 1198606"/>
              <a:gd name="connsiteY37" fmla="*/ 389638 h 1006353"/>
              <a:gd name="connsiteX38" fmla="*/ 651940 w 1198606"/>
              <a:gd name="connsiteY38" fmla="*/ 463205 h 1006353"/>
              <a:gd name="connsiteX39" fmla="*/ 670667 w 1198606"/>
              <a:gd name="connsiteY39" fmla="*/ 589836 h 1006353"/>
              <a:gd name="connsiteX40" fmla="*/ 787482 w 1198606"/>
              <a:gd name="connsiteY40" fmla="*/ 436080 h 1006353"/>
              <a:gd name="connsiteX41" fmla="*/ 779439 w 1198606"/>
              <a:gd name="connsiteY41" fmla="*/ 340988 h 1006353"/>
              <a:gd name="connsiteX42" fmla="*/ 737965 w 1198606"/>
              <a:gd name="connsiteY42" fmla="*/ 305979 h 1006353"/>
              <a:gd name="connsiteX43" fmla="*/ 749122 w 1198606"/>
              <a:gd name="connsiteY43" fmla="*/ 227840 h 1006353"/>
              <a:gd name="connsiteX44" fmla="*/ 816656 w 1198606"/>
              <a:gd name="connsiteY44" fmla="*/ 220152 h 1006353"/>
              <a:gd name="connsiteX45" fmla="*/ 834042 w 1198606"/>
              <a:gd name="connsiteY45" fmla="*/ 308936 h 1006353"/>
              <a:gd name="connsiteX46" fmla="*/ 829233 w 1198606"/>
              <a:gd name="connsiteY46" fmla="*/ 425593 h 1006353"/>
              <a:gd name="connsiteX47" fmla="*/ 939661 w 1198606"/>
              <a:gd name="connsiteY47" fmla="*/ 291905 h 1006353"/>
              <a:gd name="connsiteX48" fmla="*/ 906505 w 1198606"/>
              <a:gd name="connsiteY48" fmla="*/ 161094 h 1006353"/>
              <a:gd name="connsiteX49" fmla="*/ 870707 w 1198606"/>
              <a:gd name="connsiteY49" fmla="*/ 89025 h 1006353"/>
              <a:gd name="connsiteX50" fmla="*/ 937966 w 1198606"/>
              <a:gd name="connsiteY50" fmla="*/ 62374 h 1006353"/>
              <a:gd name="connsiteX51" fmla="*/ 965642 w 1198606"/>
              <a:gd name="connsiteY51" fmla="*/ 137439 h 1006353"/>
              <a:gd name="connsiteX52" fmla="*/ 976720 w 1198606"/>
              <a:gd name="connsiteY52" fmla="*/ 231309 h 1006353"/>
              <a:gd name="connsiteX53" fmla="*/ 1049892 w 1198606"/>
              <a:gd name="connsiteY53" fmla="*/ 79012 h 1006353"/>
              <a:gd name="connsiteX54" fmla="*/ 1076504 w 1198606"/>
              <a:gd name="connsiteY54" fmla="*/ 2961 h 1006353"/>
              <a:gd name="connsiteX55" fmla="*/ 1135641 w 1198606"/>
              <a:gd name="connsiteY55" fmla="*/ 19875 h 1006353"/>
              <a:gd name="connsiteX56" fmla="*/ 1102642 w 1198606"/>
              <a:gd name="connsiteY56" fmla="*/ 101286 h 1006353"/>
              <a:gd name="connsiteX57" fmla="*/ 1002583 w 1198606"/>
              <a:gd name="connsiteY57" fmla="*/ 249760 h 1006353"/>
              <a:gd name="connsiteX58" fmla="*/ 1107531 w 1198606"/>
              <a:gd name="connsiteY58" fmla="*/ 240455 h 1006353"/>
              <a:gd name="connsiteX59" fmla="*/ 1192570 w 1198606"/>
              <a:gd name="connsiteY59" fmla="*/ 249760 h 1006353"/>
              <a:gd name="connsiteX60" fmla="*/ 1176051 w 1198606"/>
              <a:gd name="connsiteY60" fmla="*/ 314968 h 1006353"/>
              <a:gd name="connsiteX61" fmla="*/ 1103904 w 1198606"/>
              <a:gd name="connsiteY61" fmla="*/ 298173 h 1006353"/>
              <a:gd name="connsiteX62" fmla="*/ 982594 w 1198606"/>
              <a:gd name="connsiteY62" fmla="*/ 297227 h 1006353"/>
              <a:gd name="connsiteX63" fmla="*/ 875438 w 1198606"/>
              <a:gd name="connsiteY63" fmla="*/ 432335 h 1006353"/>
              <a:gd name="connsiteX64" fmla="*/ 966351 w 1198606"/>
              <a:gd name="connsiteY64" fmla="*/ 418300 h 1006353"/>
              <a:gd name="connsiteX65" fmla="*/ 1039445 w 1198606"/>
              <a:gd name="connsiteY65" fmla="*/ 439431 h 1006353"/>
              <a:gd name="connsiteX66" fmla="*/ 1028445 w 1198606"/>
              <a:gd name="connsiteY66" fmla="*/ 498135 h 1006353"/>
              <a:gd name="connsiteX67" fmla="*/ 949951 w 1198606"/>
              <a:gd name="connsiteY67" fmla="*/ 477121 h 1006353"/>
              <a:gd name="connsiteX68" fmla="*/ 821466 w 1198606"/>
              <a:gd name="connsiteY68" fmla="*/ 481852 h 1006353"/>
              <a:gd name="connsiteX69" fmla="*/ 717976 w 1198606"/>
              <a:gd name="connsiteY69" fmla="*/ 593464 h 1006353"/>
              <a:gd name="connsiteX70" fmla="*/ 766784 w 1198606"/>
              <a:gd name="connsiteY70" fmla="*/ 644479 h 1006353"/>
              <a:gd name="connsiteX71" fmla="*/ 811886 w 1198606"/>
              <a:gd name="connsiteY71" fmla="*/ 628197 h 1006353"/>
              <a:gd name="connsiteX72" fmla="*/ 865109 w 1198606"/>
              <a:gd name="connsiteY72" fmla="*/ 653350 h 1006353"/>
              <a:gd name="connsiteX73" fmla="*/ 848117 w 1198606"/>
              <a:gd name="connsiteY73" fmla="*/ 713985 h 1006353"/>
              <a:gd name="connsiteX74" fmla="*/ 783815 w 1198606"/>
              <a:gd name="connsiteY74" fmla="*/ 710279 h 1006353"/>
              <a:gd name="connsiteX75" fmla="*/ 755706 w 1198606"/>
              <a:gd name="connsiteY75" fmla="*/ 680710 h 1006353"/>
              <a:gd name="connsiteX76" fmla="*/ 719396 w 1198606"/>
              <a:gd name="connsiteY76" fmla="*/ 669711 h 10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8606" h="1006353">
                <a:moveTo>
                  <a:pt x="719396" y="669711"/>
                </a:moveTo>
                <a:cubicBezTo>
                  <a:pt x="655804" y="635687"/>
                  <a:pt x="664674" y="652719"/>
                  <a:pt x="578334" y="712565"/>
                </a:cubicBezTo>
                <a:cubicBezTo>
                  <a:pt x="549239" y="732711"/>
                  <a:pt x="519710" y="753291"/>
                  <a:pt x="486120" y="776078"/>
                </a:cubicBezTo>
                <a:cubicBezTo>
                  <a:pt x="503861" y="791099"/>
                  <a:pt x="521011" y="798196"/>
                  <a:pt x="541078" y="800167"/>
                </a:cubicBezTo>
                <a:cubicBezTo>
                  <a:pt x="550382" y="800995"/>
                  <a:pt x="567098" y="794608"/>
                  <a:pt x="582316" y="801665"/>
                </a:cubicBezTo>
                <a:cubicBezTo>
                  <a:pt x="603014" y="811285"/>
                  <a:pt x="612358" y="823624"/>
                  <a:pt x="610741" y="849329"/>
                </a:cubicBezTo>
                <a:cubicBezTo>
                  <a:pt x="609913" y="863128"/>
                  <a:pt x="597455" y="883668"/>
                  <a:pt x="583381" y="887019"/>
                </a:cubicBezTo>
                <a:cubicBezTo>
                  <a:pt x="560475" y="892460"/>
                  <a:pt x="528659" y="892933"/>
                  <a:pt x="520498" y="852207"/>
                </a:cubicBezTo>
                <a:cubicBezTo>
                  <a:pt x="515137" y="825596"/>
                  <a:pt x="504965" y="830879"/>
                  <a:pt x="485371" y="820470"/>
                </a:cubicBezTo>
                <a:cubicBezTo>
                  <a:pt x="444212" y="798629"/>
                  <a:pt x="435578" y="801980"/>
                  <a:pt x="385942" y="833638"/>
                </a:cubicBezTo>
                <a:cubicBezTo>
                  <a:pt x="349711" y="856741"/>
                  <a:pt x="309301" y="873221"/>
                  <a:pt x="269048" y="893485"/>
                </a:cubicBezTo>
                <a:cubicBezTo>
                  <a:pt x="275869" y="910635"/>
                  <a:pt x="284148" y="927942"/>
                  <a:pt x="311351" y="922856"/>
                </a:cubicBezTo>
                <a:cubicBezTo>
                  <a:pt x="334059" y="918598"/>
                  <a:pt x="358897" y="938587"/>
                  <a:pt x="357399" y="962636"/>
                </a:cubicBezTo>
                <a:cubicBezTo>
                  <a:pt x="356177" y="981757"/>
                  <a:pt x="347818" y="999498"/>
                  <a:pt x="326726" y="1005214"/>
                </a:cubicBezTo>
                <a:cubicBezTo>
                  <a:pt x="303939" y="1011404"/>
                  <a:pt x="275159" y="991337"/>
                  <a:pt x="271847" y="969850"/>
                </a:cubicBezTo>
                <a:cubicBezTo>
                  <a:pt x="264790" y="923842"/>
                  <a:pt x="255920" y="899556"/>
                  <a:pt x="151681" y="935788"/>
                </a:cubicBezTo>
                <a:cubicBezTo>
                  <a:pt x="103938" y="952385"/>
                  <a:pt x="14" y="982348"/>
                  <a:pt x="93" y="969732"/>
                </a:cubicBezTo>
                <a:cubicBezTo>
                  <a:pt x="-3573" y="958693"/>
                  <a:pt x="101769" y="926956"/>
                  <a:pt x="153849" y="909334"/>
                </a:cubicBezTo>
                <a:cubicBezTo>
                  <a:pt x="183418" y="899280"/>
                  <a:pt x="203051" y="887335"/>
                  <a:pt x="198991" y="857411"/>
                </a:cubicBezTo>
                <a:cubicBezTo>
                  <a:pt x="193077" y="813808"/>
                  <a:pt x="217441" y="798353"/>
                  <a:pt x="191579" y="756208"/>
                </a:cubicBezTo>
                <a:cubicBezTo>
                  <a:pt x="178174" y="734367"/>
                  <a:pt x="196428" y="686427"/>
                  <a:pt x="224301" y="680158"/>
                </a:cubicBezTo>
                <a:cubicBezTo>
                  <a:pt x="252056" y="673890"/>
                  <a:pt x="274213" y="684929"/>
                  <a:pt x="287538" y="709056"/>
                </a:cubicBezTo>
                <a:cubicBezTo>
                  <a:pt x="300864" y="733263"/>
                  <a:pt x="290811" y="753330"/>
                  <a:pt x="271966" y="771426"/>
                </a:cubicBezTo>
                <a:cubicBezTo>
                  <a:pt x="261163" y="781755"/>
                  <a:pt x="240544" y="779903"/>
                  <a:pt x="238179" y="800049"/>
                </a:cubicBezTo>
                <a:cubicBezTo>
                  <a:pt x="235498" y="822915"/>
                  <a:pt x="228322" y="844322"/>
                  <a:pt x="242791" y="858752"/>
                </a:cubicBezTo>
                <a:cubicBezTo>
                  <a:pt x="259310" y="875271"/>
                  <a:pt x="277722" y="856110"/>
                  <a:pt x="292979" y="847516"/>
                </a:cubicBezTo>
                <a:cubicBezTo>
                  <a:pt x="422252" y="774620"/>
                  <a:pt x="412633" y="792361"/>
                  <a:pt x="405260" y="680001"/>
                </a:cubicBezTo>
                <a:cubicBezTo>
                  <a:pt x="402698" y="640812"/>
                  <a:pt x="413658" y="632218"/>
                  <a:pt x="388544" y="612979"/>
                </a:cubicBezTo>
                <a:cubicBezTo>
                  <a:pt x="368280" y="597485"/>
                  <a:pt x="372183" y="547692"/>
                  <a:pt x="400135" y="534169"/>
                </a:cubicBezTo>
                <a:cubicBezTo>
                  <a:pt x="424223" y="522539"/>
                  <a:pt x="448903" y="525732"/>
                  <a:pt x="467866" y="548125"/>
                </a:cubicBezTo>
                <a:cubicBezTo>
                  <a:pt x="487461" y="571386"/>
                  <a:pt x="480916" y="608681"/>
                  <a:pt x="455014" y="621770"/>
                </a:cubicBezTo>
                <a:cubicBezTo>
                  <a:pt x="418546" y="640221"/>
                  <a:pt x="435105" y="698215"/>
                  <a:pt x="434829" y="742686"/>
                </a:cubicBezTo>
                <a:cubicBezTo>
                  <a:pt x="434632" y="768193"/>
                  <a:pt x="452727" y="759559"/>
                  <a:pt x="463924" y="751674"/>
                </a:cubicBezTo>
                <a:cubicBezTo>
                  <a:pt x="512219" y="717612"/>
                  <a:pt x="559884" y="682642"/>
                  <a:pt x="607272" y="647357"/>
                </a:cubicBezTo>
                <a:cubicBezTo>
                  <a:pt x="612910" y="643217"/>
                  <a:pt x="643346" y="615778"/>
                  <a:pt x="641847" y="611205"/>
                </a:cubicBezTo>
                <a:cubicBezTo>
                  <a:pt x="624777" y="557824"/>
                  <a:pt x="621228" y="492852"/>
                  <a:pt x="584169" y="485755"/>
                </a:cubicBezTo>
                <a:cubicBezTo>
                  <a:pt x="556099" y="480354"/>
                  <a:pt x="543522" y="449682"/>
                  <a:pt x="545178" y="423859"/>
                </a:cubicBezTo>
                <a:cubicBezTo>
                  <a:pt x="548687" y="369492"/>
                  <a:pt x="601201" y="351041"/>
                  <a:pt x="640467" y="389638"/>
                </a:cubicBezTo>
                <a:cubicBezTo>
                  <a:pt x="654030" y="402964"/>
                  <a:pt x="664004" y="438288"/>
                  <a:pt x="651940" y="463205"/>
                </a:cubicBezTo>
                <a:cubicBezTo>
                  <a:pt x="631676" y="505113"/>
                  <a:pt x="656198" y="545760"/>
                  <a:pt x="670667" y="589836"/>
                </a:cubicBezTo>
                <a:cubicBezTo>
                  <a:pt x="777941" y="470853"/>
                  <a:pt x="779794" y="479526"/>
                  <a:pt x="787482" y="436080"/>
                </a:cubicBezTo>
                <a:cubicBezTo>
                  <a:pt x="791937" y="410927"/>
                  <a:pt x="786733" y="379900"/>
                  <a:pt x="779439" y="340988"/>
                </a:cubicBezTo>
                <a:cubicBezTo>
                  <a:pt x="775891" y="322104"/>
                  <a:pt x="749674" y="331960"/>
                  <a:pt x="737965" y="305979"/>
                </a:cubicBezTo>
                <a:cubicBezTo>
                  <a:pt x="724994" y="277278"/>
                  <a:pt x="727083" y="251889"/>
                  <a:pt x="749122" y="227840"/>
                </a:cubicBezTo>
                <a:cubicBezTo>
                  <a:pt x="768992" y="206156"/>
                  <a:pt x="792804" y="204540"/>
                  <a:pt x="816656" y="220152"/>
                </a:cubicBezTo>
                <a:cubicBezTo>
                  <a:pt x="849576" y="241638"/>
                  <a:pt x="855371" y="290643"/>
                  <a:pt x="834042" y="308936"/>
                </a:cubicBezTo>
                <a:cubicBezTo>
                  <a:pt x="802976" y="335548"/>
                  <a:pt x="821900" y="382029"/>
                  <a:pt x="829233" y="425593"/>
                </a:cubicBezTo>
                <a:cubicBezTo>
                  <a:pt x="874256" y="385262"/>
                  <a:pt x="908516" y="339687"/>
                  <a:pt x="939661" y="291905"/>
                </a:cubicBezTo>
                <a:cubicBezTo>
                  <a:pt x="955510" y="267619"/>
                  <a:pt x="944944" y="166258"/>
                  <a:pt x="906505" y="161094"/>
                </a:cubicBezTo>
                <a:cubicBezTo>
                  <a:pt x="875990" y="156993"/>
                  <a:pt x="855135" y="120250"/>
                  <a:pt x="870707" y="89025"/>
                </a:cubicBezTo>
                <a:cubicBezTo>
                  <a:pt x="884309" y="61744"/>
                  <a:pt x="910093" y="51414"/>
                  <a:pt x="937966" y="62374"/>
                </a:cubicBezTo>
                <a:cubicBezTo>
                  <a:pt x="967416" y="74005"/>
                  <a:pt x="984842" y="101957"/>
                  <a:pt x="965642" y="137439"/>
                </a:cubicBezTo>
                <a:cubicBezTo>
                  <a:pt x="949359" y="167480"/>
                  <a:pt x="972305" y="186247"/>
                  <a:pt x="976720" y="231309"/>
                </a:cubicBezTo>
                <a:cubicBezTo>
                  <a:pt x="1023793" y="160147"/>
                  <a:pt x="1072837" y="102666"/>
                  <a:pt x="1049892" y="79012"/>
                </a:cubicBezTo>
                <a:cubicBezTo>
                  <a:pt x="1033846" y="62453"/>
                  <a:pt x="1042323" y="11201"/>
                  <a:pt x="1076504" y="2961"/>
                </a:cubicBezTo>
                <a:cubicBezTo>
                  <a:pt x="1099883" y="-2676"/>
                  <a:pt x="1121487" y="-1888"/>
                  <a:pt x="1135641" y="19875"/>
                </a:cubicBezTo>
                <a:cubicBezTo>
                  <a:pt x="1151411" y="44160"/>
                  <a:pt x="1148099" y="104716"/>
                  <a:pt x="1102642" y="101286"/>
                </a:cubicBezTo>
                <a:cubicBezTo>
                  <a:pt x="1072088" y="98960"/>
                  <a:pt x="1042520" y="186956"/>
                  <a:pt x="1002583" y="249760"/>
                </a:cubicBezTo>
                <a:cubicBezTo>
                  <a:pt x="1066884" y="251258"/>
                  <a:pt x="1081826" y="269472"/>
                  <a:pt x="1107531" y="240455"/>
                </a:cubicBezTo>
                <a:cubicBezTo>
                  <a:pt x="1132684" y="212030"/>
                  <a:pt x="1176524" y="218417"/>
                  <a:pt x="1192570" y="249760"/>
                </a:cubicBezTo>
                <a:cubicBezTo>
                  <a:pt x="1203845" y="271719"/>
                  <a:pt x="1199864" y="300223"/>
                  <a:pt x="1176051" y="314968"/>
                </a:cubicBezTo>
                <a:cubicBezTo>
                  <a:pt x="1148572" y="332039"/>
                  <a:pt x="1122867" y="327939"/>
                  <a:pt x="1103904" y="298173"/>
                </a:cubicBezTo>
                <a:cubicBezTo>
                  <a:pt x="1089080" y="274913"/>
                  <a:pt x="1006289" y="265293"/>
                  <a:pt x="982594" y="297227"/>
                </a:cubicBezTo>
                <a:cubicBezTo>
                  <a:pt x="950542" y="340476"/>
                  <a:pt x="910684" y="385065"/>
                  <a:pt x="875438" y="432335"/>
                </a:cubicBezTo>
                <a:cubicBezTo>
                  <a:pt x="949359" y="438998"/>
                  <a:pt x="942578" y="434582"/>
                  <a:pt x="966351" y="418300"/>
                </a:cubicBezTo>
                <a:cubicBezTo>
                  <a:pt x="988153" y="403358"/>
                  <a:pt x="1025922" y="411006"/>
                  <a:pt x="1039445" y="439431"/>
                </a:cubicBezTo>
                <a:cubicBezTo>
                  <a:pt x="1049853" y="461273"/>
                  <a:pt x="1047960" y="482286"/>
                  <a:pt x="1028445" y="498135"/>
                </a:cubicBezTo>
                <a:cubicBezTo>
                  <a:pt x="1002543" y="519069"/>
                  <a:pt x="959058" y="503694"/>
                  <a:pt x="949951" y="477121"/>
                </a:cubicBezTo>
                <a:cubicBezTo>
                  <a:pt x="941948" y="453782"/>
                  <a:pt x="850285" y="456739"/>
                  <a:pt x="821466" y="481852"/>
                </a:cubicBezTo>
                <a:cubicBezTo>
                  <a:pt x="780346" y="517689"/>
                  <a:pt x="775142" y="509134"/>
                  <a:pt x="717976" y="593464"/>
                </a:cubicBezTo>
                <a:cubicBezTo>
                  <a:pt x="698185" y="622677"/>
                  <a:pt x="717227" y="631903"/>
                  <a:pt x="766784" y="644479"/>
                </a:cubicBezTo>
                <a:cubicBezTo>
                  <a:pt x="778651" y="647475"/>
                  <a:pt x="799664" y="630089"/>
                  <a:pt x="811886" y="628197"/>
                </a:cubicBezTo>
                <a:cubicBezTo>
                  <a:pt x="833648" y="624924"/>
                  <a:pt x="854977" y="630641"/>
                  <a:pt x="865109" y="653350"/>
                </a:cubicBezTo>
                <a:cubicBezTo>
                  <a:pt x="874965" y="675506"/>
                  <a:pt x="864163" y="699437"/>
                  <a:pt x="848117" y="713985"/>
                </a:cubicBezTo>
                <a:cubicBezTo>
                  <a:pt x="830297" y="730109"/>
                  <a:pt x="799191" y="727271"/>
                  <a:pt x="783815" y="710279"/>
                </a:cubicBezTo>
                <a:cubicBezTo>
                  <a:pt x="765601" y="689817"/>
                  <a:pt x="780504" y="684731"/>
                  <a:pt x="755706" y="680710"/>
                </a:cubicBezTo>
                <a:lnTo>
                  <a:pt x="719396" y="66971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5" name="Freeform: Shape 127">
            <a:extLst>
              <a:ext uri="{FF2B5EF4-FFF2-40B4-BE49-F238E27FC236}">
                <a16:creationId xmlns:a16="http://schemas.microsoft.com/office/drawing/2014/main" id="{D2A78E11-62D5-4B8A-9213-E35327F1F24E}"/>
              </a:ext>
            </a:extLst>
          </p:cNvPr>
          <p:cNvSpPr/>
          <p:nvPr/>
        </p:nvSpPr>
        <p:spPr>
          <a:xfrm rot="21113938">
            <a:off x="11811900" y="5847067"/>
            <a:ext cx="300853" cy="299868"/>
          </a:xfrm>
          <a:custGeom>
            <a:avLst/>
            <a:gdLst>
              <a:gd name="connsiteX0" fmla="*/ 0 w 404350"/>
              <a:gd name="connsiteY0" fmla="*/ 385893 h 403026"/>
              <a:gd name="connsiteX1" fmla="*/ 404350 w 404350"/>
              <a:gd name="connsiteY1" fmla="*/ 0 h 403026"/>
              <a:gd name="connsiteX2" fmla="*/ 12071 w 404350"/>
              <a:gd name="connsiteY2" fmla="*/ 403026 h 40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350" h="403026">
                <a:moveTo>
                  <a:pt x="0" y="385893"/>
                </a:moveTo>
                <a:cubicBezTo>
                  <a:pt x="50777" y="335583"/>
                  <a:pt x="334804" y="63550"/>
                  <a:pt x="404350" y="0"/>
                </a:cubicBezTo>
                <a:cubicBezTo>
                  <a:pt x="349367" y="66120"/>
                  <a:pt x="47351" y="371252"/>
                  <a:pt x="12071" y="403026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77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C2F6C4-A1BB-41CA-A5D7-437268B7C996}"/>
              </a:ext>
            </a:extLst>
          </p:cNvPr>
          <p:cNvGrpSpPr/>
          <p:nvPr/>
        </p:nvGrpSpPr>
        <p:grpSpPr>
          <a:xfrm>
            <a:off x="11211407" y="4921844"/>
            <a:ext cx="1050140" cy="1968764"/>
            <a:chOff x="11211407" y="4921844"/>
            <a:chExt cx="1050140" cy="1968764"/>
          </a:xfrm>
        </p:grpSpPr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89055AE7-9D03-4097-84C0-3C24C783299B}"/>
                </a:ext>
              </a:extLst>
            </p:cNvPr>
            <p:cNvSpPr/>
            <p:nvPr/>
          </p:nvSpPr>
          <p:spPr>
            <a:xfrm rot="21113938">
              <a:off x="11211407" y="4921844"/>
              <a:ext cx="1050140" cy="1817045"/>
            </a:xfrm>
            <a:custGeom>
              <a:avLst/>
              <a:gdLst>
                <a:gd name="connsiteX0" fmla="*/ 170658 w 1050140"/>
                <a:gd name="connsiteY0" fmla="*/ 1484596 h 1817045"/>
                <a:gd name="connsiteX1" fmla="*/ 268514 w 1050140"/>
                <a:gd name="connsiteY1" fmla="*/ 1515024 h 1817045"/>
                <a:gd name="connsiteX2" fmla="*/ 409264 w 1050140"/>
                <a:gd name="connsiteY2" fmla="*/ 1633059 h 1817045"/>
                <a:gd name="connsiteX3" fmla="*/ 482333 w 1050140"/>
                <a:gd name="connsiteY3" fmla="*/ 1816631 h 1817045"/>
                <a:gd name="connsiteX4" fmla="*/ 268688 w 1050140"/>
                <a:gd name="connsiteY4" fmla="*/ 1784413 h 1817045"/>
                <a:gd name="connsiteX5" fmla="*/ 148798 w 1050140"/>
                <a:gd name="connsiteY5" fmla="*/ 1701146 h 1817045"/>
                <a:gd name="connsiteX6" fmla="*/ 45539 w 1050140"/>
                <a:gd name="connsiteY6" fmla="*/ 1501001 h 1817045"/>
                <a:gd name="connsiteX7" fmla="*/ 69066 w 1050140"/>
                <a:gd name="connsiteY7" fmla="*/ 1473419 h 1817045"/>
                <a:gd name="connsiteX8" fmla="*/ 170658 w 1050140"/>
                <a:gd name="connsiteY8" fmla="*/ 1484596 h 1817045"/>
                <a:gd name="connsiteX9" fmla="*/ 925087 w 1050140"/>
                <a:gd name="connsiteY9" fmla="*/ 1459681 h 1817045"/>
                <a:gd name="connsiteX10" fmla="*/ 882462 w 1050140"/>
                <a:gd name="connsiteY10" fmla="*/ 1759136 h 1817045"/>
                <a:gd name="connsiteX11" fmla="*/ 873640 w 1050140"/>
                <a:gd name="connsiteY11" fmla="*/ 1763165 h 1817045"/>
                <a:gd name="connsiteX12" fmla="*/ 710408 w 1050140"/>
                <a:gd name="connsiteY12" fmla="*/ 1796640 h 1817045"/>
                <a:gd name="connsiteX13" fmla="*/ 763775 w 1050140"/>
                <a:gd name="connsiteY13" fmla="*/ 1606405 h 1817045"/>
                <a:gd name="connsiteX14" fmla="*/ 891314 w 1050140"/>
                <a:gd name="connsiteY14" fmla="*/ 1474230 h 1817045"/>
                <a:gd name="connsiteX15" fmla="*/ 164168 w 1050140"/>
                <a:gd name="connsiteY15" fmla="*/ 1162997 h 1817045"/>
                <a:gd name="connsiteX16" fmla="*/ 262024 w 1050140"/>
                <a:gd name="connsiteY16" fmla="*/ 1193425 h 1817045"/>
                <a:gd name="connsiteX17" fmla="*/ 402774 w 1050140"/>
                <a:gd name="connsiteY17" fmla="*/ 1311461 h 1817045"/>
                <a:gd name="connsiteX18" fmla="*/ 475843 w 1050140"/>
                <a:gd name="connsiteY18" fmla="*/ 1495032 h 1817045"/>
                <a:gd name="connsiteX19" fmla="*/ 262197 w 1050140"/>
                <a:gd name="connsiteY19" fmla="*/ 1462815 h 1817045"/>
                <a:gd name="connsiteX20" fmla="*/ 142308 w 1050140"/>
                <a:gd name="connsiteY20" fmla="*/ 1379547 h 1817045"/>
                <a:gd name="connsiteX21" fmla="*/ 39049 w 1050140"/>
                <a:gd name="connsiteY21" fmla="*/ 1179403 h 1817045"/>
                <a:gd name="connsiteX22" fmla="*/ 62575 w 1050140"/>
                <a:gd name="connsiteY22" fmla="*/ 1151820 h 1817045"/>
                <a:gd name="connsiteX23" fmla="*/ 164168 w 1050140"/>
                <a:gd name="connsiteY23" fmla="*/ 1162997 h 1817045"/>
                <a:gd name="connsiteX24" fmla="*/ 972368 w 1050140"/>
                <a:gd name="connsiteY24" fmla="*/ 1127509 h 1817045"/>
                <a:gd name="connsiteX25" fmla="*/ 931842 w 1050140"/>
                <a:gd name="connsiteY25" fmla="*/ 1412220 h 1817045"/>
                <a:gd name="connsiteX26" fmla="*/ 892647 w 1050140"/>
                <a:gd name="connsiteY26" fmla="*/ 1439057 h 1817045"/>
                <a:gd name="connsiteX27" fmla="*/ 683580 w 1050140"/>
                <a:gd name="connsiteY27" fmla="*/ 1493468 h 1817045"/>
                <a:gd name="connsiteX28" fmla="*/ 736947 w 1050140"/>
                <a:gd name="connsiteY28" fmla="*/ 1303233 h 1817045"/>
                <a:gd name="connsiteX29" fmla="*/ 864485 w 1050140"/>
                <a:gd name="connsiteY29" fmla="*/ 1171059 h 1817045"/>
                <a:gd name="connsiteX30" fmla="*/ 958589 w 1050140"/>
                <a:gd name="connsiteY30" fmla="*/ 1130519 h 1817045"/>
                <a:gd name="connsiteX31" fmla="*/ 134616 w 1050140"/>
                <a:gd name="connsiteY31" fmla="*/ 842500 h 1817045"/>
                <a:gd name="connsiteX32" fmla="*/ 232472 w 1050140"/>
                <a:gd name="connsiteY32" fmla="*/ 872929 h 1817045"/>
                <a:gd name="connsiteX33" fmla="*/ 373222 w 1050140"/>
                <a:gd name="connsiteY33" fmla="*/ 990965 h 1817045"/>
                <a:gd name="connsiteX34" fmla="*/ 446291 w 1050140"/>
                <a:gd name="connsiteY34" fmla="*/ 1174536 h 1817045"/>
                <a:gd name="connsiteX35" fmla="*/ 232645 w 1050140"/>
                <a:gd name="connsiteY35" fmla="*/ 1142318 h 1817045"/>
                <a:gd name="connsiteX36" fmla="*/ 112756 w 1050140"/>
                <a:gd name="connsiteY36" fmla="*/ 1059050 h 1817045"/>
                <a:gd name="connsiteX37" fmla="*/ 9497 w 1050140"/>
                <a:gd name="connsiteY37" fmla="*/ 858906 h 1817045"/>
                <a:gd name="connsiteX38" fmla="*/ 33023 w 1050140"/>
                <a:gd name="connsiteY38" fmla="*/ 831325 h 1817045"/>
                <a:gd name="connsiteX39" fmla="*/ 134616 w 1050140"/>
                <a:gd name="connsiteY39" fmla="*/ 842500 h 1817045"/>
                <a:gd name="connsiteX40" fmla="*/ 1022454 w 1050140"/>
                <a:gd name="connsiteY40" fmla="*/ 775632 h 1817045"/>
                <a:gd name="connsiteX41" fmla="*/ 989114 w 1050140"/>
                <a:gd name="connsiteY41" fmla="*/ 1009858 h 1817045"/>
                <a:gd name="connsiteX42" fmla="*/ 944175 w 1050140"/>
                <a:gd name="connsiteY42" fmla="*/ 1058543 h 1817045"/>
                <a:gd name="connsiteX43" fmla="*/ 883433 w 1050140"/>
                <a:gd name="connsiteY43" fmla="*/ 1100133 h 1817045"/>
                <a:gd name="connsiteX44" fmla="*/ 674365 w 1050140"/>
                <a:gd name="connsiteY44" fmla="*/ 1154545 h 1817045"/>
                <a:gd name="connsiteX45" fmla="*/ 727733 w 1050140"/>
                <a:gd name="connsiteY45" fmla="*/ 964309 h 1817045"/>
                <a:gd name="connsiteX46" fmla="*/ 855271 w 1050140"/>
                <a:gd name="connsiteY46" fmla="*/ 832135 h 1817045"/>
                <a:gd name="connsiteX47" fmla="*/ 949375 w 1050140"/>
                <a:gd name="connsiteY47" fmla="*/ 791595 h 1817045"/>
                <a:gd name="connsiteX48" fmla="*/ 128185 w 1050140"/>
                <a:gd name="connsiteY48" fmla="*/ 526639 h 1817045"/>
                <a:gd name="connsiteX49" fmla="*/ 226041 w 1050140"/>
                <a:gd name="connsiteY49" fmla="*/ 557068 h 1817045"/>
                <a:gd name="connsiteX50" fmla="*/ 366791 w 1050140"/>
                <a:gd name="connsiteY50" fmla="*/ 675103 h 1817045"/>
                <a:gd name="connsiteX51" fmla="*/ 439860 w 1050140"/>
                <a:gd name="connsiteY51" fmla="*/ 858675 h 1817045"/>
                <a:gd name="connsiteX52" fmla="*/ 226214 w 1050140"/>
                <a:gd name="connsiteY52" fmla="*/ 826457 h 1817045"/>
                <a:gd name="connsiteX53" fmla="*/ 106325 w 1050140"/>
                <a:gd name="connsiteY53" fmla="*/ 743189 h 1817045"/>
                <a:gd name="connsiteX54" fmla="*/ 3066 w 1050140"/>
                <a:gd name="connsiteY54" fmla="*/ 543045 h 1817045"/>
                <a:gd name="connsiteX55" fmla="*/ 26591 w 1050140"/>
                <a:gd name="connsiteY55" fmla="*/ 515463 h 1817045"/>
                <a:gd name="connsiteX56" fmla="*/ 128185 w 1050140"/>
                <a:gd name="connsiteY56" fmla="*/ 526639 h 1817045"/>
                <a:gd name="connsiteX57" fmla="*/ 1038681 w 1050140"/>
                <a:gd name="connsiteY57" fmla="*/ 453297 h 1817045"/>
                <a:gd name="connsiteX58" fmla="*/ 1048753 w 1050140"/>
                <a:gd name="connsiteY58" fmla="*/ 480000 h 1817045"/>
                <a:gd name="connsiteX59" fmla="*/ 967107 w 1050140"/>
                <a:gd name="connsiteY59" fmla="*/ 689937 h 1817045"/>
                <a:gd name="connsiteX60" fmla="*/ 856663 w 1050140"/>
                <a:gd name="connsiteY60" fmla="*/ 785373 h 1817045"/>
                <a:gd name="connsiteX61" fmla="*/ 647595 w 1050140"/>
                <a:gd name="connsiteY61" fmla="*/ 839784 h 1817045"/>
                <a:gd name="connsiteX62" fmla="*/ 700962 w 1050140"/>
                <a:gd name="connsiteY62" fmla="*/ 649549 h 1817045"/>
                <a:gd name="connsiteX63" fmla="*/ 828501 w 1050140"/>
                <a:gd name="connsiteY63" fmla="*/ 517374 h 1817045"/>
                <a:gd name="connsiteX64" fmla="*/ 1022444 w 1050140"/>
                <a:gd name="connsiteY64" fmla="*/ 455025 h 1817045"/>
                <a:gd name="connsiteX65" fmla="*/ 1038681 w 1050140"/>
                <a:gd name="connsiteY65" fmla="*/ 453297 h 1817045"/>
                <a:gd name="connsiteX66" fmla="*/ 490417 w 1050140"/>
                <a:gd name="connsiteY66" fmla="*/ 37 h 1817045"/>
                <a:gd name="connsiteX67" fmla="*/ 514029 w 1050140"/>
                <a:gd name="connsiteY67" fmla="*/ 17826 h 1817045"/>
                <a:gd name="connsiteX68" fmla="*/ 645392 w 1050140"/>
                <a:gd name="connsiteY68" fmla="*/ 261197 h 1817045"/>
                <a:gd name="connsiteX69" fmla="*/ 646783 w 1050140"/>
                <a:gd name="connsiteY69" fmla="*/ 440366 h 1817045"/>
                <a:gd name="connsiteX70" fmla="*/ 531413 w 1050140"/>
                <a:gd name="connsiteY70" fmla="*/ 679275 h 1817045"/>
                <a:gd name="connsiteX71" fmla="*/ 395936 w 1050140"/>
                <a:gd name="connsiteY71" fmla="*/ 478029 h 1817045"/>
                <a:gd name="connsiteX72" fmla="*/ 373801 w 1050140"/>
                <a:gd name="connsiteY72" fmla="*/ 253607 h 1817045"/>
                <a:gd name="connsiteX73" fmla="*/ 469758 w 1050140"/>
                <a:gd name="connsiteY73" fmla="*/ 22578 h 1817045"/>
                <a:gd name="connsiteX74" fmla="*/ 490417 w 1050140"/>
                <a:gd name="connsiteY74" fmla="*/ 37 h 181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50140" h="1817045">
                  <a:moveTo>
                    <a:pt x="170658" y="1484596"/>
                  </a:moveTo>
                  <a:cubicBezTo>
                    <a:pt x="204021" y="1490774"/>
                    <a:pt x="236760" y="1500161"/>
                    <a:pt x="268514" y="1515024"/>
                  </a:cubicBezTo>
                  <a:cubicBezTo>
                    <a:pt x="326286" y="1542085"/>
                    <a:pt x="373108" y="1581488"/>
                    <a:pt x="409264" y="1633059"/>
                  </a:cubicBezTo>
                  <a:cubicBezTo>
                    <a:pt x="447392" y="1687412"/>
                    <a:pt x="465239" y="1753123"/>
                    <a:pt x="482333" y="1816631"/>
                  </a:cubicBezTo>
                  <a:cubicBezTo>
                    <a:pt x="410886" y="1819238"/>
                    <a:pt x="326634" y="1809677"/>
                    <a:pt x="268688" y="1784413"/>
                  </a:cubicBezTo>
                  <a:cubicBezTo>
                    <a:pt x="223374" y="1764654"/>
                    <a:pt x="181132" y="1738753"/>
                    <a:pt x="148798" y="1701146"/>
                  </a:cubicBezTo>
                  <a:cubicBezTo>
                    <a:pt x="98733" y="1642968"/>
                    <a:pt x="64604" y="1575752"/>
                    <a:pt x="45539" y="1501001"/>
                  </a:cubicBezTo>
                  <a:cubicBezTo>
                    <a:pt x="38991" y="1475274"/>
                    <a:pt x="41252" y="1471739"/>
                    <a:pt x="69066" y="1473419"/>
                  </a:cubicBezTo>
                  <a:cubicBezTo>
                    <a:pt x="103312" y="1475448"/>
                    <a:pt x="137296" y="1478417"/>
                    <a:pt x="170658" y="1484596"/>
                  </a:cubicBezTo>
                  <a:close/>
                  <a:moveTo>
                    <a:pt x="925087" y="1459681"/>
                  </a:moveTo>
                  <a:lnTo>
                    <a:pt x="882462" y="1759136"/>
                  </a:lnTo>
                  <a:lnTo>
                    <a:pt x="873640" y="1763165"/>
                  </a:lnTo>
                  <a:cubicBezTo>
                    <a:pt x="823826" y="1781690"/>
                    <a:pt x="763906" y="1792945"/>
                    <a:pt x="710408" y="1796640"/>
                  </a:cubicBezTo>
                  <a:cubicBezTo>
                    <a:pt x="720722" y="1731683"/>
                    <a:pt x="731557" y="1664466"/>
                    <a:pt x="763775" y="1606405"/>
                  </a:cubicBezTo>
                  <a:cubicBezTo>
                    <a:pt x="794313" y="1551298"/>
                    <a:pt x="836728" y="1507202"/>
                    <a:pt x="891314" y="1474230"/>
                  </a:cubicBezTo>
                  <a:close/>
                  <a:moveTo>
                    <a:pt x="164168" y="1162997"/>
                  </a:moveTo>
                  <a:cubicBezTo>
                    <a:pt x="197530" y="1169176"/>
                    <a:pt x="230269" y="1178563"/>
                    <a:pt x="262024" y="1193425"/>
                  </a:cubicBezTo>
                  <a:cubicBezTo>
                    <a:pt x="319796" y="1220486"/>
                    <a:pt x="366616" y="1259889"/>
                    <a:pt x="402774" y="1311461"/>
                  </a:cubicBezTo>
                  <a:cubicBezTo>
                    <a:pt x="440902" y="1365814"/>
                    <a:pt x="458749" y="1431524"/>
                    <a:pt x="475843" y="1495032"/>
                  </a:cubicBezTo>
                  <a:cubicBezTo>
                    <a:pt x="404396" y="1497640"/>
                    <a:pt x="320201" y="1488079"/>
                    <a:pt x="262197" y="1462815"/>
                  </a:cubicBezTo>
                  <a:cubicBezTo>
                    <a:pt x="216884" y="1443055"/>
                    <a:pt x="174642" y="1417154"/>
                    <a:pt x="142308" y="1379547"/>
                  </a:cubicBezTo>
                  <a:cubicBezTo>
                    <a:pt x="92243" y="1321369"/>
                    <a:pt x="58113" y="1254153"/>
                    <a:pt x="39049" y="1179403"/>
                  </a:cubicBezTo>
                  <a:cubicBezTo>
                    <a:pt x="32501" y="1153675"/>
                    <a:pt x="34761" y="1150140"/>
                    <a:pt x="62575" y="1151820"/>
                  </a:cubicBezTo>
                  <a:cubicBezTo>
                    <a:pt x="96821" y="1153849"/>
                    <a:pt x="130806" y="1156819"/>
                    <a:pt x="164168" y="1162997"/>
                  </a:cubicBezTo>
                  <a:close/>
                  <a:moveTo>
                    <a:pt x="972368" y="1127509"/>
                  </a:moveTo>
                  <a:lnTo>
                    <a:pt x="931842" y="1412220"/>
                  </a:lnTo>
                  <a:lnTo>
                    <a:pt x="892647" y="1439057"/>
                  </a:lnTo>
                  <a:cubicBezTo>
                    <a:pt x="837714" y="1470232"/>
                    <a:pt x="754910" y="1488543"/>
                    <a:pt x="683580" y="1493468"/>
                  </a:cubicBezTo>
                  <a:cubicBezTo>
                    <a:pt x="693894" y="1428511"/>
                    <a:pt x="704729" y="1361294"/>
                    <a:pt x="736947" y="1303233"/>
                  </a:cubicBezTo>
                  <a:cubicBezTo>
                    <a:pt x="767484" y="1248126"/>
                    <a:pt x="809900" y="1204030"/>
                    <a:pt x="864485" y="1171059"/>
                  </a:cubicBezTo>
                  <a:cubicBezTo>
                    <a:pt x="894501" y="1152951"/>
                    <a:pt x="926067" y="1140174"/>
                    <a:pt x="958589" y="1130519"/>
                  </a:cubicBezTo>
                  <a:close/>
                  <a:moveTo>
                    <a:pt x="134616" y="842500"/>
                  </a:moveTo>
                  <a:cubicBezTo>
                    <a:pt x="167979" y="848679"/>
                    <a:pt x="200717" y="858066"/>
                    <a:pt x="232472" y="872929"/>
                  </a:cubicBezTo>
                  <a:cubicBezTo>
                    <a:pt x="290244" y="899990"/>
                    <a:pt x="337065" y="939393"/>
                    <a:pt x="373222" y="990965"/>
                  </a:cubicBezTo>
                  <a:cubicBezTo>
                    <a:pt x="411350" y="1045317"/>
                    <a:pt x="429197" y="1111028"/>
                    <a:pt x="446291" y="1174536"/>
                  </a:cubicBezTo>
                  <a:cubicBezTo>
                    <a:pt x="374844" y="1177143"/>
                    <a:pt x="290592" y="1167582"/>
                    <a:pt x="232645" y="1142318"/>
                  </a:cubicBezTo>
                  <a:cubicBezTo>
                    <a:pt x="187332" y="1122559"/>
                    <a:pt x="145090" y="1096657"/>
                    <a:pt x="112756" y="1059050"/>
                  </a:cubicBezTo>
                  <a:cubicBezTo>
                    <a:pt x="62691" y="1000873"/>
                    <a:pt x="28561" y="933656"/>
                    <a:pt x="9497" y="858906"/>
                  </a:cubicBezTo>
                  <a:cubicBezTo>
                    <a:pt x="2949" y="833179"/>
                    <a:pt x="5210" y="829644"/>
                    <a:pt x="33023" y="831325"/>
                  </a:cubicBezTo>
                  <a:cubicBezTo>
                    <a:pt x="67269" y="833353"/>
                    <a:pt x="101254" y="836322"/>
                    <a:pt x="134616" y="842500"/>
                  </a:cubicBezTo>
                  <a:close/>
                  <a:moveTo>
                    <a:pt x="1022454" y="775632"/>
                  </a:moveTo>
                  <a:lnTo>
                    <a:pt x="989114" y="1009858"/>
                  </a:lnTo>
                  <a:lnTo>
                    <a:pt x="944175" y="1058543"/>
                  </a:lnTo>
                  <a:cubicBezTo>
                    <a:pt x="925458" y="1074246"/>
                    <a:pt x="904902" y="1087907"/>
                    <a:pt x="883433" y="1100133"/>
                  </a:cubicBezTo>
                  <a:cubicBezTo>
                    <a:pt x="828443" y="1131250"/>
                    <a:pt x="745696" y="1149619"/>
                    <a:pt x="674365" y="1154545"/>
                  </a:cubicBezTo>
                  <a:cubicBezTo>
                    <a:pt x="684680" y="1089588"/>
                    <a:pt x="695515" y="1022371"/>
                    <a:pt x="727733" y="964309"/>
                  </a:cubicBezTo>
                  <a:cubicBezTo>
                    <a:pt x="758271" y="909203"/>
                    <a:pt x="800686" y="865107"/>
                    <a:pt x="855271" y="832135"/>
                  </a:cubicBezTo>
                  <a:cubicBezTo>
                    <a:pt x="885287" y="814027"/>
                    <a:pt x="916853" y="801251"/>
                    <a:pt x="949375" y="791595"/>
                  </a:cubicBezTo>
                  <a:close/>
                  <a:moveTo>
                    <a:pt x="128185" y="526639"/>
                  </a:moveTo>
                  <a:cubicBezTo>
                    <a:pt x="161547" y="532818"/>
                    <a:pt x="194286" y="542205"/>
                    <a:pt x="226041" y="557068"/>
                  </a:cubicBezTo>
                  <a:cubicBezTo>
                    <a:pt x="283813" y="584129"/>
                    <a:pt x="330632" y="623532"/>
                    <a:pt x="366791" y="675103"/>
                  </a:cubicBezTo>
                  <a:cubicBezTo>
                    <a:pt x="404919" y="729456"/>
                    <a:pt x="422766" y="795166"/>
                    <a:pt x="439860" y="858675"/>
                  </a:cubicBezTo>
                  <a:cubicBezTo>
                    <a:pt x="368355" y="861282"/>
                    <a:pt x="284160" y="851779"/>
                    <a:pt x="226214" y="826457"/>
                  </a:cubicBezTo>
                  <a:cubicBezTo>
                    <a:pt x="180900" y="806698"/>
                    <a:pt x="138659" y="780796"/>
                    <a:pt x="106325" y="743189"/>
                  </a:cubicBezTo>
                  <a:cubicBezTo>
                    <a:pt x="56259" y="685012"/>
                    <a:pt x="22129" y="617795"/>
                    <a:pt x="3066" y="543045"/>
                  </a:cubicBezTo>
                  <a:cubicBezTo>
                    <a:pt x="-3482" y="517317"/>
                    <a:pt x="-1223" y="513782"/>
                    <a:pt x="26591" y="515463"/>
                  </a:cubicBezTo>
                  <a:cubicBezTo>
                    <a:pt x="60837" y="517491"/>
                    <a:pt x="94824" y="520461"/>
                    <a:pt x="128185" y="526639"/>
                  </a:cubicBezTo>
                  <a:close/>
                  <a:moveTo>
                    <a:pt x="1038681" y="453297"/>
                  </a:moveTo>
                  <a:cubicBezTo>
                    <a:pt x="1050839" y="453512"/>
                    <a:pt x="1051621" y="460270"/>
                    <a:pt x="1048753" y="480000"/>
                  </a:cubicBezTo>
                  <a:cubicBezTo>
                    <a:pt x="1037627" y="556315"/>
                    <a:pt x="1010741" y="626776"/>
                    <a:pt x="967107" y="689937"/>
                  </a:cubicBezTo>
                  <a:cubicBezTo>
                    <a:pt x="938887" y="730731"/>
                    <a:pt x="899600" y="760920"/>
                    <a:pt x="856663" y="785373"/>
                  </a:cubicBezTo>
                  <a:cubicBezTo>
                    <a:pt x="801672" y="816490"/>
                    <a:pt x="718926" y="834859"/>
                    <a:pt x="647595" y="839784"/>
                  </a:cubicBezTo>
                  <a:cubicBezTo>
                    <a:pt x="657910" y="774827"/>
                    <a:pt x="668745" y="707610"/>
                    <a:pt x="700962" y="649549"/>
                  </a:cubicBezTo>
                  <a:cubicBezTo>
                    <a:pt x="731500" y="594442"/>
                    <a:pt x="773916" y="550346"/>
                    <a:pt x="828501" y="517374"/>
                  </a:cubicBezTo>
                  <a:cubicBezTo>
                    <a:pt x="888532" y="481159"/>
                    <a:pt x="954765" y="466267"/>
                    <a:pt x="1022444" y="455025"/>
                  </a:cubicBezTo>
                  <a:cubicBezTo>
                    <a:pt x="1029311" y="453881"/>
                    <a:pt x="1034628" y="453226"/>
                    <a:pt x="1038681" y="453297"/>
                  </a:cubicBezTo>
                  <a:close/>
                  <a:moveTo>
                    <a:pt x="490417" y="37"/>
                  </a:moveTo>
                  <a:cubicBezTo>
                    <a:pt x="496588" y="-542"/>
                    <a:pt x="503251" y="5599"/>
                    <a:pt x="514029" y="17826"/>
                  </a:cubicBezTo>
                  <a:cubicBezTo>
                    <a:pt x="576611" y="88926"/>
                    <a:pt x="621055" y="170107"/>
                    <a:pt x="645392" y="261197"/>
                  </a:cubicBezTo>
                  <a:cubicBezTo>
                    <a:pt x="661096" y="320012"/>
                    <a:pt x="658083" y="380798"/>
                    <a:pt x="646783" y="440366"/>
                  </a:cubicBezTo>
                  <a:cubicBezTo>
                    <a:pt x="632239" y="516622"/>
                    <a:pt x="583565" y="608639"/>
                    <a:pt x="531413" y="679275"/>
                  </a:cubicBezTo>
                  <a:cubicBezTo>
                    <a:pt x="478914" y="617968"/>
                    <a:pt x="424619" y="554344"/>
                    <a:pt x="395936" y="478029"/>
                  </a:cubicBezTo>
                  <a:cubicBezTo>
                    <a:pt x="368701" y="405656"/>
                    <a:pt x="361168" y="330906"/>
                    <a:pt x="373801" y="253607"/>
                  </a:cubicBezTo>
                  <a:cubicBezTo>
                    <a:pt x="387649" y="168600"/>
                    <a:pt x="426415" y="94836"/>
                    <a:pt x="469758" y="22578"/>
                  </a:cubicBezTo>
                  <a:cubicBezTo>
                    <a:pt x="478567" y="7918"/>
                    <a:pt x="484246" y="616"/>
                    <a:pt x="490417" y="37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A7D8AB00-E93A-4150-94F8-DFECAEEB7293}"/>
                </a:ext>
              </a:extLst>
            </p:cNvPr>
            <p:cNvSpPr/>
            <p:nvPr/>
          </p:nvSpPr>
          <p:spPr>
            <a:xfrm rot="21113938">
              <a:off x="11423695" y="5196717"/>
              <a:ext cx="729478" cy="1693891"/>
            </a:xfrm>
            <a:custGeom>
              <a:avLst/>
              <a:gdLst>
                <a:gd name="connsiteX0" fmla="*/ 326661 w 729478"/>
                <a:gd name="connsiteY0" fmla="*/ 0 h 1693891"/>
                <a:gd name="connsiteX1" fmla="*/ 335853 w 729478"/>
                <a:gd name="connsiteY1" fmla="*/ 88331 h 1693891"/>
                <a:gd name="connsiteX2" fmla="*/ 344430 w 729478"/>
                <a:gd name="connsiteY2" fmla="*/ 219636 h 1693891"/>
                <a:gd name="connsiteX3" fmla="*/ 370157 w 729478"/>
                <a:gd name="connsiteY3" fmla="*/ 633251 h 1693891"/>
                <a:gd name="connsiteX4" fmla="*/ 376242 w 729478"/>
                <a:gd name="connsiteY4" fmla="*/ 634932 h 1693891"/>
                <a:gd name="connsiteX5" fmla="*/ 675183 w 729478"/>
                <a:gd name="connsiteY5" fmla="*/ 364847 h 1693891"/>
                <a:gd name="connsiteX6" fmla="*/ 383542 w 729478"/>
                <a:gd name="connsiteY6" fmla="*/ 648839 h 1693891"/>
                <a:gd name="connsiteX7" fmla="*/ 372591 w 729478"/>
                <a:gd name="connsiteY7" fmla="*/ 680361 h 1693891"/>
                <a:gd name="connsiteX8" fmla="*/ 393046 w 729478"/>
                <a:gd name="connsiteY8" fmla="*/ 962382 h 1693891"/>
                <a:gd name="connsiteX9" fmla="*/ 693899 w 729478"/>
                <a:gd name="connsiteY9" fmla="*/ 675262 h 1693891"/>
                <a:gd name="connsiteX10" fmla="*/ 402027 w 729478"/>
                <a:gd name="connsiteY10" fmla="*/ 975130 h 1693891"/>
                <a:gd name="connsiteX11" fmla="*/ 398028 w 729478"/>
                <a:gd name="connsiteY11" fmla="*/ 1012794 h 1693891"/>
                <a:gd name="connsiteX12" fmla="*/ 408053 w 729478"/>
                <a:gd name="connsiteY12" fmla="*/ 1282589 h 1693891"/>
                <a:gd name="connsiteX13" fmla="*/ 413847 w 729478"/>
                <a:gd name="connsiteY13" fmla="*/ 1276505 h 1693891"/>
                <a:gd name="connsiteX14" fmla="*/ 724668 w 729478"/>
                <a:gd name="connsiteY14" fmla="*/ 1020212 h 1693891"/>
                <a:gd name="connsiteX15" fmla="*/ 420570 w 729478"/>
                <a:gd name="connsiteY15" fmla="*/ 1290760 h 1693891"/>
                <a:gd name="connsiteX16" fmla="*/ 408864 w 729478"/>
                <a:gd name="connsiteY16" fmla="*/ 1306289 h 1693891"/>
                <a:gd name="connsiteX17" fmla="*/ 418541 w 729478"/>
                <a:gd name="connsiteY17" fmla="*/ 1602101 h 1693891"/>
                <a:gd name="connsiteX18" fmla="*/ 729478 w 729478"/>
                <a:gd name="connsiteY18" fmla="*/ 1331148 h 1693891"/>
                <a:gd name="connsiteX19" fmla="*/ 424336 w 729478"/>
                <a:gd name="connsiteY19" fmla="*/ 1617573 h 1693891"/>
                <a:gd name="connsiteX20" fmla="*/ 419063 w 729478"/>
                <a:gd name="connsiteY20" fmla="*/ 1620818 h 1693891"/>
                <a:gd name="connsiteX21" fmla="*/ 421383 w 729478"/>
                <a:gd name="connsiteY21" fmla="*/ 1693891 h 1693891"/>
                <a:gd name="connsiteX22" fmla="*/ 395117 w 729478"/>
                <a:gd name="connsiteY22" fmla="*/ 1690152 h 1693891"/>
                <a:gd name="connsiteX23" fmla="*/ 393393 w 729478"/>
                <a:gd name="connsiteY23" fmla="*/ 1621919 h 1693891"/>
                <a:gd name="connsiteX24" fmla="*/ 377516 w 729478"/>
                <a:gd name="connsiteY24" fmla="*/ 1607722 h 1693891"/>
                <a:gd name="connsiteX25" fmla="*/ 58583 w 729478"/>
                <a:gd name="connsiteY25" fmla="*/ 1325875 h 1693891"/>
                <a:gd name="connsiteX26" fmla="*/ 381746 w 729478"/>
                <a:gd name="connsiteY26" fmla="*/ 1592019 h 1693891"/>
                <a:gd name="connsiteX27" fmla="*/ 392871 w 729478"/>
                <a:gd name="connsiteY27" fmla="*/ 1601754 h 1693891"/>
                <a:gd name="connsiteX28" fmla="*/ 385281 w 729478"/>
                <a:gd name="connsiteY28" fmla="*/ 1298988 h 1693891"/>
                <a:gd name="connsiteX29" fmla="*/ 376531 w 729478"/>
                <a:gd name="connsiteY29" fmla="*/ 1291455 h 1693891"/>
                <a:gd name="connsiteX30" fmla="*/ 126206 w 729478"/>
                <a:gd name="connsiteY30" fmla="*/ 1074623 h 1693891"/>
                <a:gd name="connsiteX31" fmla="*/ 49718 w 729478"/>
                <a:gd name="connsiteY31" fmla="*/ 1001090 h 1693891"/>
                <a:gd name="connsiteX32" fmla="*/ 171114 w 729478"/>
                <a:gd name="connsiteY32" fmla="*/ 1101741 h 1693891"/>
                <a:gd name="connsiteX33" fmla="*/ 384701 w 729478"/>
                <a:gd name="connsiteY33" fmla="*/ 1276968 h 1693891"/>
                <a:gd name="connsiteX34" fmla="*/ 377342 w 729478"/>
                <a:gd name="connsiteY34" fmla="*/ 1010535 h 1693891"/>
                <a:gd name="connsiteX35" fmla="*/ 354801 w 729478"/>
                <a:gd name="connsiteY35" fmla="*/ 967482 h 1693891"/>
                <a:gd name="connsiteX36" fmla="*/ 23468 w 729478"/>
                <a:gd name="connsiteY36" fmla="*/ 700294 h 1693891"/>
                <a:gd name="connsiteX37" fmla="*/ 358336 w 729478"/>
                <a:gd name="connsiteY37" fmla="*/ 951547 h 1693891"/>
                <a:gd name="connsiteX38" fmla="*/ 373054 w 729478"/>
                <a:gd name="connsiteY38" fmla="*/ 936713 h 1693891"/>
                <a:gd name="connsiteX39" fmla="*/ 360885 w 729478"/>
                <a:gd name="connsiteY39" fmla="*/ 692124 h 1693891"/>
                <a:gd name="connsiteX40" fmla="*/ 339561 w 729478"/>
                <a:gd name="connsiteY40" fmla="*/ 651505 h 1693891"/>
                <a:gd name="connsiteX41" fmla="*/ 79733 w 729478"/>
                <a:gd name="connsiteY41" fmla="*/ 446145 h 1693891"/>
                <a:gd name="connsiteX42" fmla="*/ 0 w 729478"/>
                <a:gd name="connsiteY42" fmla="*/ 376089 h 1693891"/>
                <a:gd name="connsiteX43" fmla="*/ 125857 w 729478"/>
                <a:gd name="connsiteY43" fmla="*/ 471178 h 1693891"/>
                <a:gd name="connsiteX44" fmla="*/ 355439 w 729478"/>
                <a:gd name="connsiteY44" fmla="*/ 642870 h 1693891"/>
                <a:gd name="connsiteX45" fmla="*/ 329421 w 729478"/>
                <a:gd name="connsiteY45" fmla="*/ 88853 h 1693891"/>
                <a:gd name="connsiteX46" fmla="*/ 326661 w 729478"/>
                <a:gd name="connsiteY46" fmla="*/ 0 h 16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78" h="1693891">
                  <a:moveTo>
                    <a:pt x="326661" y="0"/>
                  </a:moveTo>
                  <a:cubicBezTo>
                    <a:pt x="327958" y="-108"/>
                    <a:pt x="331247" y="29314"/>
                    <a:pt x="335853" y="88331"/>
                  </a:cubicBezTo>
                  <a:cubicBezTo>
                    <a:pt x="338692" y="132138"/>
                    <a:pt x="341010" y="175945"/>
                    <a:pt x="344430" y="219636"/>
                  </a:cubicBezTo>
                  <a:cubicBezTo>
                    <a:pt x="348949" y="277002"/>
                    <a:pt x="367897" y="617316"/>
                    <a:pt x="370157" y="633251"/>
                  </a:cubicBezTo>
                  <a:cubicBezTo>
                    <a:pt x="371026" y="643044"/>
                    <a:pt x="370794" y="640031"/>
                    <a:pt x="376242" y="634932"/>
                  </a:cubicBezTo>
                  <a:cubicBezTo>
                    <a:pt x="402665" y="610362"/>
                    <a:pt x="622568" y="406742"/>
                    <a:pt x="675183" y="364847"/>
                  </a:cubicBezTo>
                  <a:cubicBezTo>
                    <a:pt x="609820" y="429862"/>
                    <a:pt x="414949" y="617838"/>
                    <a:pt x="383542" y="648839"/>
                  </a:cubicBezTo>
                  <a:cubicBezTo>
                    <a:pt x="371199" y="662282"/>
                    <a:pt x="371952" y="659675"/>
                    <a:pt x="372591" y="680361"/>
                  </a:cubicBezTo>
                  <a:cubicBezTo>
                    <a:pt x="378791" y="772205"/>
                    <a:pt x="386903" y="863758"/>
                    <a:pt x="393046" y="962382"/>
                  </a:cubicBezTo>
                  <a:cubicBezTo>
                    <a:pt x="430826" y="924949"/>
                    <a:pt x="691755" y="672944"/>
                    <a:pt x="693899" y="675262"/>
                  </a:cubicBezTo>
                  <a:cubicBezTo>
                    <a:pt x="666085" y="710435"/>
                    <a:pt x="428334" y="951488"/>
                    <a:pt x="402027" y="975130"/>
                  </a:cubicBezTo>
                  <a:cubicBezTo>
                    <a:pt x="392233" y="980577"/>
                    <a:pt x="394668" y="981330"/>
                    <a:pt x="398028" y="1012794"/>
                  </a:cubicBezTo>
                  <a:cubicBezTo>
                    <a:pt x="399071" y="1022704"/>
                    <a:pt x="403186" y="1137088"/>
                    <a:pt x="408053" y="1282589"/>
                  </a:cubicBezTo>
                  <a:cubicBezTo>
                    <a:pt x="409618" y="1280445"/>
                    <a:pt x="411530" y="1278301"/>
                    <a:pt x="413847" y="1276505"/>
                  </a:cubicBezTo>
                  <a:cubicBezTo>
                    <a:pt x="442299" y="1254370"/>
                    <a:pt x="670199" y="1059673"/>
                    <a:pt x="724668" y="1020212"/>
                  </a:cubicBezTo>
                  <a:cubicBezTo>
                    <a:pt x="656467" y="1082155"/>
                    <a:pt x="453366" y="1261207"/>
                    <a:pt x="420570" y="1290760"/>
                  </a:cubicBezTo>
                  <a:cubicBezTo>
                    <a:pt x="412515" y="1298872"/>
                    <a:pt x="409850" y="1300842"/>
                    <a:pt x="408864" y="1306289"/>
                  </a:cubicBezTo>
                  <a:cubicBezTo>
                    <a:pt x="411993" y="1400161"/>
                    <a:pt x="415412" y="1504927"/>
                    <a:pt x="418541" y="1602101"/>
                  </a:cubicBezTo>
                  <a:cubicBezTo>
                    <a:pt x="465883" y="1559511"/>
                    <a:pt x="727449" y="1328772"/>
                    <a:pt x="729478" y="1331148"/>
                  </a:cubicBezTo>
                  <a:cubicBezTo>
                    <a:pt x="700041" y="1365046"/>
                    <a:pt x="451687" y="1595148"/>
                    <a:pt x="424336" y="1617573"/>
                  </a:cubicBezTo>
                  <a:cubicBezTo>
                    <a:pt x="421960" y="1618789"/>
                    <a:pt x="420279" y="1619717"/>
                    <a:pt x="419063" y="1620818"/>
                  </a:cubicBezTo>
                  <a:lnTo>
                    <a:pt x="421383" y="1693891"/>
                  </a:lnTo>
                  <a:lnTo>
                    <a:pt x="395117" y="1690152"/>
                  </a:lnTo>
                  <a:lnTo>
                    <a:pt x="393393" y="1621919"/>
                  </a:lnTo>
                  <a:cubicBezTo>
                    <a:pt x="390438" y="1618558"/>
                    <a:pt x="385570" y="1615023"/>
                    <a:pt x="377516" y="1607722"/>
                  </a:cubicBezTo>
                  <a:cubicBezTo>
                    <a:pt x="343154" y="1579792"/>
                    <a:pt x="82457" y="1351197"/>
                    <a:pt x="58583" y="1325875"/>
                  </a:cubicBezTo>
                  <a:cubicBezTo>
                    <a:pt x="84253" y="1343374"/>
                    <a:pt x="331681" y="1549487"/>
                    <a:pt x="381746" y="1592019"/>
                  </a:cubicBezTo>
                  <a:cubicBezTo>
                    <a:pt x="387134" y="1597002"/>
                    <a:pt x="390612" y="1600247"/>
                    <a:pt x="392871" y="1601754"/>
                  </a:cubicBezTo>
                  <a:cubicBezTo>
                    <a:pt x="390380" y="1502146"/>
                    <a:pt x="387714" y="1394714"/>
                    <a:pt x="385281" y="1298988"/>
                  </a:cubicBezTo>
                  <a:cubicBezTo>
                    <a:pt x="382905" y="1296959"/>
                    <a:pt x="380065" y="1294584"/>
                    <a:pt x="376531" y="1291455"/>
                  </a:cubicBezTo>
                  <a:cubicBezTo>
                    <a:pt x="341300" y="1260454"/>
                    <a:pt x="172330" y="1118256"/>
                    <a:pt x="126206" y="1074623"/>
                  </a:cubicBezTo>
                  <a:cubicBezTo>
                    <a:pt x="119368" y="1068191"/>
                    <a:pt x="77068" y="1030468"/>
                    <a:pt x="49718" y="1001090"/>
                  </a:cubicBezTo>
                  <a:cubicBezTo>
                    <a:pt x="75446" y="1019285"/>
                    <a:pt x="150484" y="1084705"/>
                    <a:pt x="171114" y="1101741"/>
                  </a:cubicBezTo>
                  <a:cubicBezTo>
                    <a:pt x="205185" y="1129961"/>
                    <a:pt x="336896" y="1237392"/>
                    <a:pt x="384701" y="1276968"/>
                  </a:cubicBezTo>
                  <a:cubicBezTo>
                    <a:pt x="381108" y="1137030"/>
                    <a:pt x="378211" y="1026528"/>
                    <a:pt x="377342" y="1010535"/>
                  </a:cubicBezTo>
                  <a:cubicBezTo>
                    <a:pt x="375487" y="979186"/>
                    <a:pt x="376936" y="985677"/>
                    <a:pt x="354801" y="967482"/>
                  </a:cubicBezTo>
                  <a:cubicBezTo>
                    <a:pt x="319223" y="941116"/>
                    <a:pt x="48443" y="724516"/>
                    <a:pt x="23468" y="700294"/>
                  </a:cubicBezTo>
                  <a:cubicBezTo>
                    <a:pt x="49949" y="716577"/>
                    <a:pt x="306417" y="911332"/>
                    <a:pt x="358336" y="951547"/>
                  </a:cubicBezTo>
                  <a:cubicBezTo>
                    <a:pt x="377690" y="967945"/>
                    <a:pt x="373749" y="965396"/>
                    <a:pt x="373054" y="936713"/>
                  </a:cubicBezTo>
                  <a:cubicBezTo>
                    <a:pt x="369113" y="855183"/>
                    <a:pt x="364073" y="773654"/>
                    <a:pt x="360885" y="692124"/>
                  </a:cubicBezTo>
                  <a:cubicBezTo>
                    <a:pt x="358857" y="663325"/>
                    <a:pt x="362855" y="670221"/>
                    <a:pt x="339561" y="651505"/>
                  </a:cubicBezTo>
                  <a:cubicBezTo>
                    <a:pt x="302998" y="622068"/>
                    <a:pt x="127770" y="487692"/>
                    <a:pt x="79733" y="446145"/>
                  </a:cubicBezTo>
                  <a:cubicBezTo>
                    <a:pt x="72606" y="440003"/>
                    <a:pt x="28624" y="404250"/>
                    <a:pt x="0" y="376089"/>
                  </a:cubicBezTo>
                  <a:cubicBezTo>
                    <a:pt x="26539" y="393125"/>
                    <a:pt x="104476" y="455068"/>
                    <a:pt x="125857" y="471178"/>
                  </a:cubicBezTo>
                  <a:cubicBezTo>
                    <a:pt x="163407" y="499513"/>
                    <a:pt x="315166" y="612275"/>
                    <a:pt x="355439" y="642870"/>
                  </a:cubicBezTo>
                  <a:cubicBezTo>
                    <a:pt x="351904" y="560413"/>
                    <a:pt x="334636" y="192285"/>
                    <a:pt x="329421" y="88853"/>
                  </a:cubicBezTo>
                  <a:cubicBezTo>
                    <a:pt x="326060" y="29748"/>
                    <a:pt x="325365" y="109"/>
                    <a:pt x="326661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27" name="자유형: 도형 226">
            <a:extLst>
              <a:ext uri="{FF2B5EF4-FFF2-40B4-BE49-F238E27FC236}">
                <a16:creationId xmlns:a16="http://schemas.microsoft.com/office/drawing/2014/main" id="{04F9B441-E1A5-49BA-91DD-7E8EF36B2119}"/>
              </a:ext>
            </a:extLst>
          </p:cNvPr>
          <p:cNvSpPr/>
          <p:nvPr/>
        </p:nvSpPr>
        <p:spPr>
          <a:xfrm rot="274422" flipH="1">
            <a:off x="10070789" y="5872133"/>
            <a:ext cx="730333" cy="1006560"/>
          </a:xfrm>
          <a:custGeom>
            <a:avLst/>
            <a:gdLst>
              <a:gd name="connsiteX0" fmla="*/ 618829 w 730333"/>
              <a:gd name="connsiteY0" fmla="*/ 873476 h 1006560"/>
              <a:gd name="connsiteX1" fmla="*/ 593553 w 730333"/>
              <a:gd name="connsiteY1" fmla="*/ 881637 h 1006560"/>
              <a:gd name="connsiteX2" fmla="*/ 502187 w 730333"/>
              <a:gd name="connsiteY2" fmla="*/ 939781 h 1006560"/>
              <a:gd name="connsiteX3" fmla="*/ 450098 w 730333"/>
              <a:gd name="connsiteY3" fmla="*/ 994203 h 1006560"/>
              <a:gd name="connsiteX4" fmla="*/ 503663 w 730333"/>
              <a:gd name="connsiteY4" fmla="*/ 998488 h 1006560"/>
              <a:gd name="connsiteX5" fmla="*/ 519995 w 730333"/>
              <a:gd name="connsiteY5" fmla="*/ 980131 h 1006560"/>
              <a:gd name="connsiteX6" fmla="*/ 584565 w 730333"/>
              <a:gd name="connsiteY6" fmla="*/ 939749 h 1006560"/>
              <a:gd name="connsiteX7" fmla="*/ 563200 w 730333"/>
              <a:gd name="connsiteY7" fmla="*/ 1003250 h 1006560"/>
              <a:gd name="connsiteX8" fmla="*/ 604572 w 730333"/>
              <a:gd name="connsiteY8" fmla="*/ 1006560 h 1006560"/>
              <a:gd name="connsiteX9" fmla="*/ 635107 w 730333"/>
              <a:gd name="connsiteY9" fmla="*/ 924886 h 1006560"/>
              <a:gd name="connsiteX10" fmla="*/ 640469 w 730333"/>
              <a:gd name="connsiteY10" fmla="*/ 877142 h 1006560"/>
              <a:gd name="connsiteX11" fmla="*/ 618829 w 730333"/>
              <a:gd name="connsiteY11" fmla="*/ 873476 h 1006560"/>
              <a:gd name="connsiteX12" fmla="*/ 24924 w 730333"/>
              <a:gd name="connsiteY12" fmla="*/ 787453 h 1006560"/>
              <a:gd name="connsiteX13" fmla="*/ 1041 w 730333"/>
              <a:gd name="connsiteY13" fmla="*/ 825851 h 1006560"/>
              <a:gd name="connsiteX14" fmla="*/ 27470 w 730333"/>
              <a:gd name="connsiteY14" fmla="*/ 948300 h 1006560"/>
              <a:gd name="connsiteX15" fmla="*/ 32332 w 730333"/>
              <a:gd name="connsiteY15" fmla="*/ 960783 h 1006560"/>
              <a:gd name="connsiteX16" fmla="*/ 82403 w 730333"/>
              <a:gd name="connsiteY16" fmla="*/ 964788 h 1006560"/>
              <a:gd name="connsiteX17" fmla="*/ 48547 w 730333"/>
              <a:gd name="connsiteY17" fmla="*/ 847140 h 1006560"/>
              <a:gd name="connsiteX18" fmla="*/ 116193 w 730333"/>
              <a:gd name="connsiteY18" fmla="*/ 898540 h 1006560"/>
              <a:gd name="connsiteX19" fmla="*/ 161819 w 730333"/>
              <a:gd name="connsiteY19" fmla="*/ 971141 h 1006560"/>
              <a:gd name="connsiteX20" fmla="*/ 208451 w 730333"/>
              <a:gd name="connsiteY20" fmla="*/ 974872 h 1006560"/>
              <a:gd name="connsiteX21" fmla="*/ 192507 w 730333"/>
              <a:gd name="connsiteY21" fmla="*/ 927719 h 1006560"/>
              <a:gd name="connsiteX22" fmla="*/ 49020 w 730333"/>
              <a:gd name="connsiteY22" fmla="*/ 793405 h 1006560"/>
              <a:gd name="connsiteX23" fmla="*/ 24924 w 730333"/>
              <a:gd name="connsiteY23" fmla="*/ 787453 h 1006560"/>
              <a:gd name="connsiteX24" fmla="*/ 639286 w 730333"/>
              <a:gd name="connsiteY24" fmla="*/ 647770 h 1006560"/>
              <a:gd name="connsiteX25" fmla="*/ 388309 w 730333"/>
              <a:gd name="connsiteY25" fmla="*/ 869888 h 1006560"/>
              <a:gd name="connsiteX26" fmla="*/ 639286 w 730333"/>
              <a:gd name="connsiteY26" fmla="*/ 647770 h 1006560"/>
              <a:gd name="connsiteX27" fmla="*/ 147740 w 730333"/>
              <a:gd name="connsiteY27" fmla="*/ 546488 h 1006560"/>
              <a:gd name="connsiteX28" fmla="*/ 251584 w 730333"/>
              <a:gd name="connsiteY28" fmla="*/ 753113 h 1006560"/>
              <a:gd name="connsiteX29" fmla="*/ 147740 w 730333"/>
              <a:gd name="connsiteY29" fmla="*/ 546488 h 1006560"/>
              <a:gd name="connsiteX30" fmla="*/ 678080 w 730333"/>
              <a:gd name="connsiteY30" fmla="*/ 423404 h 1006560"/>
              <a:gd name="connsiteX31" fmla="*/ 449299 w 730333"/>
              <a:gd name="connsiteY31" fmla="*/ 542427 h 1006560"/>
              <a:gd name="connsiteX32" fmla="*/ 678080 w 730333"/>
              <a:gd name="connsiteY32" fmla="*/ 423404 h 1006560"/>
              <a:gd name="connsiteX33" fmla="*/ 278945 w 730333"/>
              <a:gd name="connsiteY33" fmla="*/ 302923 h 1006560"/>
              <a:gd name="connsiteX34" fmla="*/ 360593 w 730333"/>
              <a:gd name="connsiteY34" fmla="*/ 515816 h 1006560"/>
              <a:gd name="connsiteX35" fmla="*/ 278945 w 730333"/>
              <a:gd name="connsiteY35" fmla="*/ 302923 h 1006560"/>
              <a:gd name="connsiteX36" fmla="*/ 682141 w 730333"/>
              <a:gd name="connsiteY36" fmla="*/ 53444 h 1006560"/>
              <a:gd name="connsiteX37" fmla="*/ 523023 w 730333"/>
              <a:gd name="connsiteY37" fmla="*/ 296536 h 1006560"/>
              <a:gd name="connsiteX38" fmla="*/ 682141 w 730333"/>
              <a:gd name="connsiteY38" fmla="*/ 53444 h 1006560"/>
              <a:gd name="connsiteX39" fmla="*/ 701256 w 730333"/>
              <a:gd name="connsiteY39" fmla="*/ 368 h 1006560"/>
              <a:gd name="connsiteX40" fmla="*/ 675399 w 730333"/>
              <a:gd name="connsiteY40" fmla="*/ 7672 h 1006560"/>
              <a:gd name="connsiteX41" fmla="*/ 475201 w 730333"/>
              <a:gd name="connsiteY41" fmla="*/ 252696 h 1006560"/>
              <a:gd name="connsiteX42" fmla="*/ 467868 w 730333"/>
              <a:gd name="connsiteY42" fmla="*/ 353150 h 1006560"/>
              <a:gd name="connsiteX43" fmla="*/ 387915 w 730333"/>
              <a:gd name="connsiteY43" fmla="*/ 523858 h 1006560"/>
              <a:gd name="connsiteX44" fmla="*/ 303704 w 730333"/>
              <a:gd name="connsiteY44" fmla="*/ 275168 h 1006560"/>
              <a:gd name="connsiteX45" fmla="*/ 256118 w 730333"/>
              <a:gd name="connsiteY45" fmla="*/ 248004 h 1006560"/>
              <a:gd name="connsiteX46" fmla="*/ 244803 w 730333"/>
              <a:gd name="connsiteY46" fmla="*/ 302883 h 1006560"/>
              <a:gd name="connsiteX47" fmla="*/ 352669 w 730333"/>
              <a:gd name="connsiteY47" fmla="*/ 557448 h 1006560"/>
              <a:gd name="connsiteX48" fmla="*/ 365994 w 730333"/>
              <a:gd name="connsiteY48" fmla="*/ 584572 h 1006560"/>
              <a:gd name="connsiteX49" fmla="*/ 297001 w 730333"/>
              <a:gd name="connsiteY49" fmla="*/ 811500 h 1006560"/>
              <a:gd name="connsiteX50" fmla="*/ 287776 w 730333"/>
              <a:gd name="connsiteY50" fmla="*/ 740851 h 1006560"/>
              <a:gd name="connsiteX51" fmla="*/ 152549 w 730333"/>
              <a:gd name="connsiteY51" fmla="*/ 502135 h 1006560"/>
              <a:gd name="connsiteX52" fmla="*/ 110957 w 730333"/>
              <a:gd name="connsiteY52" fmla="*/ 491727 h 1006560"/>
              <a:gd name="connsiteX53" fmla="*/ 103900 w 730333"/>
              <a:gd name="connsiteY53" fmla="*/ 534976 h 1006560"/>
              <a:gd name="connsiteX54" fmla="*/ 210819 w 730333"/>
              <a:gd name="connsiteY54" fmla="*/ 766675 h 1006560"/>
              <a:gd name="connsiteX55" fmla="*/ 279455 w 730333"/>
              <a:gd name="connsiteY55" fmla="*/ 920257 h 1006560"/>
              <a:gd name="connsiteX56" fmla="*/ 271404 w 730333"/>
              <a:gd name="connsiteY56" fmla="*/ 979908 h 1006560"/>
              <a:gd name="connsiteX57" fmla="*/ 305842 w 730333"/>
              <a:gd name="connsiteY57" fmla="*/ 982663 h 1006560"/>
              <a:gd name="connsiteX58" fmla="*/ 308229 w 730333"/>
              <a:gd name="connsiteY58" fmla="*/ 971950 h 1006560"/>
              <a:gd name="connsiteX59" fmla="*/ 355626 w 730333"/>
              <a:gd name="connsiteY59" fmla="*/ 932731 h 1006560"/>
              <a:gd name="connsiteX60" fmla="*/ 677764 w 730333"/>
              <a:gd name="connsiteY60" fmla="*/ 660228 h 1006560"/>
              <a:gd name="connsiteX61" fmla="*/ 687423 w 730333"/>
              <a:gd name="connsiteY61" fmla="*/ 612485 h 1006560"/>
              <a:gd name="connsiteX62" fmla="*/ 639325 w 730333"/>
              <a:gd name="connsiteY62" fmla="*/ 607793 h 1006560"/>
              <a:gd name="connsiteX63" fmla="*/ 343325 w 730333"/>
              <a:gd name="connsiteY63" fmla="*/ 869691 h 1006560"/>
              <a:gd name="connsiteX64" fmla="*/ 328857 w 730333"/>
              <a:gd name="connsiteY64" fmla="*/ 884515 h 1006560"/>
              <a:gd name="connsiteX65" fmla="*/ 322903 w 730333"/>
              <a:gd name="connsiteY65" fmla="*/ 853212 h 1006560"/>
              <a:gd name="connsiteX66" fmla="*/ 399978 w 730333"/>
              <a:gd name="connsiteY66" fmla="*/ 601525 h 1006560"/>
              <a:gd name="connsiteX67" fmla="*/ 436762 w 730333"/>
              <a:gd name="connsiteY67" fmla="*/ 579565 h 1006560"/>
              <a:gd name="connsiteX68" fmla="*/ 692549 w 730333"/>
              <a:gd name="connsiteY68" fmla="*/ 454234 h 1006560"/>
              <a:gd name="connsiteX69" fmla="*/ 721565 w 730333"/>
              <a:gd name="connsiteY69" fmla="*/ 406215 h 1006560"/>
              <a:gd name="connsiteX70" fmla="*/ 648511 w 730333"/>
              <a:gd name="connsiteY70" fmla="*/ 393047 h 1006560"/>
              <a:gd name="connsiteX71" fmla="*/ 441374 w 730333"/>
              <a:gd name="connsiteY71" fmla="*/ 507142 h 1006560"/>
              <a:gd name="connsiteX72" fmla="*/ 584131 w 730333"/>
              <a:gd name="connsiteY72" fmla="*/ 310019 h 1006560"/>
              <a:gd name="connsiteX73" fmla="*/ 621545 w 730333"/>
              <a:gd name="connsiteY73" fmla="*/ 286640 h 1006560"/>
              <a:gd name="connsiteX74" fmla="*/ 728031 w 730333"/>
              <a:gd name="connsiteY74" fmla="*/ 48595 h 1006560"/>
              <a:gd name="connsiteX75" fmla="*/ 723536 w 730333"/>
              <a:gd name="connsiteY75" fmla="*/ 4124 h 1006560"/>
              <a:gd name="connsiteX76" fmla="*/ 701256 w 730333"/>
              <a:gd name="connsiteY76" fmla="*/ 368 h 10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0333" h="1006560">
                <a:moveTo>
                  <a:pt x="618829" y="873476"/>
                </a:moveTo>
                <a:cubicBezTo>
                  <a:pt x="610130" y="874816"/>
                  <a:pt x="600827" y="878128"/>
                  <a:pt x="593553" y="881637"/>
                </a:cubicBezTo>
                <a:cubicBezTo>
                  <a:pt x="559549" y="898244"/>
                  <a:pt x="529155" y="917693"/>
                  <a:pt x="502187" y="939781"/>
                </a:cubicBezTo>
                <a:lnTo>
                  <a:pt x="450098" y="994203"/>
                </a:lnTo>
                <a:lnTo>
                  <a:pt x="503663" y="998488"/>
                </a:lnTo>
                <a:lnTo>
                  <a:pt x="519995" y="980131"/>
                </a:lnTo>
                <a:cubicBezTo>
                  <a:pt x="540786" y="961940"/>
                  <a:pt x="562674" y="947880"/>
                  <a:pt x="584565" y="939749"/>
                </a:cubicBezTo>
                <a:lnTo>
                  <a:pt x="563200" y="1003250"/>
                </a:lnTo>
                <a:lnTo>
                  <a:pt x="604572" y="1006560"/>
                </a:lnTo>
                <a:lnTo>
                  <a:pt x="635107" y="924886"/>
                </a:lnTo>
                <a:cubicBezTo>
                  <a:pt x="640745" y="908800"/>
                  <a:pt x="650009" y="885776"/>
                  <a:pt x="640469" y="877142"/>
                </a:cubicBezTo>
                <a:cubicBezTo>
                  <a:pt x="635619" y="872766"/>
                  <a:pt x="627527" y="872135"/>
                  <a:pt x="618829" y="873476"/>
                </a:cubicBezTo>
                <a:close/>
                <a:moveTo>
                  <a:pt x="24924" y="787453"/>
                </a:moveTo>
                <a:cubicBezTo>
                  <a:pt x="4877" y="786081"/>
                  <a:pt x="-3039" y="798559"/>
                  <a:pt x="1041" y="825851"/>
                </a:cubicBezTo>
                <a:cubicBezTo>
                  <a:pt x="7310" y="867799"/>
                  <a:pt x="15912" y="908803"/>
                  <a:pt x="27470" y="948300"/>
                </a:cubicBezTo>
                <a:lnTo>
                  <a:pt x="32332" y="960783"/>
                </a:lnTo>
                <a:lnTo>
                  <a:pt x="82403" y="964788"/>
                </a:lnTo>
                <a:lnTo>
                  <a:pt x="48547" y="847140"/>
                </a:lnTo>
                <a:cubicBezTo>
                  <a:pt x="73336" y="857765"/>
                  <a:pt x="96367" y="876016"/>
                  <a:pt x="116193" y="898540"/>
                </a:cubicBezTo>
                <a:lnTo>
                  <a:pt x="161819" y="971141"/>
                </a:lnTo>
                <a:lnTo>
                  <a:pt x="208451" y="974872"/>
                </a:lnTo>
                <a:lnTo>
                  <a:pt x="192507" y="927719"/>
                </a:lnTo>
                <a:cubicBezTo>
                  <a:pt x="160346" y="866429"/>
                  <a:pt x="109498" y="815916"/>
                  <a:pt x="49020" y="793405"/>
                </a:cubicBezTo>
                <a:cubicBezTo>
                  <a:pt x="39638" y="789906"/>
                  <a:pt x="31607" y="787910"/>
                  <a:pt x="24924" y="787453"/>
                </a:cubicBezTo>
                <a:close/>
                <a:moveTo>
                  <a:pt x="639286" y="647770"/>
                </a:moveTo>
                <a:cubicBezTo>
                  <a:pt x="610072" y="726146"/>
                  <a:pt x="476304" y="842922"/>
                  <a:pt x="388309" y="869888"/>
                </a:cubicBezTo>
                <a:cubicBezTo>
                  <a:pt x="396825" y="800028"/>
                  <a:pt x="512142" y="659952"/>
                  <a:pt x="639286" y="647770"/>
                </a:cubicBezTo>
                <a:close/>
                <a:moveTo>
                  <a:pt x="147740" y="546488"/>
                </a:moveTo>
                <a:cubicBezTo>
                  <a:pt x="206482" y="568684"/>
                  <a:pt x="263412" y="690625"/>
                  <a:pt x="251584" y="753113"/>
                </a:cubicBezTo>
                <a:cubicBezTo>
                  <a:pt x="210937" y="714674"/>
                  <a:pt x="147069" y="626323"/>
                  <a:pt x="147740" y="546488"/>
                </a:cubicBezTo>
                <a:close/>
                <a:moveTo>
                  <a:pt x="678080" y="423404"/>
                </a:moveTo>
                <a:cubicBezTo>
                  <a:pt x="654780" y="480334"/>
                  <a:pt x="514349" y="539471"/>
                  <a:pt x="449299" y="542427"/>
                </a:cubicBezTo>
                <a:cubicBezTo>
                  <a:pt x="485885" y="491057"/>
                  <a:pt x="603488" y="411577"/>
                  <a:pt x="678080" y="423404"/>
                </a:cubicBezTo>
                <a:close/>
                <a:moveTo>
                  <a:pt x="278945" y="302923"/>
                </a:moveTo>
                <a:cubicBezTo>
                  <a:pt x="326412" y="315815"/>
                  <a:pt x="382986" y="440909"/>
                  <a:pt x="360593" y="515816"/>
                </a:cubicBezTo>
                <a:cubicBezTo>
                  <a:pt x="317344" y="480058"/>
                  <a:pt x="272992" y="361705"/>
                  <a:pt x="278945" y="302923"/>
                </a:cubicBezTo>
                <a:close/>
                <a:moveTo>
                  <a:pt x="682141" y="53444"/>
                </a:moveTo>
                <a:cubicBezTo>
                  <a:pt x="676306" y="144869"/>
                  <a:pt x="632623" y="261882"/>
                  <a:pt x="523023" y="296536"/>
                </a:cubicBezTo>
                <a:cubicBezTo>
                  <a:pt x="507647" y="220092"/>
                  <a:pt x="587640" y="97599"/>
                  <a:pt x="682141" y="53444"/>
                </a:cubicBezTo>
                <a:close/>
                <a:moveTo>
                  <a:pt x="701256" y="368"/>
                </a:moveTo>
                <a:cubicBezTo>
                  <a:pt x="692500" y="1344"/>
                  <a:pt x="683146" y="4163"/>
                  <a:pt x="675399" y="7672"/>
                </a:cubicBezTo>
                <a:cubicBezTo>
                  <a:pt x="568755" y="56716"/>
                  <a:pt x="500314" y="129928"/>
                  <a:pt x="475201" y="252696"/>
                </a:cubicBezTo>
                <a:cubicBezTo>
                  <a:pt x="468104" y="287311"/>
                  <a:pt x="478394" y="323226"/>
                  <a:pt x="467868" y="353150"/>
                </a:cubicBezTo>
                <a:cubicBezTo>
                  <a:pt x="447130" y="412168"/>
                  <a:pt x="415196" y="467205"/>
                  <a:pt x="387915" y="523858"/>
                </a:cubicBezTo>
                <a:cubicBezTo>
                  <a:pt x="401792" y="418595"/>
                  <a:pt x="379162" y="346250"/>
                  <a:pt x="303704" y="275168"/>
                </a:cubicBezTo>
                <a:cubicBezTo>
                  <a:pt x="293650" y="265706"/>
                  <a:pt x="268221" y="243746"/>
                  <a:pt x="256118" y="248004"/>
                </a:cubicBezTo>
                <a:cubicBezTo>
                  <a:pt x="245277" y="251828"/>
                  <a:pt x="243029" y="288533"/>
                  <a:pt x="244803" y="302883"/>
                </a:cubicBezTo>
                <a:cubicBezTo>
                  <a:pt x="257380" y="403456"/>
                  <a:pt x="281271" y="480728"/>
                  <a:pt x="352669" y="557448"/>
                </a:cubicBezTo>
                <a:cubicBezTo>
                  <a:pt x="360002" y="565215"/>
                  <a:pt x="370331" y="570971"/>
                  <a:pt x="365994" y="584572"/>
                </a:cubicBezTo>
                <a:cubicBezTo>
                  <a:pt x="343365" y="655970"/>
                  <a:pt x="321129" y="734859"/>
                  <a:pt x="297001" y="811500"/>
                </a:cubicBezTo>
                <a:cubicBezTo>
                  <a:pt x="276658" y="776018"/>
                  <a:pt x="287934" y="755754"/>
                  <a:pt x="287776" y="740851"/>
                </a:cubicBezTo>
                <a:cubicBezTo>
                  <a:pt x="286672" y="635903"/>
                  <a:pt x="247484" y="564229"/>
                  <a:pt x="152549" y="502135"/>
                </a:cubicBezTo>
                <a:cubicBezTo>
                  <a:pt x="140091" y="493974"/>
                  <a:pt x="119236" y="486247"/>
                  <a:pt x="110957" y="491727"/>
                </a:cubicBezTo>
                <a:cubicBezTo>
                  <a:pt x="103821" y="496458"/>
                  <a:pt x="101021" y="519758"/>
                  <a:pt x="103900" y="534976"/>
                </a:cubicBezTo>
                <a:cubicBezTo>
                  <a:pt x="122508" y="632237"/>
                  <a:pt x="151485" y="703635"/>
                  <a:pt x="210819" y="766675"/>
                </a:cubicBezTo>
                <a:cubicBezTo>
                  <a:pt x="256295" y="815019"/>
                  <a:pt x="279751" y="862655"/>
                  <a:pt x="279455" y="920257"/>
                </a:cubicBezTo>
                <a:lnTo>
                  <a:pt x="271404" y="979908"/>
                </a:lnTo>
                <a:lnTo>
                  <a:pt x="305842" y="982663"/>
                </a:lnTo>
                <a:lnTo>
                  <a:pt x="308229" y="971950"/>
                </a:lnTo>
                <a:cubicBezTo>
                  <a:pt x="315923" y="951759"/>
                  <a:pt x="330906" y="941957"/>
                  <a:pt x="355626" y="932731"/>
                </a:cubicBezTo>
                <a:cubicBezTo>
                  <a:pt x="495110" y="880651"/>
                  <a:pt x="603212" y="789699"/>
                  <a:pt x="677764" y="660228"/>
                </a:cubicBezTo>
                <a:cubicBezTo>
                  <a:pt x="686122" y="645680"/>
                  <a:pt x="693692" y="622302"/>
                  <a:pt x="687423" y="612485"/>
                </a:cubicBezTo>
                <a:cubicBezTo>
                  <a:pt x="679972" y="600776"/>
                  <a:pt x="653282" y="606571"/>
                  <a:pt x="639325" y="607793"/>
                </a:cubicBezTo>
                <a:cubicBezTo>
                  <a:pt x="492429" y="620843"/>
                  <a:pt x="377033" y="724293"/>
                  <a:pt x="343325" y="869691"/>
                </a:cubicBezTo>
                <a:cubicBezTo>
                  <a:pt x="341551" y="877182"/>
                  <a:pt x="334179" y="884042"/>
                  <a:pt x="328857" y="884515"/>
                </a:cubicBezTo>
                <a:cubicBezTo>
                  <a:pt x="321050" y="879468"/>
                  <a:pt x="321839" y="857272"/>
                  <a:pt x="322903" y="853212"/>
                </a:cubicBezTo>
                <a:cubicBezTo>
                  <a:pt x="347031" y="763402"/>
                  <a:pt x="367611" y="689402"/>
                  <a:pt x="399978" y="601525"/>
                </a:cubicBezTo>
                <a:cubicBezTo>
                  <a:pt x="406838" y="582956"/>
                  <a:pt x="420637" y="582010"/>
                  <a:pt x="436762" y="579565"/>
                </a:cubicBezTo>
                <a:cubicBezTo>
                  <a:pt x="535323" y="565215"/>
                  <a:pt x="622136" y="525711"/>
                  <a:pt x="692549" y="454234"/>
                </a:cubicBezTo>
                <a:cubicBezTo>
                  <a:pt x="705874" y="440712"/>
                  <a:pt x="724404" y="415244"/>
                  <a:pt x="721565" y="406215"/>
                </a:cubicBezTo>
                <a:cubicBezTo>
                  <a:pt x="717662" y="393797"/>
                  <a:pt x="685689" y="387725"/>
                  <a:pt x="648511" y="393047"/>
                </a:cubicBezTo>
                <a:cubicBezTo>
                  <a:pt x="566469" y="404796"/>
                  <a:pt x="498816" y="445167"/>
                  <a:pt x="441374" y="507142"/>
                </a:cubicBezTo>
                <a:cubicBezTo>
                  <a:pt x="481548" y="434128"/>
                  <a:pt x="488014" y="341244"/>
                  <a:pt x="584131" y="310019"/>
                </a:cubicBezTo>
                <a:cubicBezTo>
                  <a:pt x="595130" y="306471"/>
                  <a:pt x="612438" y="295117"/>
                  <a:pt x="621545" y="286640"/>
                </a:cubicBezTo>
                <a:cubicBezTo>
                  <a:pt x="691208" y="222930"/>
                  <a:pt x="707688" y="135526"/>
                  <a:pt x="728031" y="48595"/>
                </a:cubicBezTo>
                <a:cubicBezTo>
                  <a:pt x="731421" y="34165"/>
                  <a:pt x="731934" y="10195"/>
                  <a:pt x="723536" y="4124"/>
                </a:cubicBezTo>
                <a:cubicBezTo>
                  <a:pt x="718174" y="260"/>
                  <a:pt x="710014" y="-607"/>
                  <a:pt x="701256" y="36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3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672" name="Group 136">
            <a:extLst>
              <a:ext uri="{FF2B5EF4-FFF2-40B4-BE49-F238E27FC236}">
                <a16:creationId xmlns:a16="http://schemas.microsoft.com/office/drawing/2014/main" id="{4E7F9D42-F60C-407C-8C31-283B3B874046}"/>
              </a:ext>
            </a:extLst>
          </p:cNvPr>
          <p:cNvGrpSpPr/>
          <p:nvPr/>
        </p:nvGrpSpPr>
        <p:grpSpPr>
          <a:xfrm rot="8601174">
            <a:off x="10722677" y="6034981"/>
            <a:ext cx="530087" cy="1099508"/>
            <a:chOff x="1287998" y="241981"/>
            <a:chExt cx="1134435" cy="2353046"/>
          </a:xfrm>
          <a:solidFill>
            <a:schemeClr val="accent4">
              <a:alpha val="40000"/>
            </a:schemeClr>
          </a:solidFill>
        </p:grpSpPr>
        <p:sp>
          <p:nvSpPr>
            <p:cNvPr id="673" name="Freeform: Shape 137">
              <a:extLst>
                <a:ext uri="{FF2B5EF4-FFF2-40B4-BE49-F238E27FC236}">
                  <a16:creationId xmlns:a16="http://schemas.microsoft.com/office/drawing/2014/main" id="{829B0AC0-B1A7-4841-9B59-3A3291822A53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138">
              <a:extLst>
                <a:ext uri="{FF2B5EF4-FFF2-40B4-BE49-F238E27FC236}">
                  <a16:creationId xmlns:a16="http://schemas.microsoft.com/office/drawing/2014/main" id="{D7B20C83-CC79-483C-A0B4-B3E671D0BA72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grpFill/>
            <a:ln w="7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DE3A9E6-9DBF-4696-BF81-09084D58D588}"/>
              </a:ext>
            </a:extLst>
          </p:cNvPr>
          <p:cNvGrpSpPr/>
          <p:nvPr/>
        </p:nvGrpSpPr>
        <p:grpSpPr>
          <a:xfrm>
            <a:off x="9593969" y="6211828"/>
            <a:ext cx="537210" cy="715893"/>
            <a:chOff x="9593969" y="6211828"/>
            <a:chExt cx="537210" cy="715893"/>
          </a:xfrm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86B2720A-89FC-4D8F-848A-216BA7A2401C}"/>
                </a:ext>
              </a:extLst>
            </p:cNvPr>
            <p:cNvSpPr/>
            <p:nvPr/>
          </p:nvSpPr>
          <p:spPr>
            <a:xfrm rot="11914516">
              <a:off x="9593969" y="6211828"/>
              <a:ext cx="537210" cy="715893"/>
            </a:xfrm>
            <a:custGeom>
              <a:avLst/>
              <a:gdLst>
                <a:gd name="connsiteX0" fmla="*/ 388353 w 537210"/>
                <a:gd name="connsiteY0" fmla="*/ 713453 h 715893"/>
                <a:gd name="connsiteX1" fmla="*/ 341254 w 537210"/>
                <a:gd name="connsiteY1" fmla="*/ 704176 h 715893"/>
                <a:gd name="connsiteX2" fmla="*/ 270458 w 537210"/>
                <a:gd name="connsiteY2" fmla="*/ 695910 h 715893"/>
                <a:gd name="connsiteX3" fmla="*/ 177168 w 537210"/>
                <a:gd name="connsiteY3" fmla="*/ 636697 h 715893"/>
                <a:gd name="connsiteX4" fmla="*/ 164047 w 537210"/>
                <a:gd name="connsiteY4" fmla="*/ 601545 h 715893"/>
                <a:gd name="connsiteX5" fmla="*/ 114821 w 537210"/>
                <a:gd name="connsiteY5" fmla="*/ 603788 h 715893"/>
                <a:gd name="connsiteX6" fmla="*/ 51951 w 537210"/>
                <a:gd name="connsiteY6" fmla="*/ 534128 h 715893"/>
                <a:gd name="connsiteX7" fmla="*/ 54010 w 537210"/>
                <a:gd name="connsiteY7" fmla="*/ 473840 h 715893"/>
                <a:gd name="connsiteX8" fmla="*/ 29981 w 537210"/>
                <a:gd name="connsiteY8" fmla="*/ 441299 h 715893"/>
                <a:gd name="connsiteX9" fmla="*/ 22637 w 537210"/>
                <a:gd name="connsiteY9" fmla="*/ 350652 h 715893"/>
                <a:gd name="connsiteX10" fmla="*/ 59234 w 537210"/>
                <a:gd name="connsiteY10" fmla="*/ 318234 h 715893"/>
                <a:gd name="connsiteX11" fmla="*/ 69620 w 537210"/>
                <a:gd name="connsiteY11" fmla="*/ 305605 h 715893"/>
                <a:gd name="connsiteX12" fmla="*/ 50077 w 537210"/>
                <a:gd name="connsiteY12" fmla="*/ 249373 h 715893"/>
                <a:gd name="connsiteX13" fmla="*/ 14709 w 537210"/>
                <a:gd name="connsiteY13" fmla="*/ 164594 h 715893"/>
                <a:gd name="connsiteX14" fmla="*/ 31299 w 537210"/>
                <a:gd name="connsiteY14" fmla="*/ 133629 h 715893"/>
                <a:gd name="connsiteX15" fmla="*/ 428937 w 537210"/>
                <a:gd name="connsiteY15" fmla="*/ 0 h 715893"/>
                <a:gd name="connsiteX16" fmla="*/ 442718 w 537210"/>
                <a:gd name="connsiteY16" fmla="*/ 13874 h 715893"/>
                <a:gd name="connsiteX17" fmla="*/ 443886 w 537210"/>
                <a:gd name="connsiteY17" fmla="*/ 93367 h 715893"/>
                <a:gd name="connsiteX18" fmla="*/ 444746 w 537210"/>
                <a:gd name="connsiteY18" fmla="*/ 127076 h 715893"/>
                <a:gd name="connsiteX19" fmla="*/ 484078 w 537210"/>
                <a:gd name="connsiteY19" fmla="*/ 213728 h 715893"/>
                <a:gd name="connsiteX20" fmla="*/ 470774 w 537210"/>
                <a:gd name="connsiteY20" fmla="*/ 267686 h 715893"/>
                <a:gd name="connsiteX21" fmla="*/ 458512 w 537210"/>
                <a:gd name="connsiteY21" fmla="*/ 327759 h 715893"/>
                <a:gd name="connsiteX22" fmla="*/ 511671 w 537210"/>
                <a:gd name="connsiteY22" fmla="*/ 375664 h 715893"/>
                <a:gd name="connsiteX23" fmla="*/ 521536 w 537210"/>
                <a:gd name="connsiteY23" fmla="*/ 455926 h 715893"/>
                <a:gd name="connsiteX24" fmla="*/ 520583 w 537210"/>
                <a:gd name="connsiteY24" fmla="*/ 503247 h 715893"/>
                <a:gd name="connsiteX25" fmla="*/ 494771 w 537210"/>
                <a:gd name="connsiteY25" fmla="*/ 541472 h 715893"/>
                <a:gd name="connsiteX26" fmla="*/ 430489 w 537210"/>
                <a:gd name="connsiteY26" fmla="*/ 607199 h 715893"/>
                <a:gd name="connsiteX27" fmla="*/ 420287 w 537210"/>
                <a:gd name="connsiteY27" fmla="*/ 675231 h 715893"/>
                <a:gd name="connsiteX28" fmla="*/ 388353 w 537210"/>
                <a:gd name="connsiteY28" fmla="*/ 713453 h 71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7210" h="715893">
                  <a:moveTo>
                    <a:pt x="388353" y="713453"/>
                  </a:moveTo>
                  <a:cubicBezTo>
                    <a:pt x="374740" y="718557"/>
                    <a:pt x="358600" y="715746"/>
                    <a:pt x="341254" y="704176"/>
                  </a:cubicBezTo>
                  <a:cubicBezTo>
                    <a:pt x="318055" y="688720"/>
                    <a:pt x="295716" y="688628"/>
                    <a:pt x="270458" y="695910"/>
                  </a:cubicBezTo>
                  <a:cubicBezTo>
                    <a:pt x="214564" y="712012"/>
                    <a:pt x="186017" y="693760"/>
                    <a:pt x="177168" y="636697"/>
                  </a:cubicBezTo>
                  <a:cubicBezTo>
                    <a:pt x="175170" y="623731"/>
                    <a:pt x="173849" y="611255"/>
                    <a:pt x="164047" y="601545"/>
                  </a:cubicBezTo>
                  <a:cubicBezTo>
                    <a:pt x="147454" y="598595"/>
                    <a:pt x="131230" y="602313"/>
                    <a:pt x="114821" y="603788"/>
                  </a:cubicBezTo>
                  <a:cubicBezTo>
                    <a:pt x="66239" y="608090"/>
                    <a:pt x="41689" y="580773"/>
                    <a:pt x="51951" y="534128"/>
                  </a:cubicBezTo>
                  <a:cubicBezTo>
                    <a:pt x="56377" y="514093"/>
                    <a:pt x="53765" y="493936"/>
                    <a:pt x="54010" y="473840"/>
                  </a:cubicBezTo>
                  <a:cubicBezTo>
                    <a:pt x="46266" y="462839"/>
                    <a:pt x="40491" y="450763"/>
                    <a:pt x="29981" y="441299"/>
                  </a:cubicBezTo>
                  <a:cubicBezTo>
                    <a:pt x="-1976" y="412507"/>
                    <a:pt x="-3635" y="385466"/>
                    <a:pt x="22637" y="350652"/>
                  </a:cubicBezTo>
                  <a:cubicBezTo>
                    <a:pt x="32654" y="337378"/>
                    <a:pt x="45561" y="327360"/>
                    <a:pt x="59234" y="318234"/>
                  </a:cubicBezTo>
                  <a:cubicBezTo>
                    <a:pt x="62706" y="314055"/>
                    <a:pt x="66486" y="310060"/>
                    <a:pt x="69620" y="305605"/>
                  </a:cubicBezTo>
                  <a:cubicBezTo>
                    <a:pt x="88088" y="279301"/>
                    <a:pt x="80621" y="257946"/>
                    <a:pt x="50077" y="249373"/>
                  </a:cubicBezTo>
                  <a:cubicBezTo>
                    <a:pt x="-3943" y="234224"/>
                    <a:pt x="-11778" y="215510"/>
                    <a:pt x="14709" y="164594"/>
                  </a:cubicBezTo>
                  <a:lnTo>
                    <a:pt x="31299" y="133629"/>
                  </a:lnTo>
                  <a:lnTo>
                    <a:pt x="428937" y="0"/>
                  </a:lnTo>
                  <a:lnTo>
                    <a:pt x="442718" y="13874"/>
                  </a:lnTo>
                  <a:cubicBezTo>
                    <a:pt x="470835" y="42758"/>
                    <a:pt x="471542" y="64698"/>
                    <a:pt x="443886" y="93367"/>
                  </a:cubicBezTo>
                  <a:cubicBezTo>
                    <a:pt x="431595" y="106119"/>
                    <a:pt x="436112" y="116351"/>
                    <a:pt x="444746" y="127076"/>
                  </a:cubicBezTo>
                  <a:cubicBezTo>
                    <a:pt x="465303" y="152610"/>
                    <a:pt x="478363" y="181495"/>
                    <a:pt x="484078" y="213728"/>
                  </a:cubicBezTo>
                  <a:cubicBezTo>
                    <a:pt x="487612" y="233671"/>
                    <a:pt x="485615" y="253121"/>
                    <a:pt x="470774" y="267686"/>
                  </a:cubicBezTo>
                  <a:cubicBezTo>
                    <a:pt x="452582" y="285540"/>
                    <a:pt x="450338" y="305236"/>
                    <a:pt x="458512" y="327759"/>
                  </a:cubicBezTo>
                  <a:cubicBezTo>
                    <a:pt x="473907" y="346319"/>
                    <a:pt x="493420" y="360239"/>
                    <a:pt x="511671" y="375664"/>
                  </a:cubicBezTo>
                  <a:cubicBezTo>
                    <a:pt x="542277" y="401506"/>
                    <a:pt x="545134" y="424214"/>
                    <a:pt x="521536" y="455926"/>
                  </a:cubicBezTo>
                  <a:cubicBezTo>
                    <a:pt x="509305" y="472334"/>
                    <a:pt x="516711" y="487606"/>
                    <a:pt x="520583" y="503247"/>
                  </a:cubicBezTo>
                  <a:cubicBezTo>
                    <a:pt x="527435" y="530871"/>
                    <a:pt x="523011" y="537785"/>
                    <a:pt x="494771" y="541472"/>
                  </a:cubicBezTo>
                  <a:cubicBezTo>
                    <a:pt x="453596" y="546849"/>
                    <a:pt x="435681" y="565532"/>
                    <a:pt x="430489" y="607199"/>
                  </a:cubicBezTo>
                  <a:cubicBezTo>
                    <a:pt x="427662" y="629937"/>
                    <a:pt x="428215" y="653291"/>
                    <a:pt x="420287" y="675231"/>
                  </a:cubicBezTo>
                  <a:cubicBezTo>
                    <a:pt x="413050" y="695326"/>
                    <a:pt x="401965" y="708348"/>
                    <a:pt x="388353" y="713453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254D75A5-16A8-40D4-9867-05DDC86595B8}"/>
                </a:ext>
              </a:extLst>
            </p:cNvPr>
            <p:cNvSpPr/>
            <p:nvPr/>
          </p:nvSpPr>
          <p:spPr>
            <a:xfrm rot="11914516">
              <a:off x="9755191" y="6384835"/>
              <a:ext cx="203972" cy="488951"/>
            </a:xfrm>
            <a:custGeom>
              <a:avLst/>
              <a:gdLst>
                <a:gd name="connsiteX0" fmla="*/ 0 w 203972"/>
                <a:gd name="connsiteY0" fmla="*/ 63738 h 488951"/>
                <a:gd name="connsiteX1" fmla="*/ 10739 w 203972"/>
                <a:gd name="connsiteY1" fmla="*/ 37623 h 488951"/>
                <a:gd name="connsiteX2" fmla="*/ 15191 w 203972"/>
                <a:gd name="connsiteY2" fmla="*/ 32386 h 488951"/>
                <a:gd name="connsiteX3" fmla="*/ 31482 w 203972"/>
                <a:gd name="connsiteY3" fmla="*/ 26911 h 488951"/>
                <a:gd name="connsiteX4" fmla="*/ 165962 w 203972"/>
                <a:gd name="connsiteY4" fmla="*/ 488951 h 488951"/>
                <a:gd name="connsiteX5" fmla="*/ 134835 w 203972"/>
                <a:gd name="connsiteY5" fmla="*/ 351044 h 488951"/>
                <a:gd name="connsiteX6" fmla="*/ 97193 w 203972"/>
                <a:gd name="connsiteY6" fmla="*/ 434009 h 488951"/>
                <a:gd name="connsiteX7" fmla="*/ 130133 w 203972"/>
                <a:gd name="connsiteY7" fmla="*/ 337401 h 488951"/>
                <a:gd name="connsiteX8" fmla="*/ 105397 w 203972"/>
                <a:gd name="connsiteY8" fmla="*/ 148209 h 488951"/>
                <a:gd name="connsiteX9" fmla="*/ 14995 w 203972"/>
                <a:gd name="connsiteY9" fmla="*/ 227733 h 488951"/>
                <a:gd name="connsiteX10" fmla="*/ 104598 w 203972"/>
                <a:gd name="connsiteY10" fmla="*/ 133153 h 488951"/>
                <a:gd name="connsiteX11" fmla="*/ 97749 w 203972"/>
                <a:gd name="connsiteY11" fmla="*/ 61518 h 488951"/>
                <a:gd name="connsiteX12" fmla="*/ 92598 w 203972"/>
                <a:gd name="connsiteY12" fmla="*/ 6373 h 488951"/>
                <a:gd name="connsiteX13" fmla="*/ 111560 w 203972"/>
                <a:gd name="connsiteY13" fmla="*/ 0 h 488951"/>
                <a:gd name="connsiteX14" fmla="*/ 112998 w 203972"/>
                <a:gd name="connsiteY14" fmla="*/ 15511 h 488951"/>
                <a:gd name="connsiteX15" fmla="*/ 117688 w 203972"/>
                <a:gd name="connsiteY15" fmla="*/ 49265 h 488951"/>
                <a:gd name="connsiteX16" fmla="*/ 198195 w 203972"/>
                <a:gd name="connsiteY16" fmla="*/ 126761 h 488951"/>
                <a:gd name="connsiteX17" fmla="*/ 111634 w 203972"/>
                <a:gd name="connsiteY17" fmla="*/ 75415 h 488951"/>
                <a:gd name="connsiteX18" fmla="*/ 123312 w 203972"/>
                <a:gd name="connsiteY18" fmla="*/ 205486 h 488951"/>
                <a:gd name="connsiteX19" fmla="*/ 203972 w 203972"/>
                <a:gd name="connsiteY19" fmla="*/ 293061 h 488951"/>
                <a:gd name="connsiteX20" fmla="*/ 124847 w 203972"/>
                <a:gd name="connsiteY20" fmla="*/ 224292 h 488951"/>
                <a:gd name="connsiteX21" fmla="*/ 165962 w 203972"/>
                <a:gd name="connsiteY21" fmla="*/ 488951 h 48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72" h="488951">
                  <a:moveTo>
                    <a:pt x="0" y="63738"/>
                  </a:moveTo>
                  <a:cubicBezTo>
                    <a:pt x="0" y="56532"/>
                    <a:pt x="4154" y="47384"/>
                    <a:pt x="10739" y="37623"/>
                  </a:cubicBezTo>
                  <a:lnTo>
                    <a:pt x="15191" y="32386"/>
                  </a:lnTo>
                  <a:lnTo>
                    <a:pt x="31482" y="26911"/>
                  </a:lnTo>
                  <a:close/>
                  <a:moveTo>
                    <a:pt x="165962" y="488951"/>
                  </a:moveTo>
                  <a:cubicBezTo>
                    <a:pt x="150966" y="440923"/>
                    <a:pt x="138307" y="366408"/>
                    <a:pt x="134835" y="351044"/>
                  </a:cubicBezTo>
                  <a:cubicBezTo>
                    <a:pt x="133113" y="348095"/>
                    <a:pt x="109115" y="391359"/>
                    <a:pt x="97193" y="434009"/>
                  </a:cubicBezTo>
                  <a:cubicBezTo>
                    <a:pt x="106994" y="373690"/>
                    <a:pt x="130410" y="342072"/>
                    <a:pt x="130133" y="337401"/>
                  </a:cubicBezTo>
                  <a:cubicBezTo>
                    <a:pt x="127889" y="309162"/>
                    <a:pt x="111542" y="204963"/>
                    <a:pt x="105397" y="148209"/>
                  </a:cubicBezTo>
                  <a:cubicBezTo>
                    <a:pt x="55649" y="172577"/>
                    <a:pt x="48796" y="183946"/>
                    <a:pt x="14995" y="227733"/>
                  </a:cubicBezTo>
                  <a:cubicBezTo>
                    <a:pt x="37642" y="172423"/>
                    <a:pt x="75683" y="149377"/>
                    <a:pt x="104598" y="133153"/>
                  </a:cubicBezTo>
                  <a:cubicBezTo>
                    <a:pt x="102570" y="112595"/>
                    <a:pt x="100211" y="87752"/>
                    <a:pt x="97749" y="61518"/>
                  </a:cubicBezTo>
                  <a:lnTo>
                    <a:pt x="92598" y="6373"/>
                  </a:lnTo>
                  <a:lnTo>
                    <a:pt x="111560" y="0"/>
                  </a:lnTo>
                  <a:lnTo>
                    <a:pt x="112998" y="15511"/>
                  </a:lnTo>
                  <a:cubicBezTo>
                    <a:pt x="113901" y="26074"/>
                    <a:pt x="115060" y="36605"/>
                    <a:pt x="117688" y="49265"/>
                  </a:cubicBezTo>
                  <a:cubicBezTo>
                    <a:pt x="118487" y="53229"/>
                    <a:pt x="176286" y="84111"/>
                    <a:pt x="198195" y="126761"/>
                  </a:cubicBezTo>
                  <a:cubicBezTo>
                    <a:pt x="137907" y="75292"/>
                    <a:pt x="114830" y="70836"/>
                    <a:pt x="111634" y="75415"/>
                  </a:cubicBezTo>
                  <a:cubicBezTo>
                    <a:pt x="110836" y="94128"/>
                    <a:pt x="123004" y="203673"/>
                    <a:pt x="123312" y="205486"/>
                  </a:cubicBezTo>
                  <a:cubicBezTo>
                    <a:pt x="136524" y="212738"/>
                    <a:pt x="162490" y="239133"/>
                    <a:pt x="203972" y="293061"/>
                  </a:cubicBezTo>
                  <a:cubicBezTo>
                    <a:pt x="154438" y="244664"/>
                    <a:pt x="127674" y="216210"/>
                    <a:pt x="124847" y="224292"/>
                  </a:cubicBezTo>
                  <a:cubicBezTo>
                    <a:pt x="124909" y="233602"/>
                    <a:pt x="165900" y="479641"/>
                    <a:pt x="165962" y="488951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7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07" name="그룹 706">
            <a:extLst>
              <a:ext uri="{FF2B5EF4-FFF2-40B4-BE49-F238E27FC236}">
                <a16:creationId xmlns:a16="http://schemas.microsoft.com/office/drawing/2014/main" id="{0B3AFB2E-E914-4C82-85CF-1BAE6E97650A}"/>
              </a:ext>
            </a:extLst>
          </p:cNvPr>
          <p:cNvGrpSpPr/>
          <p:nvPr/>
        </p:nvGrpSpPr>
        <p:grpSpPr>
          <a:xfrm>
            <a:off x="751973" y="2819934"/>
            <a:ext cx="2702485" cy="3426362"/>
            <a:chOff x="751973" y="2819934"/>
            <a:chExt cx="2702485" cy="3426362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32BD175-5477-4B39-9C46-EB4550184272}"/>
                </a:ext>
              </a:extLst>
            </p:cNvPr>
            <p:cNvSpPr/>
            <p:nvPr/>
          </p:nvSpPr>
          <p:spPr>
            <a:xfrm rot="301580" flipH="1">
              <a:off x="751973" y="2819934"/>
              <a:ext cx="2702485" cy="3084343"/>
            </a:xfrm>
            <a:custGeom>
              <a:avLst/>
              <a:gdLst>
                <a:gd name="connsiteX0" fmla="*/ 2263317 w 2907049"/>
                <a:gd name="connsiteY0" fmla="*/ 1521842 h 3317811"/>
                <a:gd name="connsiteX1" fmla="*/ 2244142 w 2907049"/>
                <a:gd name="connsiteY1" fmla="*/ 1323958 h 3317811"/>
                <a:gd name="connsiteX2" fmla="*/ 2179423 w 2907049"/>
                <a:gd name="connsiteY2" fmla="*/ 865937 h 3317811"/>
                <a:gd name="connsiteX3" fmla="*/ 2016629 w 2907049"/>
                <a:gd name="connsiteY3" fmla="*/ 450928 h 3317811"/>
                <a:gd name="connsiteX4" fmla="*/ 2076154 w 2907049"/>
                <a:gd name="connsiteY4" fmla="*/ 232338 h 3317811"/>
                <a:gd name="connsiteX5" fmla="*/ 2375110 w 2907049"/>
                <a:gd name="connsiteY5" fmla="*/ 43177 h 3317811"/>
                <a:gd name="connsiteX6" fmla="*/ 2555415 w 2907049"/>
                <a:gd name="connsiteY6" fmla="*/ 364 h 3317811"/>
                <a:gd name="connsiteX7" fmla="*/ 2736919 w 2907049"/>
                <a:gd name="connsiteY7" fmla="*/ 111957 h 3317811"/>
                <a:gd name="connsiteX8" fmla="*/ 2863958 w 2907049"/>
                <a:gd name="connsiteY8" fmla="*/ 886245 h 3317811"/>
                <a:gd name="connsiteX9" fmla="*/ 2901311 w 2907049"/>
                <a:gd name="connsiteY9" fmla="*/ 1709271 h 3317811"/>
                <a:gd name="connsiteX10" fmla="*/ 2901578 w 2907049"/>
                <a:gd name="connsiteY10" fmla="*/ 2070015 h 3317811"/>
                <a:gd name="connsiteX11" fmla="*/ 2825873 w 2907049"/>
                <a:gd name="connsiteY11" fmla="*/ 2299592 h 3317811"/>
                <a:gd name="connsiteX12" fmla="*/ 2581316 w 2907049"/>
                <a:gd name="connsiteY12" fmla="*/ 2484026 h 3317811"/>
                <a:gd name="connsiteX13" fmla="*/ 2271840 w 2907049"/>
                <a:gd name="connsiteY13" fmla="*/ 2658339 h 3317811"/>
                <a:gd name="connsiteX14" fmla="*/ 1633580 w 2907049"/>
                <a:gd name="connsiteY14" fmla="*/ 2962088 h 3317811"/>
                <a:gd name="connsiteX15" fmla="*/ 1319510 w 2907049"/>
                <a:gd name="connsiteY15" fmla="*/ 3048912 h 3317811"/>
                <a:gd name="connsiteX16" fmla="*/ 1170964 w 2907049"/>
                <a:gd name="connsiteY16" fmla="*/ 3086132 h 3317811"/>
                <a:gd name="connsiteX17" fmla="*/ 1047187 w 2907049"/>
                <a:gd name="connsiteY17" fmla="*/ 3155377 h 3317811"/>
                <a:gd name="connsiteX18" fmla="*/ 732452 w 2907049"/>
                <a:gd name="connsiteY18" fmla="*/ 3283016 h 3317811"/>
                <a:gd name="connsiteX19" fmla="*/ 516858 w 2907049"/>
                <a:gd name="connsiteY19" fmla="*/ 3317373 h 3317811"/>
                <a:gd name="connsiteX20" fmla="*/ 260781 w 2907049"/>
                <a:gd name="connsiteY20" fmla="*/ 3259579 h 3317811"/>
                <a:gd name="connsiteX21" fmla="*/ 213641 w 2907049"/>
                <a:gd name="connsiteY21" fmla="*/ 3186471 h 3317811"/>
                <a:gd name="connsiteX22" fmla="*/ 202322 w 2907049"/>
                <a:gd name="connsiteY22" fmla="*/ 3177416 h 3317811"/>
                <a:gd name="connsiteX23" fmla="*/ 54042 w 2907049"/>
                <a:gd name="connsiteY23" fmla="*/ 3113763 h 3317811"/>
                <a:gd name="connsiteX24" fmla="*/ 56173 w 2907049"/>
                <a:gd name="connsiteY24" fmla="*/ 3046848 h 3317811"/>
                <a:gd name="connsiteX25" fmla="*/ 76880 w 2907049"/>
                <a:gd name="connsiteY25" fmla="*/ 3033265 h 3317811"/>
                <a:gd name="connsiteX26" fmla="*/ 12828 w 2907049"/>
                <a:gd name="connsiteY26" fmla="*/ 2985925 h 3317811"/>
                <a:gd name="connsiteX27" fmla="*/ 5570 w 2907049"/>
                <a:gd name="connsiteY27" fmla="*/ 2946641 h 3317811"/>
                <a:gd name="connsiteX28" fmla="*/ 24480 w 2907049"/>
                <a:gd name="connsiteY28" fmla="*/ 2873600 h 3317811"/>
                <a:gd name="connsiteX29" fmla="*/ 90796 w 2907049"/>
                <a:gd name="connsiteY29" fmla="*/ 2812810 h 3317811"/>
                <a:gd name="connsiteX30" fmla="*/ 264110 w 2907049"/>
                <a:gd name="connsiteY30" fmla="*/ 2845968 h 3317811"/>
                <a:gd name="connsiteX31" fmla="*/ 367513 w 2907049"/>
                <a:gd name="connsiteY31" fmla="*/ 2827592 h 3317811"/>
                <a:gd name="connsiteX32" fmla="*/ 376768 w 2907049"/>
                <a:gd name="connsiteY32" fmla="*/ 2817937 h 3317811"/>
                <a:gd name="connsiteX33" fmla="*/ 314913 w 2907049"/>
                <a:gd name="connsiteY33" fmla="*/ 2836181 h 3317811"/>
                <a:gd name="connsiteX34" fmla="*/ 262712 w 2907049"/>
                <a:gd name="connsiteY34" fmla="*/ 2829855 h 3317811"/>
                <a:gd name="connsiteX35" fmla="*/ 177020 w 2907049"/>
                <a:gd name="connsiteY35" fmla="*/ 2758079 h 3317811"/>
                <a:gd name="connsiteX36" fmla="*/ 192667 w 2907049"/>
                <a:gd name="connsiteY36" fmla="*/ 2698421 h 3317811"/>
                <a:gd name="connsiteX37" fmla="*/ 301463 w 2907049"/>
                <a:gd name="connsiteY37" fmla="*/ 2671589 h 3317811"/>
                <a:gd name="connsiteX38" fmla="*/ 775664 w 2907049"/>
                <a:gd name="connsiteY38" fmla="*/ 2644889 h 3317811"/>
                <a:gd name="connsiteX39" fmla="*/ 919549 w 2907049"/>
                <a:gd name="connsiteY39" fmla="*/ 2693561 h 3317811"/>
                <a:gd name="connsiteX40" fmla="*/ 993522 w 2907049"/>
                <a:gd name="connsiteY40" fmla="*/ 2725987 h 3317811"/>
                <a:gd name="connsiteX41" fmla="*/ 1097058 w 2907049"/>
                <a:gd name="connsiteY41" fmla="*/ 2716732 h 3317811"/>
                <a:gd name="connsiteX42" fmla="*/ 1403604 w 2907049"/>
                <a:gd name="connsiteY42" fmla="*/ 2571049 h 3317811"/>
                <a:gd name="connsiteX43" fmla="*/ 1702426 w 2907049"/>
                <a:gd name="connsiteY43" fmla="*/ 2390278 h 3317811"/>
                <a:gd name="connsiteX44" fmla="*/ 2285023 w 2907049"/>
                <a:gd name="connsiteY44" fmla="*/ 1939847 h 3317811"/>
                <a:gd name="connsiteX45" fmla="*/ 2306596 w 2907049"/>
                <a:gd name="connsiteY45" fmla="*/ 1893305 h 3317811"/>
                <a:gd name="connsiteX46" fmla="*/ 2279297 w 2907049"/>
                <a:gd name="connsiteY46" fmla="*/ 1645951 h 3317811"/>
                <a:gd name="connsiteX47" fmla="*/ 2263317 w 2907049"/>
                <a:gd name="connsiteY47" fmla="*/ 1521842 h 33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07049" h="3317811">
                  <a:moveTo>
                    <a:pt x="2263317" y="1521842"/>
                  </a:moveTo>
                  <a:cubicBezTo>
                    <a:pt x="2255794" y="1455992"/>
                    <a:pt x="2249602" y="1390075"/>
                    <a:pt x="2244142" y="1323958"/>
                  </a:cubicBezTo>
                  <a:cubicBezTo>
                    <a:pt x="2230759" y="1170352"/>
                    <a:pt x="2216976" y="1015881"/>
                    <a:pt x="2179423" y="865937"/>
                  </a:cubicBezTo>
                  <a:cubicBezTo>
                    <a:pt x="2142603" y="718990"/>
                    <a:pt x="2064768" y="593215"/>
                    <a:pt x="2016629" y="450928"/>
                  </a:cubicBezTo>
                  <a:cubicBezTo>
                    <a:pt x="1987999" y="366302"/>
                    <a:pt x="2015297" y="293860"/>
                    <a:pt x="2076154" y="232338"/>
                  </a:cubicBezTo>
                  <a:cubicBezTo>
                    <a:pt x="2161180" y="146313"/>
                    <a:pt x="2264383" y="88586"/>
                    <a:pt x="2375110" y="43177"/>
                  </a:cubicBezTo>
                  <a:cubicBezTo>
                    <a:pt x="2432770" y="19540"/>
                    <a:pt x="2492561" y="4492"/>
                    <a:pt x="2555415" y="364"/>
                  </a:cubicBezTo>
                  <a:cubicBezTo>
                    <a:pt x="2630520" y="-4629"/>
                    <a:pt x="2708422" y="42178"/>
                    <a:pt x="2736919" y="111957"/>
                  </a:cubicBezTo>
                  <a:cubicBezTo>
                    <a:pt x="2837392" y="357846"/>
                    <a:pt x="2844650" y="624109"/>
                    <a:pt x="2863958" y="886245"/>
                  </a:cubicBezTo>
                  <a:cubicBezTo>
                    <a:pt x="2884133" y="1160165"/>
                    <a:pt x="2896584" y="1434618"/>
                    <a:pt x="2901311" y="1709271"/>
                  </a:cubicBezTo>
                  <a:cubicBezTo>
                    <a:pt x="2903375" y="1828055"/>
                    <a:pt x="2912963" y="1951499"/>
                    <a:pt x="2901578" y="2070015"/>
                  </a:cubicBezTo>
                  <a:cubicBezTo>
                    <a:pt x="2893788" y="2151047"/>
                    <a:pt x="2871682" y="2232211"/>
                    <a:pt x="2825873" y="2299592"/>
                  </a:cubicBezTo>
                  <a:cubicBezTo>
                    <a:pt x="2766016" y="2387547"/>
                    <a:pt x="2671934" y="2434422"/>
                    <a:pt x="2581316" y="2484026"/>
                  </a:cubicBezTo>
                  <a:cubicBezTo>
                    <a:pt x="2477447" y="2540887"/>
                    <a:pt x="2374977" y="2600212"/>
                    <a:pt x="2271840" y="2658339"/>
                  </a:cubicBezTo>
                  <a:cubicBezTo>
                    <a:pt x="2066499" y="2774059"/>
                    <a:pt x="1857364" y="2885985"/>
                    <a:pt x="1633580" y="2962088"/>
                  </a:cubicBezTo>
                  <a:cubicBezTo>
                    <a:pt x="1530643" y="2997044"/>
                    <a:pt x="1425310" y="3024210"/>
                    <a:pt x="1319510" y="3048912"/>
                  </a:cubicBezTo>
                  <a:cubicBezTo>
                    <a:pt x="1270905" y="3060231"/>
                    <a:pt x="1216374" y="3066157"/>
                    <a:pt x="1170964" y="3086132"/>
                  </a:cubicBezTo>
                  <a:cubicBezTo>
                    <a:pt x="1128085" y="3104974"/>
                    <a:pt x="1089534" y="3134870"/>
                    <a:pt x="1047187" y="3155377"/>
                  </a:cubicBezTo>
                  <a:cubicBezTo>
                    <a:pt x="944451" y="3205048"/>
                    <a:pt x="837985" y="3240803"/>
                    <a:pt x="732452" y="3283016"/>
                  </a:cubicBezTo>
                  <a:cubicBezTo>
                    <a:pt x="662607" y="3306054"/>
                    <a:pt x="590698" y="3320568"/>
                    <a:pt x="516858" y="3317373"/>
                  </a:cubicBezTo>
                  <a:cubicBezTo>
                    <a:pt x="428303" y="3313511"/>
                    <a:pt x="343410" y="3290140"/>
                    <a:pt x="260781" y="3259579"/>
                  </a:cubicBezTo>
                  <a:cubicBezTo>
                    <a:pt x="222496" y="3245464"/>
                    <a:pt x="210378" y="3224290"/>
                    <a:pt x="213641" y="3186471"/>
                  </a:cubicBezTo>
                  <a:cubicBezTo>
                    <a:pt x="214639" y="3174952"/>
                    <a:pt x="207315" y="3178082"/>
                    <a:pt x="202322" y="3177416"/>
                  </a:cubicBezTo>
                  <a:cubicBezTo>
                    <a:pt x="159842" y="3171557"/>
                    <a:pt x="63164" y="3121886"/>
                    <a:pt x="54042" y="3113763"/>
                  </a:cubicBezTo>
                  <a:cubicBezTo>
                    <a:pt x="29806" y="3092124"/>
                    <a:pt x="30672" y="3067222"/>
                    <a:pt x="56173" y="3046848"/>
                  </a:cubicBezTo>
                  <a:cubicBezTo>
                    <a:pt x="61833" y="3042320"/>
                    <a:pt x="68358" y="3038858"/>
                    <a:pt x="76880" y="3033265"/>
                  </a:cubicBezTo>
                  <a:cubicBezTo>
                    <a:pt x="64696" y="3025075"/>
                    <a:pt x="22882" y="2994048"/>
                    <a:pt x="12828" y="2985925"/>
                  </a:cubicBezTo>
                  <a:cubicBezTo>
                    <a:pt x="-888" y="2974872"/>
                    <a:pt x="-4084" y="2959958"/>
                    <a:pt x="5570" y="2946641"/>
                  </a:cubicBezTo>
                  <a:cubicBezTo>
                    <a:pt x="21750" y="2924203"/>
                    <a:pt x="23015" y="2899567"/>
                    <a:pt x="24480" y="2873600"/>
                  </a:cubicBezTo>
                  <a:cubicBezTo>
                    <a:pt x="26877" y="2829656"/>
                    <a:pt x="46519" y="2812144"/>
                    <a:pt x="90796" y="2812810"/>
                  </a:cubicBezTo>
                  <a:cubicBezTo>
                    <a:pt x="136538" y="2813476"/>
                    <a:pt x="251326" y="2841774"/>
                    <a:pt x="264110" y="2845968"/>
                  </a:cubicBezTo>
                  <a:cubicBezTo>
                    <a:pt x="301996" y="2858286"/>
                    <a:pt x="335154" y="2845302"/>
                    <a:pt x="367513" y="2827592"/>
                  </a:cubicBezTo>
                  <a:cubicBezTo>
                    <a:pt x="369910" y="2826260"/>
                    <a:pt x="371575" y="2823463"/>
                    <a:pt x="376768" y="2817937"/>
                  </a:cubicBezTo>
                  <a:cubicBezTo>
                    <a:pt x="353264" y="2824795"/>
                    <a:pt x="334888" y="2833118"/>
                    <a:pt x="314913" y="2836181"/>
                  </a:cubicBezTo>
                  <a:cubicBezTo>
                    <a:pt x="296669" y="2839044"/>
                    <a:pt x="278559" y="2838577"/>
                    <a:pt x="262712" y="2829855"/>
                  </a:cubicBezTo>
                  <a:cubicBezTo>
                    <a:pt x="229621" y="2811678"/>
                    <a:pt x="199658" y="2788774"/>
                    <a:pt x="177020" y="2758079"/>
                  </a:cubicBezTo>
                  <a:cubicBezTo>
                    <a:pt x="156713" y="2730581"/>
                    <a:pt x="161507" y="2712470"/>
                    <a:pt x="192667" y="2698421"/>
                  </a:cubicBezTo>
                  <a:cubicBezTo>
                    <a:pt x="227157" y="2682841"/>
                    <a:pt x="264377" y="2677181"/>
                    <a:pt x="301463" y="2671589"/>
                  </a:cubicBezTo>
                  <a:cubicBezTo>
                    <a:pt x="395211" y="2657540"/>
                    <a:pt x="711612" y="2637432"/>
                    <a:pt x="775664" y="2644889"/>
                  </a:cubicBezTo>
                  <a:cubicBezTo>
                    <a:pt x="827465" y="2650948"/>
                    <a:pt x="874472" y="2668659"/>
                    <a:pt x="919549" y="2693561"/>
                  </a:cubicBezTo>
                  <a:cubicBezTo>
                    <a:pt x="943186" y="2706611"/>
                    <a:pt x="966556" y="2720194"/>
                    <a:pt x="993522" y="2725987"/>
                  </a:cubicBezTo>
                  <a:cubicBezTo>
                    <a:pt x="1029144" y="2733644"/>
                    <a:pt x="1063234" y="2726253"/>
                    <a:pt x="1097058" y="2716732"/>
                  </a:cubicBezTo>
                  <a:cubicBezTo>
                    <a:pt x="1204256" y="2686437"/>
                    <a:pt x="1306726" y="2624714"/>
                    <a:pt x="1403604" y="2571049"/>
                  </a:cubicBezTo>
                  <a:cubicBezTo>
                    <a:pt x="1505475" y="2514654"/>
                    <a:pt x="1605149" y="2454330"/>
                    <a:pt x="1702426" y="2390278"/>
                  </a:cubicBezTo>
                  <a:cubicBezTo>
                    <a:pt x="1908033" y="2254915"/>
                    <a:pt x="2099391" y="2100644"/>
                    <a:pt x="2285023" y="1939847"/>
                  </a:cubicBezTo>
                  <a:cubicBezTo>
                    <a:pt x="2299938" y="1926930"/>
                    <a:pt x="2305864" y="1912215"/>
                    <a:pt x="2306596" y="1893305"/>
                  </a:cubicBezTo>
                  <a:cubicBezTo>
                    <a:pt x="2310059" y="1809811"/>
                    <a:pt x="2291016" y="1728114"/>
                    <a:pt x="2279297" y="1645951"/>
                  </a:cubicBezTo>
                  <a:cubicBezTo>
                    <a:pt x="2273238" y="1604604"/>
                    <a:pt x="2268045" y="1563256"/>
                    <a:pt x="2263317" y="1521842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6" name="자유형: 도형 705">
              <a:extLst>
                <a:ext uri="{FF2B5EF4-FFF2-40B4-BE49-F238E27FC236}">
                  <a16:creationId xmlns:a16="http://schemas.microsoft.com/office/drawing/2014/main" id="{BAECE462-1564-4660-AAF6-ED57EE54E2DE}"/>
                </a:ext>
              </a:extLst>
            </p:cNvPr>
            <p:cNvSpPr/>
            <p:nvPr/>
          </p:nvSpPr>
          <p:spPr>
            <a:xfrm flipH="1">
              <a:off x="2719513" y="6038431"/>
              <a:ext cx="237708" cy="207865"/>
            </a:xfrm>
            <a:custGeom>
              <a:avLst/>
              <a:gdLst>
                <a:gd name="connsiteX0" fmla="*/ 42552 w 230163"/>
                <a:gd name="connsiteY0" fmla="*/ 127 h 201267"/>
                <a:gd name="connsiteX1" fmla="*/ 2275 w 230163"/>
                <a:gd name="connsiteY1" fmla="*/ 24672 h 201267"/>
                <a:gd name="connsiteX2" fmla="*/ 0 w 230163"/>
                <a:gd name="connsiteY2" fmla="*/ 27715 h 201267"/>
                <a:gd name="connsiteX3" fmla="*/ 11794 w 230163"/>
                <a:gd name="connsiteY3" fmla="*/ 45177 h 201267"/>
                <a:gd name="connsiteX4" fmla="*/ 73588 w 230163"/>
                <a:gd name="connsiteY4" fmla="*/ 109518 h 201267"/>
                <a:gd name="connsiteX5" fmla="*/ 147997 w 230163"/>
                <a:gd name="connsiteY5" fmla="*/ 166337 h 201267"/>
                <a:gd name="connsiteX6" fmla="*/ 186994 w 230163"/>
                <a:gd name="connsiteY6" fmla="*/ 199665 h 201267"/>
                <a:gd name="connsiteX7" fmla="*/ 221320 w 230163"/>
                <a:gd name="connsiteY7" fmla="*/ 199419 h 201267"/>
                <a:gd name="connsiteX8" fmla="*/ 228741 w 230163"/>
                <a:gd name="connsiteY8" fmla="*/ 198903 h 201267"/>
                <a:gd name="connsiteX9" fmla="*/ 228829 w 230163"/>
                <a:gd name="connsiteY9" fmla="*/ 198543 h 201267"/>
                <a:gd name="connsiteX10" fmla="*/ 230145 w 230163"/>
                <a:gd name="connsiteY10" fmla="*/ 190555 h 201267"/>
                <a:gd name="connsiteX11" fmla="*/ 183310 w 230163"/>
                <a:gd name="connsiteY11" fmla="*/ 149566 h 201267"/>
                <a:gd name="connsiteX12" fmla="*/ 160945 w 230163"/>
                <a:gd name="connsiteY12" fmla="*/ 155026 h 201267"/>
                <a:gd name="connsiteX13" fmla="*/ 169390 w 230163"/>
                <a:gd name="connsiteY13" fmla="*/ 81466 h 201267"/>
                <a:gd name="connsiteX14" fmla="*/ 147291 w 230163"/>
                <a:gd name="connsiteY14" fmla="*/ 51619 h 201267"/>
                <a:gd name="connsiteX15" fmla="*/ 85652 w 230163"/>
                <a:gd name="connsiteY15" fmla="*/ 18150 h 201267"/>
                <a:gd name="connsiteX16" fmla="*/ 42552 w 230163"/>
                <a:gd name="connsiteY16" fmla="*/ 127 h 20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163" h="201267">
                  <a:moveTo>
                    <a:pt x="42552" y="127"/>
                  </a:moveTo>
                  <a:cubicBezTo>
                    <a:pt x="29085" y="1223"/>
                    <a:pt x="16088" y="9413"/>
                    <a:pt x="2275" y="24672"/>
                  </a:cubicBezTo>
                  <a:lnTo>
                    <a:pt x="0" y="27715"/>
                  </a:lnTo>
                  <a:lnTo>
                    <a:pt x="11794" y="45177"/>
                  </a:lnTo>
                  <a:cubicBezTo>
                    <a:pt x="17233" y="84289"/>
                    <a:pt x="43154" y="97945"/>
                    <a:pt x="73588" y="109518"/>
                  </a:cubicBezTo>
                  <a:cubicBezTo>
                    <a:pt x="103907" y="120973"/>
                    <a:pt x="141865" y="119932"/>
                    <a:pt x="147997" y="166337"/>
                  </a:cubicBezTo>
                  <a:cubicBezTo>
                    <a:pt x="149155" y="175363"/>
                    <a:pt x="172529" y="196078"/>
                    <a:pt x="186994" y="199665"/>
                  </a:cubicBezTo>
                  <a:cubicBezTo>
                    <a:pt x="198219" y="202442"/>
                    <a:pt x="209733" y="201111"/>
                    <a:pt x="221320" y="199419"/>
                  </a:cubicBezTo>
                  <a:lnTo>
                    <a:pt x="228741" y="198903"/>
                  </a:lnTo>
                  <a:lnTo>
                    <a:pt x="228829" y="198543"/>
                  </a:lnTo>
                  <a:cubicBezTo>
                    <a:pt x="229653" y="194734"/>
                    <a:pt x="230112" y="191974"/>
                    <a:pt x="230145" y="190555"/>
                  </a:cubicBezTo>
                  <a:cubicBezTo>
                    <a:pt x="230807" y="160358"/>
                    <a:pt x="213331" y="145154"/>
                    <a:pt x="183310" y="149566"/>
                  </a:cubicBezTo>
                  <a:cubicBezTo>
                    <a:pt x="176643" y="150541"/>
                    <a:pt x="170152" y="152781"/>
                    <a:pt x="160945" y="155026"/>
                  </a:cubicBezTo>
                  <a:cubicBezTo>
                    <a:pt x="163106" y="141551"/>
                    <a:pt x="168535" y="93452"/>
                    <a:pt x="169390" y="81466"/>
                  </a:cubicBezTo>
                  <a:cubicBezTo>
                    <a:pt x="170576" y="65134"/>
                    <a:pt x="162465" y="53503"/>
                    <a:pt x="147291" y="51619"/>
                  </a:cubicBezTo>
                  <a:cubicBezTo>
                    <a:pt x="121778" y="48387"/>
                    <a:pt x="104231" y="33622"/>
                    <a:pt x="85652" y="18150"/>
                  </a:cubicBezTo>
                  <a:cubicBezTo>
                    <a:pt x="69957" y="5030"/>
                    <a:pt x="56019" y="-969"/>
                    <a:pt x="42552" y="127"/>
                  </a:cubicBezTo>
                  <a:close/>
                </a:path>
              </a:pathLst>
            </a:custGeom>
            <a:solidFill>
              <a:srgbClr val="FEB78B"/>
            </a:solidFill>
            <a:ln w="6645" cap="flat">
              <a:noFill/>
              <a:prstDash val="solid"/>
              <a:miter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8C97424-C8AF-4CF1-B8D3-F997AF5C4FCB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B3917C-29DF-48AF-BD7C-B252DC3B616C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000" dirty="0">
                <a:solidFill>
                  <a:schemeClr val="accent1"/>
                </a:solidFill>
              </a:rPr>
              <a:t>1. </a:t>
            </a:r>
            <a:r>
              <a:rPr lang="en-US" altLang="ko-KR" sz="4000" dirty="0" err="1">
                <a:solidFill>
                  <a:schemeClr val="accent1"/>
                </a:solidFill>
              </a:rPr>
              <a:t>Pengertian</a:t>
            </a:r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</a:rPr>
              <a:t>Budaya</a:t>
            </a:r>
            <a:endParaRPr lang="ko-KR" altLang="en-US" sz="40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4F1D4-75C3-F936-A7D1-194819A7BBA2}"/>
              </a:ext>
            </a:extLst>
          </p:cNvPr>
          <p:cNvSpPr txBox="1"/>
          <p:nvPr/>
        </p:nvSpPr>
        <p:spPr>
          <a:xfrm>
            <a:off x="689480" y="869489"/>
            <a:ext cx="7682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err="1">
                <a:latin typeface="Tw Cen MT" panose="020B0602020104020603" pitchFamily="34" charset="0"/>
              </a:rPr>
              <a:t>Budaya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selalu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melahirkan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ketegangan-ketegangan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dalam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masyarakat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serta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bisa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saja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menjadi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determinan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bagi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kemajuan</a:t>
            </a:r>
            <a:r>
              <a:rPr lang="en-ID" sz="2000" dirty="0">
                <a:latin typeface="Tw Cen MT" panose="020B0602020104020603" pitchFamily="34" charset="0"/>
              </a:rPr>
              <a:t> dan </a:t>
            </a:r>
            <a:r>
              <a:rPr lang="en-ID" sz="2000" dirty="0" err="1">
                <a:latin typeface="Tw Cen MT" panose="020B0602020104020603" pitchFamily="34" charset="0"/>
              </a:rPr>
              <a:t>kemunduruan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masyarakat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baik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aspek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ekonomi</a:t>
            </a:r>
            <a:r>
              <a:rPr lang="en-ID" sz="2000" dirty="0">
                <a:latin typeface="Tw Cen MT" panose="020B0602020104020603" pitchFamily="34" charset="0"/>
              </a:rPr>
              <a:t>, </a:t>
            </a:r>
            <a:r>
              <a:rPr lang="en-ID" sz="2000" dirty="0" err="1">
                <a:latin typeface="Tw Cen MT" panose="020B0602020104020603" pitchFamily="34" charset="0"/>
              </a:rPr>
              <a:t>perilaku</a:t>
            </a:r>
            <a:r>
              <a:rPr lang="en-ID" sz="2000" dirty="0">
                <a:latin typeface="Tw Cen MT" panose="020B0602020104020603" pitchFamily="34" charset="0"/>
              </a:rPr>
              <a:t>, </a:t>
            </a:r>
            <a:r>
              <a:rPr lang="en-ID" sz="2000" dirty="0" err="1">
                <a:latin typeface="Tw Cen MT" panose="020B0602020104020603" pitchFamily="34" charset="0"/>
              </a:rPr>
              <a:t>dilihat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kesehariannya</a:t>
            </a:r>
            <a:r>
              <a:rPr lang="en-ID" sz="2000" dirty="0">
                <a:latin typeface="Tw Cen MT" panose="020B0602020104020603" pitchFamily="34" charset="0"/>
              </a:rPr>
              <a:t>. </a:t>
            </a:r>
          </a:p>
          <a:p>
            <a:pPr algn="just"/>
            <a:endParaRPr lang="en-ID" sz="2000" dirty="0">
              <a:latin typeface="Tw Cen MT" panose="020B0602020104020603" pitchFamily="34" charset="0"/>
            </a:endParaRPr>
          </a:p>
          <a:p>
            <a:pPr algn="just"/>
            <a:r>
              <a:rPr lang="en-ID" sz="2000" dirty="0" err="1">
                <a:latin typeface="Tw Cen MT" panose="020B0602020104020603" pitchFamily="34" charset="0"/>
              </a:rPr>
              <a:t>Budaya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tidak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muncul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dengan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sendirinya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tetapi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selalu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ada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stimulasi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sehingga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memyebabkan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terbentuknya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suatu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budaya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mengakar</a:t>
            </a:r>
            <a:r>
              <a:rPr lang="en-ID" sz="2000" dirty="0">
                <a:latin typeface="Tw Cen MT" panose="020B0602020104020603" pitchFamily="34" charset="0"/>
              </a:rPr>
              <a:t> pada </a:t>
            </a:r>
            <a:r>
              <a:rPr lang="en-ID" sz="2000" dirty="0" err="1">
                <a:latin typeface="Tw Cen MT" panose="020B0602020104020603" pitchFamily="34" charset="0"/>
              </a:rPr>
              <a:t>kehidupan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bermasyarakat</a:t>
            </a:r>
            <a:r>
              <a:rPr lang="en-ID" sz="2000" dirty="0">
                <a:latin typeface="Tw Cen MT" panose="020B0602020104020603" pitchFamily="34" charset="0"/>
              </a:rPr>
              <a:t>, </a:t>
            </a:r>
            <a:r>
              <a:rPr lang="en-ID" sz="2000" dirty="0" err="1">
                <a:latin typeface="Tw Cen MT" panose="020B0602020104020603" pitchFamily="34" charset="0"/>
              </a:rPr>
              <a:t>kecenderungan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suatu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pola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budaya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sudah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terbentuk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menentukan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setiap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aktivitas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terkandung</a:t>
            </a:r>
            <a:r>
              <a:rPr lang="en-ID" sz="2000" dirty="0">
                <a:latin typeface="Tw Cen MT" panose="020B0602020104020603" pitchFamily="34" charset="0"/>
              </a:rPr>
              <a:t> pada </a:t>
            </a:r>
            <a:r>
              <a:rPr lang="en-ID" sz="2000" dirty="0" err="1">
                <a:latin typeface="Tw Cen MT" panose="020B0602020104020603" pitchFamily="34" charset="0"/>
              </a:rPr>
              <a:t>setiap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individu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0746D3-2B6B-2B07-BDF2-833572AED378}"/>
              </a:ext>
            </a:extLst>
          </p:cNvPr>
          <p:cNvSpPr txBox="1"/>
          <p:nvPr/>
        </p:nvSpPr>
        <p:spPr>
          <a:xfrm>
            <a:off x="689480" y="4039588"/>
            <a:ext cx="777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latin typeface="Tw Cen MT" panose="020B0602020104020603" pitchFamily="34" charset="0"/>
              </a:rPr>
              <a:t>Seperti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apa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dijelaskan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dalam</a:t>
            </a:r>
            <a:r>
              <a:rPr lang="en-ID" sz="2000" dirty="0">
                <a:latin typeface="Tw Cen MT" panose="020B0602020104020603" pitchFamily="34" charset="0"/>
              </a:rPr>
              <a:t> (</a:t>
            </a:r>
            <a:r>
              <a:rPr lang="en-ID" sz="2000" dirty="0" err="1">
                <a:latin typeface="Tw Cen MT" panose="020B0602020104020603" pitchFamily="34" charset="0"/>
              </a:rPr>
              <a:t>Soemardjan</a:t>
            </a:r>
            <a:r>
              <a:rPr lang="en-ID" sz="2000" dirty="0">
                <a:latin typeface="Tw Cen MT" panose="020B0602020104020603" pitchFamily="34" charset="0"/>
              </a:rPr>
              <a:t>, 1964: 115) oleh Ralph Linton (1940), </a:t>
            </a:r>
            <a:r>
              <a:rPr lang="en-ID" sz="2000" dirty="0" err="1">
                <a:latin typeface="Tw Cen MT" panose="020B0602020104020603" pitchFamily="34" charset="0"/>
              </a:rPr>
              <a:t>Budaya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atau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kebudayaan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adalah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seluruh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pengetahuan</a:t>
            </a:r>
            <a:r>
              <a:rPr lang="en-ID" sz="2000" dirty="0">
                <a:latin typeface="Tw Cen MT" panose="020B0602020104020603" pitchFamily="34" charset="0"/>
              </a:rPr>
              <a:t>, </a:t>
            </a:r>
            <a:r>
              <a:rPr lang="en-ID" sz="2000" dirty="0" err="1">
                <a:latin typeface="Tw Cen MT" panose="020B0602020104020603" pitchFamily="34" charset="0"/>
              </a:rPr>
              <a:t>sikap</a:t>
            </a:r>
            <a:r>
              <a:rPr lang="en-ID" sz="2000" dirty="0">
                <a:latin typeface="Tw Cen MT" panose="020B0602020104020603" pitchFamily="34" charset="0"/>
              </a:rPr>
              <a:t>, dan </a:t>
            </a:r>
            <a:r>
              <a:rPr lang="en-ID" sz="2000" dirty="0" err="1">
                <a:latin typeface="Tw Cen MT" panose="020B0602020104020603" pitchFamily="34" charset="0"/>
              </a:rPr>
              <a:t>pola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perilaku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merupakan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kebiasaan</a:t>
            </a:r>
            <a:r>
              <a:rPr lang="en-ID" sz="2000" dirty="0">
                <a:latin typeface="Tw Cen MT" panose="020B0602020104020603" pitchFamily="34" charset="0"/>
              </a:rPr>
              <a:t> yang </a:t>
            </a:r>
            <a:r>
              <a:rPr lang="en-ID" sz="2000" dirty="0" err="1">
                <a:latin typeface="Tw Cen MT" panose="020B0602020104020603" pitchFamily="34" charset="0"/>
              </a:rPr>
              <a:t>memiliki</a:t>
            </a:r>
            <a:r>
              <a:rPr lang="en-ID" sz="2000" dirty="0">
                <a:latin typeface="Tw Cen MT" panose="020B0602020104020603" pitchFamily="34" charset="0"/>
              </a:rPr>
              <a:t> dan </a:t>
            </a:r>
            <a:r>
              <a:rPr lang="en-ID" sz="2000" dirty="0" err="1">
                <a:latin typeface="Tw Cen MT" panose="020B0602020104020603" pitchFamily="34" charset="0"/>
              </a:rPr>
              <a:t>diwarisi</a:t>
            </a:r>
            <a:r>
              <a:rPr lang="en-ID" sz="2000" dirty="0">
                <a:latin typeface="Tw Cen MT" panose="020B0602020104020603" pitchFamily="34" charset="0"/>
              </a:rPr>
              <a:t> oleh </a:t>
            </a:r>
            <a:r>
              <a:rPr lang="en-ID" sz="2000" dirty="0" err="1">
                <a:latin typeface="Tw Cen MT" panose="020B0602020104020603" pitchFamily="34" charset="0"/>
              </a:rPr>
              <a:t>anggota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suatu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masyarakat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dirty="0" err="1">
                <a:latin typeface="Tw Cen MT" panose="020B0602020104020603" pitchFamily="34" charset="0"/>
              </a:rPr>
              <a:t>tertentu</a:t>
            </a:r>
            <a:r>
              <a:rPr lang="en-ID" sz="2000" dirty="0">
                <a:latin typeface="Tw Cen MT" panose="020B06020201040206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7B9A8048-ABF8-47E5-8872-02B14ED1AA19}"/>
              </a:ext>
            </a:extLst>
          </p:cNvPr>
          <p:cNvSpPr/>
          <p:nvPr/>
        </p:nvSpPr>
        <p:spPr>
          <a:xfrm flipH="1">
            <a:off x="9905999" y="4132283"/>
            <a:ext cx="1999934" cy="2552843"/>
          </a:xfrm>
          <a:custGeom>
            <a:avLst/>
            <a:gdLst>
              <a:gd name="connsiteX0" fmla="*/ 715011 w 2593684"/>
              <a:gd name="connsiteY0" fmla="*/ 2762781 h 3310744"/>
              <a:gd name="connsiteX1" fmla="*/ 948867 w 2593684"/>
              <a:gd name="connsiteY1" fmla="*/ 2837538 h 3310744"/>
              <a:gd name="connsiteX2" fmla="*/ 715011 w 2593684"/>
              <a:gd name="connsiteY2" fmla="*/ 2762781 h 3310744"/>
              <a:gd name="connsiteX3" fmla="*/ 2300758 w 2593684"/>
              <a:gd name="connsiteY3" fmla="*/ 2754730 h 3310744"/>
              <a:gd name="connsiteX4" fmla="*/ 2108849 w 2593684"/>
              <a:gd name="connsiteY4" fmla="*/ 2933700 h 3310744"/>
              <a:gd name="connsiteX5" fmla="*/ 2300758 w 2593684"/>
              <a:gd name="connsiteY5" fmla="*/ 2754730 h 3310744"/>
              <a:gd name="connsiteX6" fmla="*/ 414226 w 2593684"/>
              <a:gd name="connsiteY6" fmla="*/ 2710131 h 3310744"/>
              <a:gd name="connsiteX7" fmla="*/ 395792 w 2593684"/>
              <a:gd name="connsiteY7" fmla="*/ 2733740 h 3310744"/>
              <a:gd name="connsiteX8" fmla="*/ 415600 w 2593684"/>
              <a:gd name="connsiteY8" fmla="*/ 2768691 h 3310744"/>
              <a:gd name="connsiteX9" fmla="*/ 448378 w 2593684"/>
              <a:gd name="connsiteY9" fmla="*/ 2783611 h 3310744"/>
              <a:gd name="connsiteX10" fmla="*/ 556169 w 2593684"/>
              <a:gd name="connsiteY10" fmla="*/ 2854183 h 3310744"/>
              <a:gd name="connsiteX11" fmla="*/ 566999 w 2593684"/>
              <a:gd name="connsiteY11" fmla="*/ 2868272 h 3310744"/>
              <a:gd name="connsiteX12" fmla="*/ 431989 w 2593684"/>
              <a:gd name="connsiteY12" fmla="*/ 2805175 h 3310744"/>
              <a:gd name="connsiteX13" fmla="*/ 378445 w 2593684"/>
              <a:gd name="connsiteY13" fmla="*/ 2749299 h 3310744"/>
              <a:gd name="connsiteX14" fmla="*/ 414226 w 2593684"/>
              <a:gd name="connsiteY14" fmla="*/ 2710131 h 3310744"/>
              <a:gd name="connsiteX15" fmla="*/ 1826006 w 2593684"/>
              <a:gd name="connsiteY15" fmla="*/ 2624496 h 3310744"/>
              <a:gd name="connsiteX16" fmla="*/ 1868540 w 2593684"/>
              <a:gd name="connsiteY16" fmla="*/ 2626461 h 3310744"/>
              <a:gd name="connsiteX17" fmla="*/ 1912276 w 2593684"/>
              <a:gd name="connsiteY17" fmla="*/ 2652210 h 3310744"/>
              <a:gd name="connsiteX18" fmla="*/ 1916014 w 2593684"/>
              <a:gd name="connsiteY18" fmla="*/ 2719971 h 3310744"/>
              <a:gd name="connsiteX19" fmla="*/ 1864866 w 2593684"/>
              <a:gd name="connsiteY19" fmla="*/ 2750257 h 3310744"/>
              <a:gd name="connsiteX20" fmla="*/ 1737747 w 2593684"/>
              <a:gd name="connsiteY20" fmla="*/ 2783834 h 3310744"/>
              <a:gd name="connsiteX21" fmla="*/ 1707716 w 2593684"/>
              <a:gd name="connsiteY21" fmla="*/ 2797635 h 3310744"/>
              <a:gd name="connsiteX22" fmla="*/ 1701071 w 2593684"/>
              <a:gd name="connsiteY22" fmla="*/ 2834183 h 3310744"/>
              <a:gd name="connsiteX23" fmla="*/ 1746980 w 2593684"/>
              <a:gd name="connsiteY23" fmla="*/ 2862361 h 3310744"/>
              <a:gd name="connsiteX24" fmla="*/ 1934352 w 2593684"/>
              <a:gd name="connsiteY24" fmla="*/ 2909036 h 3310744"/>
              <a:gd name="connsiteX25" fmla="*/ 2102843 w 2593684"/>
              <a:gd name="connsiteY25" fmla="*/ 2937437 h 3310744"/>
              <a:gd name="connsiteX26" fmla="*/ 2187887 w 2593684"/>
              <a:gd name="connsiteY26" fmla="*/ 2978618 h 3310744"/>
              <a:gd name="connsiteX27" fmla="*/ 2210090 w 2593684"/>
              <a:gd name="connsiteY27" fmla="*/ 3001875 h 3310744"/>
              <a:gd name="connsiteX28" fmla="*/ 2207822 w 2593684"/>
              <a:gd name="connsiteY28" fmla="*/ 3022865 h 3310744"/>
              <a:gd name="connsiteX29" fmla="*/ 2190794 w 2593684"/>
              <a:gd name="connsiteY29" fmla="*/ 3034494 h 3310744"/>
              <a:gd name="connsiteX30" fmla="*/ 2205203 w 2593684"/>
              <a:gd name="connsiteY30" fmla="*/ 3018808 h 3310744"/>
              <a:gd name="connsiteX31" fmla="*/ 2193478 w 2593684"/>
              <a:gd name="connsiteY31" fmla="*/ 2997754 h 3310744"/>
              <a:gd name="connsiteX32" fmla="*/ 2075080 w 2593684"/>
              <a:gd name="connsiteY32" fmla="*/ 2949002 h 3310744"/>
              <a:gd name="connsiteX33" fmla="*/ 1915087 w 2593684"/>
              <a:gd name="connsiteY33" fmla="*/ 2934147 h 3310744"/>
              <a:gd name="connsiteX34" fmla="*/ 1721901 w 2593684"/>
              <a:gd name="connsiteY34" fmla="*/ 2881817 h 3310744"/>
              <a:gd name="connsiteX35" fmla="*/ 1678292 w 2593684"/>
              <a:gd name="connsiteY35" fmla="*/ 2850317 h 3310744"/>
              <a:gd name="connsiteX36" fmla="*/ 1675800 w 2593684"/>
              <a:gd name="connsiteY36" fmla="*/ 2789265 h 3310744"/>
              <a:gd name="connsiteX37" fmla="*/ 1718259 w 2593684"/>
              <a:gd name="connsiteY37" fmla="*/ 2758979 h 3310744"/>
              <a:gd name="connsiteX38" fmla="*/ 1859850 w 2593684"/>
              <a:gd name="connsiteY38" fmla="*/ 2717958 h 3310744"/>
              <a:gd name="connsiteX39" fmla="*/ 1886335 w 2593684"/>
              <a:gd name="connsiteY39" fmla="*/ 2706457 h 3310744"/>
              <a:gd name="connsiteX40" fmla="*/ 1889561 w 2593684"/>
              <a:gd name="connsiteY40" fmla="*/ 2670867 h 3310744"/>
              <a:gd name="connsiteX41" fmla="*/ 1853460 w 2593684"/>
              <a:gd name="connsiteY41" fmla="*/ 2655980 h 3310744"/>
              <a:gd name="connsiteX42" fmla="*/ 1780173 w 2593684"/>
              <a:gd name="connsiteY42" fmla="*/ 2667896 h 3310744"/>
              <a:gd name="connsiteX43" fmla="*/ 1439325 w 2593684"/>
              <a:gd name="connsiteY43" fmla="*/ 2780703 h 3310744"/>
              <a:gd name="connsiteX44" fmla="*/ 1366772 w 2593684"/>
              <a:gd name="connsiteY44" fmla="*/ 2799009 h 3310744"/>
              <a:gd name="connsiteX45" fmla="*/ 1285913 w 2593684"/>
              <a:gd name="connsiteY45" fmla="*/ 2832043 h 3310744"/>
              <a:gd name="connsiteX46" fmla="*/ 910179 w 2593684"/>
              <a:gd name="connsiteY46" fmla="*/ 2932422 h 3310744"/>
              <a:gd name="connsiteX47" fmla="*/ 595528 w 2593684"/>
              <a:gd name="connsiteY47" fmla="*/ 2891433 h 3310744"/>
              <a:gd name="connsiteX48" fmla="*/ 551536 w 2593684"/>
              <a:gd name="connsiteY48" fmla="*/ 2875459 h 3310744"/>
              <a:gd name="connsiteX49" fmla="*/ 551919 w 2593684"/>
              <a:gd name="connsiteY49" fmla="*/ 2873830 h 3310744"/>
              <a:gd name="connsiteX50" fmla="*/ 635686 w 2593684"/>
              <a:gd name="connsiteY50" fmla="*/ 2881242 h 3310744"/>
              <a:gd name="connsiteX51" fmla="*/ 956151 w 2593684"/>
              <a:gd name="connsiteY51" fmla="*/ 2903062 h 3310744"/>
              <a:gd name="connsiteX52" fmla="*/ 1253423 w 2593684"/>
              <a:gd name="connsiteY52" fmla="*/ 2813928 h 3310744"/>
              <a:gd name="connsiteX53" fmla="*/ 1390318 w 2593684"/>
              <a:gd name="connsiteY53" fmla="*/ 2761630 h 3310744"/>
              <a:gd name="connsiteX54" fmla="*/ 1598328 w 2593684"/>
              <a:gd name="connsiteY54" fmla="*/ 2695946 h 3310744"/>
              <a:gd name="connsiteX55" fmla="*/ 1784550 w 2593684"/>
              <a:gd name="connsiteY55" fmla="*/ 2633840 h 3310744"/>
              <a:gd name="connsiteX56" fmla="*/ 1826006 w 2593684"/>
              <a:gd name="connsiteY56" fmla="*/ 2624496 h 3310744"/>
              <a:gd name="connsiteX57" fmla="*/ 1259621 w 2593684"/>
              <a:gd name="connsiteY57" fmla="*/ 2594801 h 3310744"/>
              <a:gd name="connsiteX58" fmla="*/ 1261506 w 2593684"/>
              <a:gd name="connsiteY58" fmla="*/ 2598539 h 3310744"/>
              <a:gd name="connsiteX59" fmla="*/ 1252976 w 2593684"/>
              <a:gd name="connsiteY59" fmla="*/ 2604130 h 3310744"/>
              <a:gd name="connsiteX60" fmla="*/ 1041068 w 2593684"/>
              <a:gd name="connsiteY60" fmla="*/ 2739970 h 3310744"/>
              <a:gd name="connsiteX61" fmla="*/ 998769 w 2593684"/>
              <a:gd name="connsiteY61" fmla="*/ 2854374 h 3310744"/>
              <a:gd name="connsiteX62" fmla="*/ 1004903 w 2593684"/>
              <a:gd name="connsiteY62" fmla="*/ 2877888 h 3310744"/>
              <a:gd name="connsiteX63" fmla="*/ 1000303 w 2593684"/>
              <a:gd name="connsiteY63" fmla="*/ 2879038 h 3310744"/>
              <a:gd name="connsiteX64" fmla="*/ 980751 w 2593684"/>
              <a:gd name="connsiteY64" fmla="*/ 2819680 h 3310744"/>
              <a:gd name="connsiteX65" fmla="*/ 1015190 w 2593684"/>
              <a:gd name="connsiteY65" fmla="*/ 2730195 h 3310744"/>
              <a:gd name="connsiteX66" fmla="*/ 1165663 w 2593684"/>
              <a:gd name="connsiteY66" fmla="*/ 2633298 h 3310744"/>
              <a:gd name="connsiteX67" fmla="*/ 1259621 w 2593684"/>
              <a:gd name="connsiteY67" fmla="*/ 2594801 h 3310744"/>
              <a:gd name="connsiteX68" fmla="*/ 2355132 w 2593684"/>
              <a:gd name="connsiteY68" fmla="*/ 2493815 h 3310744"/>
              <a:gd name="connsiteX69" fmla="*/ 2170795 w 2593684"/>
              <a:gd name="connsiteY69" fmla="*/ 2547519 h 3310744"/>
              <a:gd name="connsiteX70" fmla="*/ 1917324 w 2593684"/>
              <a:gd name="connsiteY70" fmla="*/ 2541065 h 3310744"/>
              <a:gd name="connsiteX71" fmla="*/ 1729632 w 2593684"/>
              <a:gd name="connsiteY71" fmla="*/ 2524325 h 3310744"/>
              <a:gd name="connsiteX72" fmla="*/ 1615771 w 2593684"/>
              <a:gd name="connsiteY72" fmla="*/ 2544931 h 3310744"/>
              <a:gd name="connsiteX73" fmla="*/ 1593120 w 2593684"/>
              <a:gd name="connsiteY73" fmla="*/ 2561863 h 3310744"/>
              <a:gd name="connsiteX74" fmla="*/ 1594143 w 2593684"/>
              <a:gd name="connsiteY74" fmla="*/ 2566911 h 3310744"/>
              <a:gd name="connsiteX75" fmla="*/ 1701838 w 2593684"/>
              <a:gd name="connsiteY75" fmla="*/ 2612564 h 3310744"/>
              <a:gd name="connsiteX76" fmla="*/ 1701103 w 2593684"/>
              <a:gd name="connsiteY76" fmla="*/ 2614896 h 3310744"/>
              <a:gd name="connsiteX77" fmla="*/ 1666312 w 2593684"/>
              <a:gd name="connsiteY77" fmla="*/ 2608027 h 3310744"/>
              <a:gd name="connsiteX78" fmla="*/ 1585772 w 2593684"/>
              <a:gd name="connsiteY78" fmla="*/ 2584354 h 3310744"/>
              <a:gd name="connsiteX79" fmla="*/ 1574367 w 2593684"/>
              <a:gd name="connsiteY79" fmla="*/ 2559435 h 3310744"/>
              <a:gd name="connsiteX80" fmla="*/ 1606410 w 2593684"/>
              <a:gd name="connsiteY80" fmla="*/ 2526529 h 3310744"/>
              <a:gd name="connsiteX81" fmla="*/ 1697078 w 2593684"/>
              <a:gd name="connsiteY81" fmla="*/ 2498032 h 3310744"/>
              <a:gd name="connsiteX82" fmla="*/ 1915694 w 2593684"/>
              <a:gd name="connsiteY82" fmla="*/ 2512345 h 3310744"/>
              <a:gd name="connsiteX83" fmla="*/ 2192232 w 2593684"/>
              <a:gd name="connsiteY83" fmla="*/ 2523366 h 3310744"/>
              <a:gd name="connsiteX84" fmla="*/ 2350372 w 2593684"/>
              <a:gd name="connsiteY84" fmla="*/ 2494965 h 3310744"/>
              <a:gd name="connsiteX85" fmla="*/ 2355132 w 2593684"/>
              <a:gd name="connsiteY85" fmla="*/ 2493815 h 3310744"/>
              <a:gd name="connsiteX86" fmla="*/ 2450049 w 2593684"/>
              <a:gd name="connsiteY86" fmla="*/ 2472314 h 3310744"/>
              <a:gd name="connsiteX87" fmla="*/ 2477939 w 2593684"/>
              <a:gd name="connsiteY87" fmla="*/ 2693998 h 3310744"/>
              <a:gd name="connsiteX88" fmla="*/ 2307307 w 2593684"/>
              <a:gd name="connsiteY88" fmla="*/ 2805398 h 3310744"/>
              <a:gd name="connsiteX89" fmla="*/ 2358679 w 2593684"/>
              <a:gd name="connsiteY89" fmla="*/ 2780927 h 3310744"/>
              <a:gd name="connsiteX90" fmla="*/ 2469441 w 2593684"/>
              <a:gd name="connsiteY90" fmla="*/ 2598059 h 3310744"/>
              <a:gd name="connsiteX91" fmla="*/ 2452125 w 2593684"/>
              <a:gd name="connsiteY91" fmla="*/ 2481962 h 3310744"/>
              <a:gd name="connsiteX92" fmla="*/ 2449569 w 2593684"/>
              <a:gd name="connsiteY92" fmla="*/ 2474678 h 3310744"/>
              <a:gd name="connsiteX93" fmla="*/ 2450049 w 2593684"/>
              <a:gd name="connsiteY93" fmla="*/ 2472314 h 3310744"/>
              <a:gd name="connsiteX94" fmla="*/ 996565 w 2593684"/>
              <a:gd name="connsiteY94" fmla="*/ 2451196 h 3310744"/>
              <a:gd name="connsiteX95" fmla="*/ 1196013 w 2593684"/>
              <a:gd name="connsiteY95" fmla="*/ 2488415 h 3310744"/>
              <a:gd name="connsiteX96" fmla="*/ 1295498 w 2593684"/>
              <a:gd name="connsiteY96" fmla="*/ 2534260 h 3310744"/>
              <a:gd name="connsiteX97" fmla="*/ 1294443 w 2593684"/>
              <a:gd name="connsiteY97" fmla="*/ 2535889 h 3310744"/>
              <a:gd name="connsiteX98" fmla="*/ 1171861 w 2593684"/>
              <a:gd name="connsiteY98" fmla="*/ 2505763 h 3310744"/>
              <a:gd name="connsiteX99" fmla="*/ 840118 w 2593684"/>
              <a:gd name="connsiteY99" fmla="*/ 2516114 h 3310744"/>
              <a:gd name="connsiteX100" fmla="*/ 610799 w 2593684"/>
              <a:gd name="connsiteY100" fmla="*/ 2595855 h 3310744"/>
              <a:gd name="connsiteX101" fmla="*/ 465374 w 2593684"/>
              <a:gd name="connsiteY101" fmla="*/ 2587165 h 3310744"/>
              <a:gd name="connsiteX102" fmla="*/ 411382 w 2593684"/>
              <a:gd name="connsiteY102" fmla="*/ 2566016 h 3310744"/>
              <a:gd name="connsiteX103" fmla="*/ 399977 w 2593684"/>
              <a:gd name="connsiteY103" fmla="*/ 2564035 h 3310744"/>
              <a:gd name="connsiteX104" fmla="*/ 368701 w 2593684"/>
              <a:gd name="connsiteY104" fmla="*/ 2586047 h 3310744"/>
              <a:gd name="connsiteX105" fmla="*/ 366688 w 2593684"/>
              <a:gd name="connsiteY105" fmla="*/ 2620902 h 3310744"/>
              <a:gd name="connsiteX106" fmla="*/ 393268 w 2593684"/>
              <a:gd name="connsiteY106" fmla="*/ 2652466 h 3310744"/>
              <a:gd name="connsiteX107" fmla="*/ 418826 w 2593684"/>
              <a:gd name="connsiteY107" fmla="*/ 2655692 h 3310744"/>
              <a:gd name="connsiteX108" fmla="*/ 499653 w 2593684"/>
              <a:gd name="connsiteY108" fmla="*/ 2682752 h 3310744"/>
              <a:gd name="connsiteX109" fmla="*/ 553389 w 2593684"/>
              <a:gd name="connsiteY109" fmla="*/ 2718629 h 3310744"/>
              <a:gd name="connsiteX110" fmla="*/ 643193 w 2593684"/>
              <a:gd name="connsiteY110" fmla="*/ 2718789 h 3310744"/>
              <a:gd name="connsiteX111" fmla="*/ 842642 w 2593684"/>
              <a:gd name="connsiteY111" fmla="*/ 2677289 h 3310744"/>
              <a:gd name="connsiteX112" fmla="*/ 954554 w 2593684"/>
              <a:gd name="connsiteY112" fmla="*/ 2687704 h 3310744"/>
              <a:gd name="connsiteX113" fmla="*/ 1023944 w 2593684"/>
              <a:gd name="connsiteY113" fmla="*/ 2691761 h 3310744"/>
              <a:gd name="connsiteX114" fmla="*/ 974042 w 2593684"/>
              <a:gd name="connsiteY114" fmla="*/ 2699620 h 3310744"/>
              <a:gd name="connsiteX115" fmla="*/ 851331 w 2593684"/>
              <a:gd name="connsiteY115" fmla="*/ 2695914 h 3310744"/>
              <a:gd name="connsiteX116" fmla="*/ 704980 w 2593684"/>
              <a:gd name="connsiteY116" fmla="*/ 2713006 h 3310744"/>
              <a:gd name="connsiteX117" fmla="*/ 655270 w 2593684"/>
              <a:gd name="connsiteY117" fmla="*/ 2740258 h 3310744"/>
              <a:gd name="connsiteX118" fmla="*/ 539907 w 2593684"/>
              <a:gd name="connsiteY118" fmla="*/ 2742813 h 3310744"/>
              <a:gd name="connsiteX119" fmla="*/ 484542 w 2593684"/>
              <a:gd name="connsiteY119" fmla="*/ 2707096 h 3310744"/>
              <a:gd name="connsiteX120" fmla="*/ 418954 w 2593684"/>
              <a:gd name="connsiteY120" fmla="*/ 2686650 h 3310744"/>
              <a:gd name="connsiteX121" fmla="*/ 380681 w 2593684"/>
              <a:gd name="connsiteY121" fmla="*/ 2681570 h 3310744"/>
              <a:gd name="connsiteX122" fmla="*/ 338574 w 2593684"/>
              <a:gd name="connsiteY122" fmla="*/ 2628345 h 3310744"/>
              <a:gd name="connsiteX123" fmla="*/ 341673 w 2593684"/>
              <a:gd name="connsiteY123" fmla="*/ 2567709 h 3310744"/>
              <a:gd name="connsiteX124" fmla="*/ 381639 w 2593684"/>
              <a:gd name="connsiteY124" fmla="*/ 2532184 h 3310744"/>
              <a:gd name="connsiteX125" fmla="*/ 450646 w 2593684"/>
              <a:gd name="connsiteY125" fmla="*/ 2545186 h 3310744"/>
              <a:gd name="connsiteX126" fmla="*/ 476491 w 2593684"/>
              <a:gd name="connsiteY126" fmla="*/ 2557007 h 3310744"/>
              <a:gd name="connsiteX127" fmla="*/ 600448 w 2593684"/>
              <a:gd name="connsiteY127" fmla="*/ 2566207 h 3310744"/>
              <a:gd name="connsiteX128" fmla="*/ 833633 w 2593684"/>
              <a:gd name="connsiteY128" fmla="*/ 2483400 h 3310744"/>
              <a:gd name="connsiteX129" fmla="*/ 996565 w 2593684"/>
              <a:gd name="connsiteY129" fmla="*/ 2451196 h 3310744"/>
              <a:gd name="connsiteX130" fmla="*/ 697153 w 2593684"/>
              <a:gd name="connsiteY130" fmla="*/ 2222580 h 3310744"/>
              <a:gd name="connsiteX131" fmla="*/ 640063 w 2593684"/>
              <a:gd name="connsiteY131" fmla="*/ 2517775 h 3310744"/>
              <a:gd name="connsiteX132" fmla="*/ 697153 w 2593684"/>
              <a:gd name="connsiteY132" fmla="*/ 2222580 h 3310744"/>
              <a:gd name="connsiteX133" fmla="*/ 1486959 w 2593684"/>
              <a:gd name="connsiteY133" fmla="*/ 2060638 h 3310744"/>
              <a:gd name="connsiteX134" fmla="*/ 1503253 w 2593684"/>
              <a:gd name="connsiteY134" fmla="*/ 2067954 h 3310744"/>
              <a:gd name="connsiteX135" fmla="*/ 1541590 w 2593684"/>
              <a:gd name="connsiteY135" fmla="*/ 2147982 h 3310744"/>
              <a:gd name="connsiteX136" fmla="*/ 1606219 w 2593684"/>
              <a:gd name="connsiteY136" fmla="*/ 2242451 h 3310744"/>
              <a:gd name="connsiteX137" fmla="*/ 1777682 w 2593684"/>
              <a:gd name="connsiteY137" fmla="*/ 2312224 h 3310744"/>
              <a:gd name="connsiteX138" fmla="*/ 1784966 w 2593684"/>
              <a:gd name="connsiteY138" fmla="*/ 2312927 h 3310744"/>
              <a:gd name="connsiteX139" fmla="*/ 1559352 w 2593684"/>
              <a:gd name="connsiteY139" fmla="*/ 2233825 h 3310744"/>
              <a:gd name="connsiteX140" fmla="*/ 1447664 w 2593684"/>
              <a:gd name="connsiteY140" fmla="*/ 2454614 h 3310744"/>
              <a:gd name="connsiteX141" fmla="*/ 1486832 w 2593684"/>
              <a:gd name="connsiteY141" fmla="*/ 2404073 h 3310744"/>
              <a:gd name="connsiteX142" fmla="*/ 1517885 w 2593684"/>
              <a:gd name="connsiteY142" fmla="*/ 2158269 h 3310744"/>
              <a:gd name="connsiteX143" fmla="*/ 1485426 w 2593684"/>
              <a:gd name="connsiteY143" fmla="*/ 2076931 h 3310744"/>
              <a:gd name="connsiteX144" fmla="*/ 1486959 w 2593684"/>
              <a:gd name="connsiteY144" fmla="*/ 2060638 h 3310744"/>
              <a:gd name="connsiteX145" fmla="*/ 727599 w 2593684"/>
              <a:gd name="connsiteY145" fmla="*/ 2049585 h 3310744"/>
              <a:gd name="connsiteX146" fmla="*/ 727184 w 2593684"/>
              <a:gd name="connsiteY146" fmla="*/ 2102841 h 3310744"/>
              <a:gd name="connsiteX147" fmla="*/ 708399 w 2593684"/>
              <a:gd name="connsiteY147" fmla="*/ 2149389 h 3310744"/>
              <a:gd name="connsiteX148" fmla="*/ 500261 w 2593684"/>
              <a:gd name="connsiteY148" fmla="*/ 2477330 h 3310744"/>
              <a:gd name="connsiteX149" fmla="*/ 492977 w 2593684"/>
              <a:gd name="connsiteY149" fmla="*/ 2486307 h 3310744"/>
              <a:gd name="connsiteX150" fmla="*/ 490293 w 2593684"/>
              <a:gd name="connsiteY150" fmla="*/ 2484614 h 3310744"/>
              <a:gd name="connsiteX151" fmla="*/ 537799 w 2593684"/>
              <a:gd name="connsiteY151" fmla="*/ 2382126 h 3310744"/>
              <a:gd name="connsiteX152" fmla="*/ 679933 w 2593684"/>
              <a:gd name="connsiteY152" fmla="*/ 2149708 h 3310744"/>
              <a:gd name="connsiteX153" fmla="*/ 695971 w 2593684"/>
              <a:gd name="connsiteY153" fmla="*/ 2119103 h 3310744"/>
              <a:gd name="connsiteX154" fmla="*/ 727599 w 2593684"/>
              <a:gd name="connsiteY154" fmla="*/ 2049585 h 3310744"/>
              <a:gd name="connsiteX155" fmla="*/ 2297403 w 2593684"/>
              <a:gd name="connsiteY155" fmla="*/ 1906918 h 3310744"/>
              <a:gd name="connsiteX156" fmla="*/ 2475925 w 2593684"/>
              <a:gd name="connsiteY156" fmla="*/ 1978661 h 3310744"/>
              <a:gd name="connsiteX157" fmla="*/ 2591320 w 2593684"/>
              <a:gd name="connsiteY157" fmla="*/ 2183381 h 3310744"/>
              <a:gd name="connsiteX158" fmla="*/ 2593684 w 2593684"/>
              <a:gd name="connsiteY158" fmla="*/ 2193316 h 3310744"/>
              <a:gd name="connsiteX159" fmla="*/ 2593684 w 2593684"/>
              <a:gd name="connsiteY159" fmla="*/ 2239864 h 3310744"/>
              <a:gd name="connsiteX160" fmla="*/ 2583461 w 2593684"/>
              <a:gd name="connsiteY160" fmla="*/ 2306666 h 3310744"/>
              <a:gd name="connsiteX161" fmla="*/ 2489599 w 2593684"/>
              <a:gd name="connsiteY161" fmla="*/ 2452634 h 3310744"/>
              <a:gd name="connsiteX162" fmla="*/ 2509279 w 2593684"/>
              <a:gd name="connsiteY162" fmla="*/ 2419121 h 3310744"/>
              <a:gd name="connsiteX163" fmla="*/ 2548830 w 2593684"/>
              <a:gd name="connsiteY163" fmla="*/ 2111339 h 3310744"/>
              <a:gd name="connsiteX164" fmla="*/ 2243763 w 2593684"/>
              <a:gd name="connsiteY164" fmla="*/ 1932273 h 3310744"/>
              <a:gd name="connsiteX165" fmla="*/ 2117538 w 2593684"/>
              <a:gd name="connsiteY165" fmla="*/ 1968406 h 3310744"/>
              <a:gd name="connsiteX166" fmla="*/ 2053643 w 2593684"/>
              <a:gd name="connsiteY166" fmla="*/ 2013835 h 3310744"/>
              <a:gd name="connsiteX167" fmla="*/ 1964063 w 2593684"/>
              <a:gd name="connsiteY167" fmla="*/ 2051246 h 3310744"/>
              <a:gd name="connsiteX168" fmla="*/ 1953744 w 2593684"/>
              <a:gd name="connsiteY168" fmla="*/ 2050383 h 3310744"/>
              <a:gd name="connsiteX169" fmla="*/ 1940358 w 2593684"/>
              <a:gd name="connsiteY169" fmla="*/ 2065335 h 3310744"/>
              <a:gd name="connsiteX170" fmla="*/ 1945565 w 2593684"/>
              <a:gd name="connsiteY170" fmla="*/ 2096899 h 3310744"/>
              <a:gd name="connsiteX171" fmla="*/ 1939271 w 2593684"/>
              <a:gd name="connsiteY171" fmla="*/ 2095972 h 3310744"/>
              <a:gd name="connsiteX172" fmla="*/ 1918122 w 2593684"/>
              <a:gd name="connsiteY172" fmla="*/ 2110860 h 3310744"/>
              <a:gd name="connsiteX173" fmla="*/ 1909752 w 2593684"/>
              <a:gd name="connsiteY173" fmla="*/ 2165618 h 3310744"/>
              <a:gd name="connsiteX174" fmla="*/ 1876846 w 2593684"/>
              <a:gd name="connsiteY174" fmla="*/ 2200249 h 3310744"/>
              <a:gd name="connsiteX175" fmla="*/ 1877549 w 2593684"/>
              <a:gd name="connsiteY175" fmla="*/ 2244720 h 3310744"/>
              <a:gd name="connsiteX176" fmla="*/ 1893650 w 2593684"/>
              <a:gd name="connsiteY176" fmla="*/ 2274335 h 3310744"/>
              <a:gd name="connsiteX177" fmla="*/ 1920582 w 2593684"/>
              <a:gd name="connsiteY177" fmla="*/ 2276795 h 3310744"/>
              <a:gd name="connsiteX178" fmla="*/ 1946172 w 2593684"/>
              <a:gd name="connsiteY178" fmla="*/ 2285006 h 3310744"/>
              <a:gd name="connsiteX179" fmla="*/ 1886558 w 2593684"/>
              <a:gd name="connsiteY179" fmla="*/ 2288200 h 3310744"/>
              <a:gd name="connsiteX180" fmla="*/ 1860808 w 2593684"/>
              <a:gd name="connsiteY180" fmla="*/ 2249544 h 3310744"/>
              <a:gd name="connsiteX181" fmla="*/ 1865217 w 2593684"/>
              <a:gd name="connsiteY181" fmla="*/ 2230727 h 3310744"/>
              <a:gd name="connsiteX182" fmla="*/ 1864930 w 2593684"/>
              <a:gd name="connsiteY182" fmla="*/ 2205776 h 3310744"/>
              <a:gd name="connsiteX183" fmla="*/ 1871638 w 2593684"/>
              <a:gd name="connsiteY183" fmla="*/ 2183285 h 3310744"/>
              <a:gd name="connsiteX184" fmla="*/ 1901989 w 2593684"/>
              <a:gd name="connsiteY184" fmla="*/ 2117026 h 3310744"/>
              <a:gd name="connsiteX185" fmla="*/ 1922403 w 2593684"/>
              <a:gd name="connsiteY185" fmla="*/ 2071820 h 3310744"/>
              <a:gd name="connsiteX186" fmla="*/ 1920774 w 2593684"/>
              <a:gd name="connsiteY186" fmla="*/ 2061053 h 3310744"/>
              <a:gd name="connsiteX187" fmla="*/ 1947514 w 2593684"/>
              <a:gd name="connsiteY187" fmla="*/ 2030192 h 3310744"/>
              <a:gd name="connsiteX188" fmla="*/ 1988438 w 2593684"/>
              <a:gd name="connsiteY188" fmla="*/ 2027637 h 3310744"/>
              <a:gd name="connsiteX189" fmla="*/ 2043867 w 2593684"/>
              <a:gd name="connsiteY189" fmla="*/ 1990514 h 3310744"/>
              <a:gd name="connsiteX190" fmla="*/ 2088402 w 2593684"/>
              <a:gd name="connsiteY190" fmla="*/ 1954668 h 3310744"/>
              <a:gd name="connsiteX191" fmla="*/ 2230537 w 2593684"/>
              <a:gd name="connsiteY191" fmla="*/ 1908919 h 3310744"/>
              <a:gd name="connsiteX192" fmla="*/ 2297403 w 2593684"/>
              <a:gd name="connsiteY192" fmla="*/ 1906918 h 3310744"/>
              <a:gd name="connsiteX193" fmla="*/ 1884194 w 2593684"/>
              <a:gd name="connsiteY193" fmla="*/ 1736339 h 3310744"/>
              <a:gd name="connsiteX194" fmla="*/ 1969877 w 2593684"/>
              <a:gd name="connsiteY194" fmla="*/ 1974252 h 3310744"/>
              <a:gd name="connsiteX195" fmla="*/ 1929432 w 2593684"/>
              <a:gd name="connsiteY195" fmla="*/ 1853618 h 3310744"/>
              <a:gd name="connsiteX196" fmla="*/ 1884194 w 2593684"/>
              <a:gd name="connsiteY196" fmla="*/ 1736339 h 3310744"/>
              <a:gd name="connsiteX197" fmla="*/ 948324 w 2593684"/>
              <a:gd name="connsiteY197" fmla="*/ 1456256 h 3310744"/>
              <a:gd name="connsiteX198" fmla="*/ 1095155 w 2593684"/>
              <a:gd name="connsiteY198" fmla="*/ 1465489 h 3310744"/>
              <a:gd name="connsiteX199" fmla="*/ 1215214 w 2593684"/>
              <a:gd name="connsiteY199" fmla="*/ 1482772 h 3310744"/>
              <a:gd name="connsiteX200" fmla="*/ 1306041 w 2593684"/>
              <a:gd name="connsiteY200" fmla="*/ 1526572 h 3310744"/>
              <a:gd name="connsiteX201" fmla="*/ 1338978 w 2593684"/>
              <a:gd name="connsiteY201" fmla="*/ 1596697 h 3310744"/>
              <a:gd name="connsiteX202" fmla="*/ 1337669 w 2593684"/>
              <a:gd name="connsiteY202" fmla="*/ 1605099 h 3310744"/>
              <a:gd name="connsiteX203" fmla="*/ 1222210 w 2593684"/>
              <a:gd name="connsiteY203" fmla="*/ 1513123 h 3310744"/>
              <a:gd name="connsiteX204" fmla="*/ 1066913 w 2593684"/>
              <a:gd name="connsiteY204" fmla="*/ 1486830 h 3310744"/>
              <a:gd name="connsiteX205" fmla="*/ 947302 w 2593684"/>
              <a:gd name="connsiteY205" fmla="*/ 1462166 h 3310744"/>
              <a:gd name="connsiteX206" fmla="*/ 948324 w 2593684"/>
              <a:gd name="connsiteY206" fmla="*/ 1456256 h 3310744"/>
              <a:gd name="connsiteX207" fmla="*/ 1591459 w 2593684"/>
              <a:gd name="connsiteY207" fmla="*/ 1391817 h 3310744"/>
              <a:gd name="connsiteX208" fmla="*/ 1550343 w 2593684"/>
              <a:gd name="connsiteY208" fmla="*/ 1426608 h 3310744"/>
              <a:gd name="connsiteX209" fmla="*/ 1504562 w 2593684"/>
              <a:gd name="connsiteY209" fmla="*/ 1471941 h 3310744"/>
              <a:gd name="connsiteX210" fmla="*/ 1471943 w 2593684"/>
              <a:gd name="connsiteY210" fmla="*/ 1556410 h 3310744"/>
              <a:gd name="connsiteX211" fmla="*/ 1465266 w 2593684"/>
              <a:gd name="connsiteY211" fmla="*/ 1494976 h 3310744"/>
              <a:gd name="connsiteX212" fmla="*/ 1521238 w 2593684"/>
              <a:gd name="connsiteY212" fmla="*/ 1420059 h 3310744"/>
              <a:gd name="connsiteX213" fmla="*/ 1591459 w 2593684"/>
              <a:gd name="connsiteY213" fmla="*/ 1391817 h 3310744"/>
              <a:gd name="connsiteX214" fmla="*/ 1999557 w 2593684"/>
              <a:gd name="connsiteY214" fmla="*/ 1257798 h 3310744"/>
              <a:gd name="connsiteX215" fmla="*/ 2039491 w 2593684"/>
              <a:gd name="connsiteY215" fmla="*/ 1294825 h 3310744"/>
              <a:gd name="connsiteX216" fmla="*/ 2101278 w 2593684"/>
              <a:gd name="connsiteY216" fmla="*/ 1397217 h 3310744"/>
              <a:gd name="connsiteX217" fmla="*/ 2232997 w 2593684"/>
              <a:gd name="connsiteY217" fmla="*/ 1832150 h 3310744"/>
              <a:gd name="connsiteX218" fmla="*/ 2236671 w 2593684"/>
              <a:gd name="connsiteY218" fmla="*/ 1857612 h 3310744"/>
              <a:gd name="connsiteX219" fmla="*/ 2234627 w 2593684"/>
              <a:gd name="connsiteY219" fmla="*/ 1858411 h 3310744"/>
              <a:gd name="connsiteX220" fmla="*/ 2186769 w 2593684"/>
              <a:gd name="connsiteY220" fmla="*/ 1729631 h 3310744"/>
              <a:gd name="connsiteX221" fmla="*/ 2059491 w 2593684"/>
              <a:gd name="connsiteY221" fmla="*/ 1366707 h 3310744"/>
              <a:gd name="connsiteX222" fmla="*/ 1997193 w 2593684"/>
              <a:gd name="connsiteY222" fmla="*/ 1260290 h 3310744"/>
              <a:gd name="connsiteX223" fmla="*/ 1999557 w 2593684"/>
              <a:gd name="connsiteY223" fmla="*/ 1257798 h 3310744"/>
              <a:gd name="connsiteX224" fmla="*/ 969378 w 2593684"/>
              <a:gd name="connsiteY224" fmla="*/ 1096782 h 3310744"/>
              <a:gd name="connsiteX225" fmla="*/ 972572 w 2593684"/>
              <a:gd name="connsiteY225" fmla="*/ 1099593 h 3310744"/>
              <a:gd name="connsiteX226" fmla="*/ 950401 w 2593684"/>
              <a:gd name="connsiteY226" fmla="*/ 1136397 h 3310744"/>
              <a:gd name="connsiteX227" fmla="*/ 800471 w 2593684"/>
              <a:gd name="connsiteY227" fmla="*/ 1223518 h 3310744"/>
              <a:gd name="connsiteX228" fmla="*/ 678208 w 2593684"/>
              <a:gd name="connsiteY228" fmla="*/ 1272142 h 3310744"/>
              <a:gd name="connsiteX229" fmla="*/ 461732 w 2593684"/>
              <a:gd name="connsiteY229" fmla="*/ 1437023 h 3310744"/>
              <a:gd name="connsiteX230" fmla="*/ 295861 w 2593684"/>
              <a:gd name="connsiteY230" fmla="*/ 1758894 h 3310744"/>
              <a:gd name="connsiteX231" fmla="*/ 228323 w 2593684"/>
              <a:gd name="connsiteY231" fmla="*/ 2059903 h 3310744"/>
              <a:gd name="connsiteX232" fmla="*/ 155132 w 2593684"/>
              <a:gd name="connsiteY232" fmla="*/ 2462729 h 3310744"/>
              <a:gd name="connsiteX233" fmla="*/ 82323 w 2593684"/>
              <a:gd name="connsiteY233" fmla="*/ 2738660 h 3310744"/>
              <a:gd name="connsiteX234" fmla="*/ 32901 w 2593684"/>
              <a:gd name="connsiteY234" fmla="*/ 3105162 h 3310744"/>
              <a:gd name="connsiteX235" fmla="*/ 40983 w 2593684"/>
              <a:gd name="connsiteY235" fmla="*/ 3166213 h 3310744"/>
              <a:gd name="connsiteX236" fmla="*/ 160531 w 2593684"/>
              <a:gd name="connsiteY236" fmla="*/ 3276177 h 3310744"/>
              <a:gd name="connsiteX237" fmla="*/ 303176 w 2593684"/>
              <a:gd name="connsiteY237" fmla="*/ 3268350 h 3310744"/>
              <a:gd name="connsiteX238" fmla="*/ 520228 w 2593684"/>
              <a:gd name="connsiteY238" fmla="*/ 3246146 h 3310744"/>
              <a:gd name="connsiteX239" fmla="*/ 831460 w 2593684"/>
              <a:gd name="connsiteY239" fmla="*/ 3197075 h 3310744"/>
              <a:gd name="connsiteX240" fmla="*/ 1129786 w 2593684"/>
              <a:gd name="connsiteY240" fmla="*/ 3135001 h 3310744"/>
              <a:gd name="connsiteX241" fmla="*/ 1334378 w 2593684"/>
              <a:gd name="connsiteY241" fmla="*/ 3120049 h 3310744"/>
              <a:gd name="connsiteX242" fmla="*/ 1469324 w 2593684"/>
              <a:gd name="connsiteY242" fmla="*/ 3164712 h 3310744"/>
              <a:gd name="connsiteX243" fmla="*/ 1609925 w 2593684"/>
              <a:gd name="connsiteY243" fmla="*/ 3232824 h 3310744"/>
              <a:gd name="connsiteX244" fmla="*/ 1731613 w 2593684"/>
              <a:gd name="connsiteY244" fmla="*/ 3257839 h 3310744"/>
              <a:gd name="connsiteX245" fmla="*/ 1781547 w 2593684"/>
              <a:gd name="connsiteY245" fmla="*/ 3235539 h 3310744"/>
              <a:gd name="connsiteX246" fmla="*/ 1810907 w 2593684"/>
              <a:gd name="connsiteY246" fmla="*/ 3212441 h 3310744"/>
              <a:gd name="connsiteX247" fmla="*/ 1839180 w 2593684"/>
              <a:gd name="connsiteY247" fmla="*/ 3203656 h 3310744"/>
              <a:gd name="connsiteX248" fmla="*/ 1877773 w 2593684"/>
              <a:gd name="connsiteY248" fmla="*/ 3165159 h 3310744"/>
              <a:gd name="connsiteX249" fmla="*/ 1910615 w 2593684"/>
              <a:gd name="connsiteY249" fmla="*/ 3123308 h 3310744"/>
              <a:gd name="connsiteX250" fmla="*/ 1938186 w 2593684"/>
              <a:gd name="connsiteY250" fmla="*/ 3109187 h 3310744"/>
              <a:gd name="connsiteX251" fmla="*/ 1979973 w 2593684"/>
              <a:gd name="connsiteY251" fmla="*/ 3031682 h 3310744"/>
              <a:gd name="connsiteX252" fmla="*/ 1978216 w 2593684"/>
              <a:gd name="connsiteY252" fmla="*/ 3021587 h 3310744"/>
              <a:gd name="connsiteX253" fmla="*/ 1966299 w 2593684"/>
              <a:gd name="connsiteY253" fmla="*/ 3108452 h 3310744"/>
              <a:gd name="connsiteX254" fmla="*/ 1923362 w 2593684"/>
              <a:gd name="connsiteY254" fmla="*/ 3129953 h 3310744"/>
              <a:gd name="connsiteX255" fmla="*/ 1893587 w 2593684"/>
              <a:gd name="connsiteY255" fmla="*/ 3169760 h 3310744"/>
              <a:gd name="connsiteX256" fmla="*/ 1847806 w 2593684"/>
              <a:gd name="connsiteY256" fmla="*/ 3219214 h 3310744"/>
              <a:gd name="connsiteX257" fmla="*/ 1822057 w 2593684"/>
              <a:gd name="connsiteY257" fmla="*/ 3227489 h 3310744"/>
              <a:gd name="connsiteX258" fmla="*/ 1797074 w 2593684"/>
              <a:gd name="connsiteY258" fmla="*/ 3244229 h 3310744"/>
              <a:gd name="connsiteX259" fmla="*/ 1737843 w 2593684"/>
              <a:gd name="connsiteY259" fmla="*/ 3278253 h 3310744"/>
              <a:gd name="connsiteX260" fmla="*/ 1537884 w 2593684"/>
              <a:gd name="connsiteY260" fmla="*/ 3233143 h 3310744"/>
              <a:gd name="connsiteX261" fmla="*/ 1464532 w 2593684"/>
              <a:gd name="connsiteY261" fmla="*/ 3189215 h 3310744"/>
              <a:gd name="connsiteX262" fmla="*/ 1300226 w 2593684"/>
              <a:gd name="connsiteY262" fmla="*/ 3149089 h 3310744"/>
              <a:gd name="connsiteX263" fmla="*/ 1043144 w 2593684"/>
              <a:gd name="connsiteY263" fmla="*/ 3180174 h 3310744"/>
              <a:gd name="connsiteX264" fmla="*/ 715715 w 2593684"/>
              <a:gd name="connsiteY264" fmla="*/ 3254548 h 3310744"/>
              <a:gd name="connsiteX265" fmla="*/ 516841 w 2593684"/>
              <a:gd name="connsiteY265" fmla="*/ 3276113 h 3310744"/>
              <a:gd name="connsiteX266" fmla="*/ 275702 w 2593684"/>
              <a:gd name="connsiteY266" fmla="*/ 3303907 h 3310744"/>
              <a:gd name="connsiteX267" fmla="*/ 227365 w 2593684"/>
              <a:gd name="connsiteY267" fmla="*/ 3310744 h 3310744"/>
              <a:gd name="connsiteX268" fmla="*/ 175642 w 2593684"/>
              <a:gd name="connsiteY268" fmla="*/ 3310744 h 3310744"/>
              <a:gd name="connsiteX269" fmla="*/ 121491 w 2593684"/>
              <a:gd name="connsiteY269" fmla="*/ 3299307 h 3310744"/>
              <a:gd name="connsiteX270" fmla="*/ 2519 w 2593684"/>
              <a:gd name="connsiteY270" fmla="*/ 3145128 h 3310744"/>
              <a:gd name="connsiteX271" fmla="*/ 11592 w 2593684"/>
              <a:gd name="connsiteY271" fmla="*/ 2933731 h 3310744"/>
              <a:gd name="connsiteX272" fmla="*/ 96955 w 2593684"/>
              <a:gd name="connsiteY272" fmla="*/ 2568028 h 3310744"/>
              <a:gd name="connsiteX273" fmla="*/ 175866 w 2593684"/>
              <a:gd name="connsiteY273" fmla="*/ 2203411 h 3310744"/>
              <a:gd name="connsiteX274" fmla="*/ 253370 w 2593684"/>
              <a:gd name="connsiteY274" fmla="*/ 1813396 h 3310744"/>
              <a:gd name="connsiteX275" fmla="*/ 384834 w 2593684"/>
              <a:gd name="connsiteY275" fmla="*/ 1498777 h 3310744"/>
              <a:gd name="connsiteX276" fmla="*/ 569970 w 2593684"/>
              <a:gd name="connsiteY276" fmla="*/ 1300799 h 3310744"/>
              <a:gd name="connsiteX277" fmla="*/ 722839 w 2593684"/>
              <a:gd name="connsiteY277" fmla="*/ 1226521 h 3310744"/>
              <a:gd name="connsiteX278" fmla="*/ 863536 w 2593684"/>
              <a:gd name="connsiteY278" fmla="*/ 1171922 h 3310744"/>
              <a:gd name="connsiteX279" fmla="*/ 967014 w 2593684"/>
              <a:gd name="connsiteY279" fmla="*/ 1101063 h 3310744"/>
              <a:gd name="connsiteX280" fmla="*/ 969378 w 2593684"/>
              <a:gd name="connsiteY280" fmla="*/ 1096782 h 3310744"/>
              <a:gd name="connsiteX281" fmla="*/ 1586807 w 2593684"/>
              <a:gd name="connsiteY281" fmla="*/ 2161 h 3310744"/>
              <a:gd name="connsiteX282" fmla="*/ 1690114 w 2593684"/>
              <a:gd name="connsiteY282" fmla="*/ 2165 h 3310744"/>
              <a:gd name="connsiteX283" fmla="*/ 1991538 w 2593684"/>
              <a:gd name="connsiteY283" fmla="*/ 96218 h 3310744"/>
              <a:gd name="connsiteX284" fmla="*/ 2196386 w 2593684"/>
              <a:gd name="connsiteY284" fmla="*/ 371478 h 3310744"/>
              <a:gd name="connsiteX285" fmla="*/ 2199325 w 2593684"/>
              <a:gd name="connsiteY285" fmla="*/ 669868 h 3310744"/>
              <a:gd name="connsiteX286" fmla="*/ 2192456 w 2593684"/>
              <a:gd name="connsiteY286" fmla="*/ 704052 h 3310744"/>
              <a:gd name="connsiteX287" fmla="*/ 2136165 w 2593684"/>
              <a:gd name="connsiteY287" fmla="*/ 823951 h 3310744"/>
              <a:gd name="connsiteX288" fmla="*/ 2089872 w 2593684"/>
              <a:gd name="connsiteY288" fmla="*/ 906854 h 3310744"/>
              <a:gd name="connsiteX289" fmla="*/ 2020259 w 2593684"/>
              <a:gd name="connsiteY289" fmla="*/ 1004901 h 3310744"/>
              <a:gd name="connsiteX290" fmla="*/ 1998343 w 2593684"/>
              <a:gd name="connsiteY290" fmla="*/ 1049085 h 3310744"/>
              <a:gd name="connsiteX291" fmla="*/ 2000196 w 2593684"/>
              <a:gd name="connsiteY291" fmla="*/ 1184734 h 3310744"/>
              <a:gd name="connsiteX292" fmla="*/ 1998694 w 2593684"/>
              <a:gd name="connsiteY292" fmla="*/ 1205308 h 3310744"/>
              <a:gd name="connsiteX293" fmla="*/ 1955821 w 2593684"/>
              <a:gd name="connsiteY293" fmla="*/ 1234476 h 3310744"/>
              <a:gd name="connsiteX294" fmla="*/ 1861672 w 2593684"/>
              <a:gd name="connsiteY294" fmla="*/ 1271024 h 3310744"/>
              <a:gd name="connsiteX295" fmla="*/ 1854388 w 2593684"/>
              <a:gd name="connsiteY295" fmla="*/ 1278052 h 3310744"/>
              <a:gd name="connsiteX296" fmla="*/ 1830683 w 2593684"/>
              <a:gd name="connsiteY296" fmla="*/ 1305974 h 3310744"/>
              <a:gd name="connsiteX297" fmla="*/ 1709122 w 2593684"/>
              <a:gd name="connsiteY297" fmla="*/ 1371786 h 3310744"/>
              <a:gd name="connsiteX298" fmla="*/ 1611938 w 2593684"/>
              <a:gd name="connsiteY298" fmla="*/ 1342490 h 3310744"/>
              <a:gd name="connsiteX299" fmla="*/ 1513699 w 2593684"/>
              <a:gd name="connsiteY299" fmla="*/ 1300096 h 3310744"/>
              <a:gd name="connsiteX300" fmla="*/ 1349042 w 2593684"/>
              <a:gd name="connsiteY300" fmla="*/ 1352011 h 3310744"/>
              <a:gd name="connsiteX301" fmla="*/ 1341343 w 2593684"/>
              <a:gd name="connsiteY301" fmla="*/ 1361627 h 3310744"/>
              <a:gd name="connsiteX302" fmla="*/ 1441754 w 2593684"/>
              <a:gd name="connsiteY302" fmla="*/ 1272238 h 3310744"/>
              <a:gd name="connsiteX303" fmla="*/ 1539193 w 2593684"/>
              <a:gd name="connsiteY303" fmla="*/ 1283867 h 3310744"/>
              <a:gd name="connsiteX304" fmla="*/ 1641298 w 2593684"/>
              <a:gd name="connsiteY304" fmla="*/ 1327507 h 3310744"/>
              <a:gd name="connsiteX305" fmla="*/ 1736022 w 2593684"/>
              <a:gd name="connsiteY305" fmla="*/ 1339296 h 3310744"/>
              <a:gd name="connsiteX306" fmla="*/ 1803272 w 2593684"/>
              <a:gd name="connsiteY306" fmla="*/ 1298435 h 3310744"/>
              <a:gd name="connsiteX307" fmla="*/ 1834644 w 2593684"/>
              <a:gd name="connsiteY307" fmla="*/ 1263388 h 3310744"/>
              <a:gd name="connsiteX308" fmla="*/ 1846433 w 2593684"/>
              <a:gd name="connsiteY308" fmla="*/ 1251760 h 3310744"/>
              <a:gd name="connsiteX309" fmla="*/ 1910551 w 2593684"/>
              <a:gd name="connsiteY309" fmla="*/ 1204509 h 3310744"/>
              <a:gd name="connsiteX310" fmla="*/ 1943649 w 2593684"/>
              <a:gd name="connsiteY310" fmla="*/ 1202624 h 3310744"/>
              <a:gd name="connsiteX311" fmla="*/ 1975756 w 2593684"/>
              <a:gd name="connsiteY311" fmla="*/ 1188312 h 3310744"/>
              <a:gd name="connsiteX312" fmla="*/ 1971890 w 2593684"/>
              <a:gd name="connsiteY312" fmla="*/ 1051385 h 3310744"/>
              <a:gd name="connsiteX313" fmla="*/ 2003103 w 2593684"/>
              <a:gd name="connsiteY313" fmla="*/ 987011 h 3310744"/>
              <a:gd name="connsiteX314" fmla="*/ 2058756 w 2593684"/>
              <a:gd name="connsiteY314" fmla="*/ 909889 h 3310744"/>
              <a:gd name="connsiteX315" fmla="*/ 2122172 w 2593684"/>
              <a:gd name="connsiteY315" fmla="*/ 796955 h 3310744"/>
              <a:gd name="connsiteX316" fmla="*/ 2164374 w 2593684"/>
              <a:gd name="connsiteY316" fmla="*/ 694340 h 3310744"/>
              <a:gd name="connsiteX317" fmla="*/ 2184597 w 2593684"/>
              <a:gd name="connsiteY317" fmla="*/ 507287 h 3310744"/>
              <a:gd name="connsiteX318" fmla="*/ 1869531 w 2593684"/>
              <a:gd name="connsiteY318" fmla="*/ 71523 h 3310744"/>
              <a:gd name="connsiteX319" fmla="*/ 1542740 w 2593684"/>
              <a:gd name="connsiteY319" fmla="*/ 39671 h 3310744"/>
              <a:gd name="connsiteX320" fmla="*/ 1410509 w 2593684"/>
              <a:gd name="connsiteY320" fmla="*/ 94781 h 3310744"/>
              <a:gd name="connsiteX321" fmla="*/ 1220453 w 2593684"/>
              <a:gd name="connsiteY321" fmla="*/ 257521 h 3310744"/>
              <a:gd name="connsiteX322" fmla="*/ 1158060 w 2593684"/>
              <a:gd name="connsiteY322" fmla="*/ 399847 h 3310744"/>
              <a:gd name="connsiteX323" fmla="*/ 1098701 w 2593684"/>
              <a:gd name="connsiteY323" fmla="*/ 648559 h 3310744"/>
              <a:gd name="connsiteX324" fmla="*/ 1027554 w 2593684"/>
              <a:gd name="connsiteY324" fmla="*/ 890305 h 3310744"/>
              <a:gd name="connsiteX325" fmla="*/ 782709 w 2593684"/>
              <a:gd name="connsiteY325" fmla="*/ 1142307 h 3310744"/>
              <a:gd name="connsiteX326" fmla="*/ 772709 w 2593684"/>
              <a:gd name="connsiteY326" fmla="*/ 1147131 h 3310744"/>
              <a:gd name="connsiteX327" fmla="*/ 842003 w 2593684"/>
              <a:gd name="connsiteY327" fmla="*/ 1092853 h 3310744"/>
              <a:gd name="connsiteX328" fmla="*/ 1036436 w 2593684"/>
              <a:gd name="connsiteY328" fmla="*/ 780534 h 3310744"/>
              <a:gd name="connsiteX329" fmla="*/ 1099213 w 2593684"/>
              <a:gd name="connsiteY329" fmla="*/ 508788 h 3310744"/>
              <a:gd name="connsiteX330" fmla="*/ 1134610 w 2593684"/>
              <a:gd name="connsiteY330" fmla="*/ 367229 h 3310744"/>
              <a:gd name="connsiteX331" fmla="*/ 1255851 w 2593684"/>
              <a:gd name="connsiteY331" fmla="*/ 169442 h 3310744"/>
              <a:gd name="connsiteX332" fmla="*/ 1486161 w 2593684"/>
              <a:gd name="connsiteY332" fmla="*/ 24368 h 3310744"/>
              <a:gd name="connsiteX333" fmla="*/ 1586807 w 2593684"/>
              <a:gd name="connsiteY333" fmla="*/ 2161 h 331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2593684" h="3310744">
                <a:moveTo>
                  <a:pt x="715011" y="2762781"/>
                </a:moveTo>
                <a:cubicBezTo>
                  <a:pt x="788203" y="2799521"/>
                  <a:pt x="865068" y="2824887"/>
                  <a:pt x="948867" y="2837538"/>
                </a:cubicBezTo>
                <a:cubicBezTo>
                  <a:pt x="872129" y="2862681"/>
                  <a:pt x="760600" y="2826772"/>
                  <a:pt x="715011" y="2762781"/>
                </a:cubicBezTo>
                <a:close/>
                <a:moveTo>
                  <a:pt x="2300758" y="2754730"/>
                </a:moveTo>
                <a:cubicBezTo>
                  <a:pt x="2290183" y="2831660"/>
                  <a:pt x="2184756" y="2927502"/>
                  <a:pt x="2108849" y="2933700"/>
                </a:cubicBezTo>
                <a:cubicBezTo>
                  <a:pt x="2179932" y="2882808"/>
                  <a:pt x="2244786" y="2825558"/>
                  <a:pt x="2300758" y="2754730"/>
                </a:cubicBezTo>
                <a:close/>
                <a:moveTo>
                  <a:pt x="414226" y="2710131"/>
                </a:moveTo>
                <a:cubicBezTo>
                  <a:pt x="408411" y="2717160"/>
                  <a:pt x="397773" y="2724508"/>
                  <a:pt x="395792" y="2733740"/>
                </a:cubicBezTo>
                <a:cubicBezTo>
                  <a:pt x="392565" y="2748788"/>
                  <a:pt x="402980" y="2760928"/>
                  <a:pt x="415600" y="2768691"/>
                </a:cubicBezTo>
                <a:cubicBezTo>
                  <a:pt x="425759" y="2774921"/>
                  <a:pt x="437068" y="2779713"/>
                  <a:pt x="448378" y="2783611"/>
                </a:cubicBezTo>
                <a:cubicBezTo>
                  <a:pt x="490293" y="2798147"/>
                  <a:pt x="527448" y="2819647"/>
                  <a:pt x="556169" y="2854183"/>
                </a:cubicBezTo>
                <a:cubicBezTo>
                  <a:pt x="560002" y="2858719"/>
                  <a:pt x="563421" y="2863575"/>
                  <a:pt x="566999" y="2868272"/>
                </a:cubicBezTo>
                <a:cubicBezTo>
                  <a:pt x="523838" y="2841979"/>
                  <a:pt x="478920" y="2821660"/>
                  <a:pt x="431989" y="2805175"/>
                </a:cubicBezTo>
                <a:cubicBezTo>
                  <a:pt x="405281" y="2795783"/>
                  <a:pt x="383684" y="2779841"/>
                  <a:pt x="378445" y="2749299"/>
                </a:cubicBezTo>
                <a:cubicBezTo>
                  <a:pt x="374004" y="2723326"/>
                  <a:pt x="393332" y="2704732"/>
                  <a:pt x="414226" y="2710131"/>
                </a:cubicBezTo>
                <a:close/>
                <a:moveTo>
                  <a:pt x="1826006" y="2624496"/>
                </a:moveTo>
                <a:cubicBezTo>
                  <a:pt x="1840003" y="2623002"/>
                  <a:pt x="1854180" y="2623394"/>
                  <a:pt x="1868540" y="2626461"/>
                </a:cubicBezTo>
                <a:cubicBezTo>
                  <a:pt x="1885919" y="2630166"/>
                  <a:pt x="1900775" y="2638537"/>
                  <a:pt x="1912276" y="2652210"/>
                </a:cubicBezTo>
                <a:cubicBezTo>
                  <a:pt x="1928633" y="2671634"/>
                  <a:pt x="1935310" y="2703646"/>
                  <a:pt x="1916014" y="2719971"/>
                </a:cubicBezTo>
                <a:cubicBezTo>
                  <a:pt x="1903331" y="2730673"/>
                  <a:pt x="1880776" y="2745081"/>
                  <a:pt x="1864866" y="2750257"/>
                </a:cubicBezTo>
                <a:cubicBezTo>
                  <a:pt x="1820714" y="2764602"/>
                  <a:pt x="1782090" y="2769969"/>
                  <a:pt x="1737747" y="2783834"/>
                </a:cubicBezTo>
                <a:cubicBezTo>
                  <a:pt x="1726948" y="2787220"/>
                  <a:pt x="1716374" y="2790319"/>
                  <a:pt x="1707716" y="2797635"/>
                </a:cubicBezTo>
                <a:cubicBezTo>
                  <a:pt x="1693116" y="2809999"/>
                  <a:pt x="1686247" y="2822362"/>
                  <a:pt x="1701071" y="2834183"/>
                </a:cubicBezTo>
                <a:cubicBezTo>
                  <a:pt x="1715032" y="2845333"/>
                  <a:pt x="1730623" y="2855332"/>
                  <a:pt x="1746980" y="2862361"/>
                </a:cubicBezTo>
                <a:cubicBezTo>
                  <a:pt x="1806785" y="2888078"/>
                  <a:pt x="1870073" y="2900666"/>
                  <a:pt x="1934352" y="2909036"/>
                </a:cubicBezTo>
                <a:cubicBezTo>
                  <a:pt x="1991122" y="2916416"/>
                  <a:pt x="2044123" y="2921112"/>
                  <a:pt x="2102843" y="2937437"/>
                </a:cubicBezTo>
                <a:cubicBezTo>
                  <a:pt x="2139966" y="2946670"/>
                  <a:pt x="2155141" y="2959545"/>
                  <a:pt x="2187887" y="2978618"/>
                </a:cubicBezTo>
                <a:cubicBezTo>
                  <a:pt x="2197471" y="2985007"/>
                  <a:pt x="2206960" y="2996189"/>
                  <a:pt x="2210090" y="3001875"/>
                </a:cubicBezTo>
                <a:cubicBezTo>
                  <a:pt x="2213477" y="3008010"/>
                  <a:pt x="2209963" y="3017019"/>
                  <a:pt x="2207822" y="3022865"/>
                </a:cubicBezTo>
                <a:cubicBezTo>
                  <a:pt x="2205778" y="3028456"/>
                  <a:pt x="2197024" y="3031619"/>
                  <a:pt x="2190794" y="3034494"/>
                </a:cubicBezTo>
                <a:cubicBezTo>
                  <a:pt x="2195938" y="3029255"/>
                  <a:pt x="2205298" y="3023951"/>
                  <a:pt x="2205203" y="3018808"/>
                </a:cubicBezTo>
                <a:cubicBezTo>
                  <a:pt x="2205075" y="3011588"/>
                  <a:pt x="2199548" y="3002291"/>
                  <a:pt x="2193478" y="2997754"/>
                </a:cubicBezTo>
                <a:cubicBezTo>
                  <a:pt x="2158336" y="2971430"/>
                  <a:pt x="2117794" y="2956159"/>
                  <a:pt x="2075080" y="2949002"/>
                </a:cubicBezTo>
                <a:cubicBezTo>
                  <a:pt x="2022048" y="2940089"/>
                  <a:pt x="1968471" y="2941016"/>
                  <a:pt x="1915087" y="2934147"/>
                </a:cubicBezTo>
                <a:cubicBezTo>
                  <a:pt x="1848668" y="2925617"/>
                  <a:pt x="1783048" y="2910538"/>
                  <a:pt x="1721901" y="2881817"/>
                </a:cubicBezTo>
                <a:cubicBezTo>
                  <a:pt x="1708483" y="2875523"/>
                  <a:pt x="1689282" y="2860284"/>
                  <a:pt x="1678292" y="2850317"/>
                </a:cubicBezTo>
                <a:cubicBezTo>
                  <a:pt x="1658038" y="2831915"/>
                  <a:pt x="1656760" y="2808817"/>
                  <a:pt x="1675800" y="2789265"/>
                </a:cubicBezTo>
                <a:cubicBezTo>
                  <a:pt x="1685704" y="2779106"/>
                  <a:pt x="1704969" y="2763483"/>
                  <a:pt x="1718259" y="2758979"/>
                </a:cubicBezTo>
                <a:cubicBezTo>
                  <a:pt x="1765062" y="2743101"/>
                  <a:pt x="1812727" y="2732973"/>
                  <a:pt x="1859850" y="2717958"/>
                </a:cubicBezTo>
                <a:cubicBezTo>
                  <a:pt x="1870297" y="2714636"/>
                  <a:pt x="1877741" y="2713070"/>
                  <a:pt x="1886335" y="2706457"/>
                </a:cubicBezTo>
                <a:cubicBezTo>
                  <a:pt x="1900519" y="2695563"/>
                  <a:pt x="1904097" y="2681282"/>
                  <a:pt x="1889561" y="2670867"/>
                </a:cubicBezTo>
                <a:cubicBezTo>
                  <a:pt x="1879210" y="2663424"/>
                  <a:pt x="1866048" y="2657929"/>
                  <a:pt x="1853460" y="2655980"/>
                </a:cubicBezTo>
                <a:cubicBezTo>
                  <a:pt x="1828222" y="2652082"/>
                  <a:pt x="1803974" y="2660005"/>
                  <a:pt x="1780173" y="2667896"/>
                </a:cubicBezTo>
                <a:cubicBezTo>
                  <a:pt x="1666568" y="2705562"/>
                  <a:pt x="1553090" y="2743612"/>
                  <a:pt x="1439325" y="2780703"/>
                </a:cubicBezTo>
                <a:cubicBezTo>
                  <a:pt x="1415652" y="2788402"/>
                  <a:pt x="1390382" y="2791150"/>
                  <a:pt x="1366772" y="2799009"/>
                </a:cubicBezTo>
                <a:cubicBezTo>
                  <a:pt x="1339138" y="2808210"/>
                  <a:pt x="1310321" y="2816900"/>
                  <a:pt x="1285913" y="2832043"/>
                </a:cubicBezTo>
                <a:cubicBezTo>
                  <a:pt x="1170391" y="2903669"/>
                  <a:pt x="1043687" y="2933668"/>
                  <a:pt x="910179" y="2932422"/>
                </a:cubicBezTo>
                <a:cubicBezTo>
                  <a:pt x="803570" y="2931431"/>
                  <a:pt x="699389" y="2912870"/>
                  <a:pt x="595528" y="2891433"/>
                </a:cubicBezTo>
                <a:cubicBezTo>
                  <a:pt x="580832" y="2888398"/>
                  <a:pt x="566200" y="2878654"/>
                  <a:pt x="551536" y="2875459"/>
                </a:cubicBezTo>
                <a:cubicBezTo>
                  <a:pt x="551728" y="2874948"/>
                  <a:pt x="551824" y="2874373"/>
                  <a:pt x="551919" y="2873830"/>
                </a:cubicBezTo>
                <a:cubicBezTo>
                  <a:pt x="579841" y="2878430"/>
                  <a:pt x="607732" y="2876833"/>
                  <a:pt x="635686" y="2881242"/>
                </a:cubicBezTo>
                <a:cubicBezTo>
                  <a:pt x="741847" y="2898014"/>
                  <a:pt x="848520" y="2909388"/>
                  <a:pt x="956151" y="2903062"/>
                </a:cubicBezTo>
                <a:cubicBezTo>
                  <a:pt x="1061514" y="2896864"/>
                  <a:pt x="1162308" y="2869964"/>
                  <a:pt x="1253423" y="2813928"/>
                </a:cubicBezTo>
                <a:cubicBezTo>
                  <a:pt x="1296041" y="2787731"/>
                  <a:pt x="1341981" y="2774633"/>
                  <a:pt x="1390318" y="2761630"/>
                </a:cubicBezTo>
                <a:cubicBezTo>
                  <a:pt x="1460474" y="2742781"/>
                  <a:pt x="1529193" y="2718533"/>
                  <a:pt x="1598328" y="2695946"/>
                </a:cubicBezTo>
                <a:cubicBezTo>
                  <a:pt x="1660530" y="2675628"/>
                  <a:pt x="1722380" y="2654223"/>
                  <a:pt x="1784550" y="2633840"/>
                </a:cubicBezTo>
                <a:cubicBezTo>
                  <a:pt x="1798192" y="2629368"/>
                  <a:pt x="1812009" y="2625989"/>
                  <a:pt x="1826006" y="2624496"/>
                </a:cubicBezTo>
                <a:close/>
                <a:moveTo>
                  <a:pt x="1259621" y="2594801"/>
                </a:moveTo>
                <a:cubicBezTo>
                  <a:pt x="1260260" y="2596047"/>
                  <a:pt x="1260867" y="2597293"/>
                  <a:pt x="1261506" y="2598539"/>
                </a:cubicBezTo>
                <a:cubicBezTo>
                  <a:pt x="1258662" y="2600392"/>
                  <a:pt x="1255851" y="2602277"/>
                  <a:pt x="1252976" y="2604130"/>
                </a:cubicBezTo>
                <a:cubicBezTo>
                  <a:pt x="1182340" y="2649431"/>
                  <a:pt x="1111768" y="2694797"/>
                  <a:pt x="1041068" y="2739970"/>
                </a:cubicBezTo>
                <a:cubicBezTo>
                  <a:pt x="998003" y="2767477"/>
                  <a:pt x="987172" y="2806741"/>
                  <a:pt x="998769" y="2854374"/>
                </a:cubicBezTo>
                <a:cubicBezTo>
                  <a:pt x="1000686" y="2862234"/>
                  <a:pt x="1002859" y="2870061"/>
                  <a:pt x="1004903" y="2877888"/>
                </a:cubicBezTo>
                <a:cubicBezTo>
                  <a:pt x="1003402" y="2878239"/>
                  <a:pt x="1001868" y="2878623"/>
                  <a:pt x="1000303" y="2879038"/>
                </a:cubicBezTo>
                <a:cubicBezTo>
                  <a:pt x="993626" y="2859294"/>
                  <a:pt x="984617" y="2839966"/>
                  <a:pt x="980751" y="2819680"/>
                </a:cubicBezTo>
                <a:cubicBezTo>
                  <a:pt x="973914" y="2783643"/>
                  <a:pt x="987492" y="2753740"/>
                  <a:pt x="1015190" y="2730195"/>
                </a:cubicBezTo>
                <a:cubicBezTo>
                  <a:pt x="1061035" y="2691219"/>
                  <a:pt x="1111033" y="2658440"/>
                  <a:pt x="1165663" y="2633298"/>
                </a:cubicBezTo>
                <a:cubicBezTo>
                  <a:pt x="1196365" y="2619177"/>
                  <a:pt x="1228248" y="2607548"/>
                  <a:pt x="1259621" y="2594801"/>
                </a:cubicBezTo>
                <a:close/>
                <a:moveTo>
                  <a:pt x="2355132" y="2493815"/>
                </a:moveTo>
                <a:cubicBezTo>
                  <a:pt x="2295997" y="2520427"/>
                  <a:pt x="2234434" y="2537487"/>
                  <a:pt x="2170795" y="2547519"/>
                </a:cubicBezTo>
                <a:cubicBezTo>
                  <a:pt x="2085847" y="2560937"/>
                  <a:pt x="2001601" y="2553205"/>
                  <a:pt x="1917324" y="2541065"/>
                </a:cubicBezTo>
                <a:cubicBezTo>
                  <a:pt x="1855090" y="2532120"/>
                  <a:pt x="1792824" y="2522536"/>
                  <a:pt x="1729632" y="2524325"/>
                </a:cubicBezTo>
                <a:cubicBezTo>
                  <a:pt x="1690688" y="2525443"/>
                  <a:pt x="1652287" y="2530746"/>
                  <a:pt x="1615771" y="2544931"/>
                </a:cubicBezTo>
                <a:cubicBezTo>
                  <a:pt x="1605452" y="2548924"/>
                  <a:pt x="1602768" y="2556145"/>
                  <a:pt x="1593120" y="2561863"/>
                </a:cubicBezTo>
                <a:cubicBezTo>
                  <a:pt x="1593472" y="2563556"/>
                  <a:pt x="1593823" y="2565218"/>
                  <a:pt x="1594143" y="2566911"/>
                </a:cubicBezTo>
                <a:cubicBezTo>
                  <a:pt x="1632160" y="2582118"/>
                  <a:pt x="1663820" y="2597325"/>
                  <a:pt x="1701838" y="2612564"/>
                </a:cubicBezTo>
                <a:cubicBezTo>
                  <a:pt x="1701582" y="2613331"/>
                  <a:pt x="1701358" y="2614129"/>
                  <a:pt x="1701103" y="2614896"/>
                </a:cubicBezTo>
                <a:cubicBezTo>
                  <a:pt x="1689506" y="2611541"/>
                  <a:pt x="1677909" y="2611414"/>
                  <a:pt x="1666312" y="2608027"/>
                </a:cubicBezTo>
                <a:cubicBezTo>
                  <a:pt x="1639444" y="2600168"/>
                  <a:pt x="1612608" y="2592341"/>
                  <a:pt x="1585772" y="2584354"/>
                </a:cubicBezTo>
                <a:cubicBezTo>
                  <a:pt x="1572610" y="2580457"/>
                  <a:pt x="1570054" y="2572406"/>
                  <a:pt x="1574367" y="2559435"/>
                </a:cubicBezTo>
                <a:cubicBezTo>
                  <a:pt x="1579607" y="2543781"/>
                  <a:pt x="1591874" y="2530970"/>
                  <a:pt x="1606410" y="2526529"/>
                </a:cubicBezTo>
                <a:cubicBezTo>
                  <a:pt x="1641585" y="2508926"/>
                  <a:pt x="1664171" y="2502728"/>
                  <a:pt x="1697078" y="2498032"/>
                </a:cubicBezTo>
                <a:cubicBezTo>
                  <a:pt x="1768193" y="2487905"/>
                  <a:pt x="1845346" y="2501610"/>
                  <a:pt x="1915694" y="2512345"/>
                </a:cubicBezTo>
                <a:cubicBezTo>
                  <a:pt x="2007543" y="2526370"/>
                  <a:pt x="2099616" y="2537551"/>
                  <a:pt x="2192232" y="2523366"/>
                </a:cubicBezTo>
                <a:cubicBezTo>
                  <a:pt x="2245297" y="2515220"/>
                  <a:pt x="2297691" y="2505668"/>
                  <a:pt x="2350372" y="2494965"/>
                </a:cubicBezTo>
                <a:cubicBezTo>
                  <a:pt x="2352001" y="2494678"/>
                  <a:pt x="2353567" y="2494230"/>
                  <a:pt x="2355132" y="2493815"/>
                </a:cubicBezTo>
                <a:close/>
                <a:moveTo>
                  <a:pt x="2450049" y="2472314"/>
                </a:moveTo>
                <a:cubicBezTo>
                  <a:pt x="2497043" y="2522951"/>
                  <a:pt x="2509918" y="2625247"/>
                  <a:pt x="2477939" y="2693998"/>
                </a:cubicBezTo>
                <a:cubicBezTo>
                  <a:pt x="2445065" y="2764729"/>
                  <a:pt x="2378358" y="2808561"/>
                  <a:pt x="2307307" y="2805398"/>
                </a:cubicBezTo>
                <a:cubicBezTo>
                  <a:pt x="2325038" y="2798147"/>
                  <a:pt x="2342577" y="2789329"/>
                  <a:pt x="2358679" y="2780927"/>
                </a:cubicBezTo>
                <a:cubicBezTo>
                  <a:pt x="2433628" y="2741791"/>
                  <a:pt x="2465799" y="2680963"/>
                  <a:pt x="2469441" y="2598059"/>
                </a:cubicBezTo>
                <a:cubicBezTo>
                  <a:pt x="2471198" y="2557965"/>
                  <a:pt x="2466501" y="2519341"/>
                  <a:pt x="2452125" y="2481962"/>
                </a:cubicBezTo>
                <a:cubicBezTo>
                  <a:pt x="2451199" y="2479566"/>
                  <a:pt x="2450304" y="2477138"/>
                  <a:pt x="2449569" y="2474678"/>
                </a:cubicBezTo>
                <a:cubicBezTo>
                  <a:pt x="2449378" y="2474007"/>
                  <a:pt x="2449857" y="2473113"/>
                  <a:pt x="2450049" y="2472314"/>
                </a:cubicBezTo>
                <a:close/>
                <a:moveTo>
                  <a:pt x="996565" y="2451196"/>
                </a:moveTo>
                <a:cubicBezTo>
                  <a:pt x="1065667" y="2449407"/>
                  <a:pt x="1131735" y="2464614"/>
                  <a:pt x="1196013" y="2488415"/>
                </a:cubicBezTo>
                <a:cubicBezTo>
                  <a:pt x="1229462" y="2500811"/>
                  <a:pt x="1262368" y="2521066"/>
                  <a:pt x="1295498" y="2534260"/>
                </a:cubicBezTo>
                <a:cubicBezTo>
                  <a:pt x="1295178" y="2534835"/>
                  <a:pt x="1294795" y="2535346"/>
                  <a:pt x="1294443" y="2535889"/>
                </a:cubicBezTo>
                <a:cubicBezTo>
                  <a:pt x="1253582" y="2522631"/>
                  <a:pt x="1212945" y="2518286"/>
                  <a:pt x="1171861" y="2505763"/>
                </a:cubicBezTo>
                <a:cubicBezTo>
                  <a:pt x="1059789" y="2471579"/>
                  <a:pt x="949666" y="2474582"/>
                  <a:pt x="840118" y="2516114"/>
                </a:cubicBezTo>
                <a:cubicBezTo>
                  <a:pt x="764466" y="2544771"/>
                  <a:pt x="687409" y="2569818"/>
                  <a:pt x="610799" y="2595855"/>
                </a:cubicBezTo>
                <a:cubicBezTo>
                  <a:pt x="561376" y="2612659"/>
                  <a:pt x="512848" y="2611286"/>
                  <a:pt x="465374" y="2587165"/>
                </a:cubicBezTo>
                <a:cubicBezTo>
                  <a:pt x="448218" y="2578443"/>
                  <a:pt x="429497" y="2572789"/>
                  <a:pt x="411382" y="2566016"/>
                </a:cubicBezTo>
                <a:cubicBezTo>
                  <a:pt x="407836" y="2564674"/>
                  <a:pt x="403811" y="2564323"/>
                  <a:pt x="399977" y="2564035"/>
                </a:cubicBezTo>
                <a:cubicBezTo>
                  <a:pt x="373173" y="2562150"/>
                  <a:pt x="371256" y="2559882"/>
                  <a:pt x="368701" y="2586047"/>
                </a:cubicBezTo>
                <a:cubicBezTo>
                  <a:pt x="367582" y="2597612"/>
                  <a:pt x="366848" y="2609273"/>
                  <a:pt x="366688" y="2620902"/>
                </a:cubicBezTo>
                <a:cubicBezTo>
                  <a:pt x="366336" y="2644926"/>
                  <a:pt x="370074" y="2647386"/>
                  <a:pt x="393268" y="2652466"/>
                </a:cubicBezTo>
                <a:cubicBezTo>
                  <a:pt x="401638" y="2654287"/>
                  <a:pt x="410296" y="2655501"/>
                  <a:pt x="418826" y="2655692"/>
                </a:cubicBezTo>
                <a:cubicBezTo>
                  <a:pt x="448665" y="2656331"/>
                  <a:pt x="475309" y="2665820"/>
                  <a:pt x="499653" y="2682752"/>
                </a:cubicBezTo>
                <a:cubicBezTo>
                  <a:pt x="517320" y="2695052"/>
                  <a:pt x="535179" y="2707128"/>
                  <a:pt x="553389" y="2718629"/>
                </a:cubicBezTo>
                <a:cubicBezTo>
                  <a:pt x="583132" y="2737382"/>
                  <a:pt x="613642" y="2738948"/>
                  <a:pt x="643193" y="2718789"/>
                </a:cubicBezTo>
                <a:cubicBezTo>
                  <a:pt x="704085" y="2677321"/>
                  <a:pt x="772070" y="2671091"/>
                  <a:pt x="842642" y="2677289"/>
                </a:cubicBezTo>
                <a:cubicBezTo>
                  <a:pt x="879956" y="2680580"/>
                  <a:pt x="917175" y="2685691"/>
                  <a:pt x="954554" y="2687704"/>
                </a:cubicBezTo>
                <a:cubicBezTo>
                  <a:pt x="977396" y="2688918"/>
                  <a:pt x="1000494" y="2692208"/>
                  <a:pt x="1023944" y="2691761"/>
                </a:cubicBezTo>
                <a:cubicBezTo>
                  <a:pt x="1007299" y="2694541"/>
                  <a:pt x="990686" y="2699620"/>
                  <a:pt x="974042" y="2699620"/>
                </a:cubicBezTo>
                <a:cubicBezTo>
                  <a:pt x="933149" y="2699620"/>
                  <a:pt x="892224" y="2697384"/>
                  <a:pt x="851331" y="2695914"/>
                </a:cubicBezTo>
                <a:cubicBezTo>
                  <a:pt x="801653" y="2694093"/>
                  <a:pt x="751911" y="2693263"/>
                  <a:pt x="704980" y="2713006"/>
                </a:cubicBezTo>
                <a:cubicBezTo>
                  <a:pt x="687632" y="2720290"/>
                  <a:pt x="670956" y="2729811"/>
                  <a:pt x="655270" y="2740258"/>
                </a:cubicBezTo>
                <a:cubicBezTo>
                  <a:pt x="617028" y="2765720"/>
                  <a:pt x="578723" y="2766167"/>
                  <a:pt x="539907" y="2742813"/>
                </a:cubicBezTo>
                <a:cubicBezTo>
                  <a:pt x="521090" y="2731504"/>
                  <a:pt x="502880" y="2719204"/>
                  <a:pt x="484542" y="2707096"/>
                </a:cubicBezTo>
                <a:cubicBezTo>
                  <a:pt x="464607" y="2693934"/>
                  <a:pt x="443074" y="2686937"/>
                  <a:pt x="418954" y="2686650"/>
                </a:cubicBezTo>
                <a:cubicBezTo>
                  <a:pt x="406143" y="2686490"/>
                  <a:pt x="393076" y="2684765"/>
                  <a:pt x="380681" y="2681570"/>
                </a:cubicBezTo>
                <a:cubicBezTo>
                  <a:pt x="353462" y="2674542"/>
                  <a:pt x="338957" y="2656395"/>
                  <a:pt x="338574" y="2628345"/>
                </a:cubicBezTo>
                <a:cubicBezTo>
                  <a:pt x="338318" y="2608155"/>
                  <a:pt x="339564" y="2587836"/>
                  <a:pt x="341673" y="2567709"/>
                </a:cubicBezTo>
                <a:cubicBezTo>
                  <a:pt x="343813" y="2547295"/>
                  <a:pt x="359276" y="2534643"/>
                  <a:pt x="381639" y="2532184"/>
                </a:cubicBezTo>
                <a:cubicBezTo>
                  <a:pt x="406015" y="2529500"/>
                  <a:pt x="428666" y="2535506"/>
                  <a:pt x="450646" y="2545186"/>
                </a:cubicBezTo>
                <a:cubicBezTo>
                  <a:pt x="459304" y="2548988"/>
                  <a:pt x="468153" y="2552534"/>
                  <a:pt x="476491" y="2557007"/>
                </a:cubicBezTo>
                <a:cubicBezTo>
                  <a:pt x="516490" y="2578539"/>
                  <a:pt x="558021" y="2579977"/>
                  <a:pt x="600448" y="2566207"/>
                </a:cubicBezTo>
                <a:cubicBezTo>
                  <a:pt x="678240" y="2540937"/>
                  <a:pt x="755808" y="2508574"/>
                  <a:pt x="833633" y="2483400"/>
                </a:cubicBezTo>
                <a:cubicBezTo>
                  <a:pt x="886633" y="2466276"/>
                  <a:pt x="940433" y="2452666"/>
                  <a:pt x="996565" y="2451196"/>
                </a:cubicBezTo>
                <a:close/>
                <a:moveTo>
                  <a:pt x="697153" y="2222580"/>
                </a:moveTo>
                <a:cubicBezTo>
                  <a:pt x="715140" y="2326889"/>
                  <a:pt x="692776" y="2425926"/>
                  <a:pt x="640063" y="2517775"/>
                </a:cubicBezTo>
                <a:cubicBezTo>
                  <a:pt x="647091" y="2417172"/>
                  <a:pt x="666420" y="2318902"/>
                  <a:pt x="697153" y="2222580"/>
                </a:cubicBezTo>
                <a:close/>
                <a:moveTo>
                  <a:pt x="1486959" y="2060638"/>
                </a:moveTo>
                <a:cubicBezTo>
                  <a:pt x="1491336" y="2059232"/>
                  <a:pt x="1500952" y="2063609"/>
                  <a:pt x="1503253" y="2067954"/>
                </a:cubicBezTo>
                <a:cubicBezTo>
                  <a:pt x="1517118" y="2094119"/>
                  <a:pt x="1533187" y="2119964"/>
                  <a:pt x="1541590" y="2147982"/>
                </a:cubicBezTo>
                <a:cubicBezTo>
                  <a:pt x="1553346" y="2187214"/>
                  <a:pt x="1577562" y="2216158"/>
                  <a:pt x="1606219" y="2242451"/>
                </a:cubicBezTo>
                <a:cubicBezTo>
                  <a:pt x="1654556" y="2286826"/>
                  <a:pt x="1713563" y="2306123"/>
                  <a:pt x="1777682" y="2312224"/>
                </a:cubicBezTo>
                <a:cubicBezTo>
                  <a:pt x="1780110" y="2312480"/>
                  <a:pt x="1782538" y="2312704"/>
                  <a:pt x="1784966" y="2312927"/>
                </a:cubicBezTo>
                <a:cubicBezTo>
                  <a:pt x="1695321" y="2331201"/>
                  <a:pt x="1621171" y="2303758"/>
                  <a:pt x="1559352" y="2233825"/>
                </a:cubicBezTo>
                <a:cubicBezTo>
                  <a:pt x="1559512" y="2327208"/>
                  <a:pt x="1525360" y="2400623"/>
                  <a:pt x="1447664" y="2454614"/>
                </a:cubicBezTo>
                <a:cubicBezTo>
                  <a:pt x="1461913" y="2436341"/>
                  <a:pt x="1475682" y="2421038"/>
                  <a:pt x="1486832" y="2404073"/>
                </a:cubicBezTo>
                <a:cubicBezTo>
                  <a:pt x="1537277" y="2327399"/>
                  <a:pt x="1546158" y="2244815"/>
                  <a:pt x="1517885" y="2158269"/>
                </a:cubicBezTo>
                <a:cubicBezTo>
                  <a:pt x="1508843" y="2130571"/>
                  <a:pt x="1496352" y="2104023"/>
                  <a:pt x="1485426" y="2076931"/>
                </a:cubicBezTo>
                <a:cubicBezTo>
                  <a:pt x="1483062" y="2071053"/>
                  <a:pt x="1478589" y="2063321"/>
                  <a:pt x="1486959" y="2060638"/>
                </a:cubicBezTo>
                <a:close/>
                <a:moveTo>
                  <a:pt x="727599" y="2049585"/>
                </a:moveTo>
                <a:cubicBezTo>
                  <a:pt x="734148" y="2067380"/>
                  <a:pt x="732647" y="2085430"/>
                  <a:pt x="727184" y="2102841"/>
                </a:cubicBezTo>
                <a:cubicBezTo>
                  <a:pt x="722200" y="2118783"/>
                  <a:pt x="716290" y="2134757"/>
                  <a:pt x="708399" y="2149389"/>
                </a:cubicBezTo>
                <a:cubicBezTo>
                  <a:pt x="646804" y="2263633"/>
                  <a:pt x="578117" y="2373405"/>
                  <a:pt x="500261" y="2477330"/>
                </a:cubicBezTo>
                <a:cubicBezTo>
                  <a:pt x="497960" y="2480397"/>
                  <a:pt x="495405" y="2483304"/>
                  <a:pt x="492977" y="2486307"/>
                </a:cubicBezTo>
                <a:cubicBezTo>
                  <a:pt x="492146" y="2485764"/>
                  <a:pt x="491219" y="2485189"/>
                  <a:pt x="490293" y="2484614"/>
                </a:cubicBezTo>
                <a:cubicBezTo>
                  <a:pt x="508152" y="2450398"/>
                  <a:pt x="518087" y="2415256"/>
                  <a:pt x="537799" y="2382126"/>
                </a:cubicBezTo>
                <a:cubicBezTo>
                  <a:pt x="584314" y="2304143"/>
                  <a:pt x="632427" y="2227117"/>
                  <a:pt x="679933" y="2149708"/>
                </a:cubicBezTo>
                <a:cubicBezTo>
                  <a:pt x="686227" y="2139421"/>
                  <a:pt x="689965" y="2129518"/>
                  <a:pt x="695971" y="2119103"/>
                </a:cubicBezTo>
                <a:cubicBezTo>
                  <a:pt x="708335" y="2097634"/>
                  <a:pt x="727152" y="2075047"/>
                  <a:pt x="727599" y="2049585"/>
                </a:cubicBezTo>
                <a:close/>
                <a:moveTo>
                  <a:pt x="2297403" y="1906918"/>
                </a:moveTo>
                <a:cubicBezTo>
                  <a:pt x="2362418" y="1911632"/>
                  <a:pt x="2421894" y="1936251"/>
                  <a:pt x="2475925" y="1978661"/>
                </a:cubicBezTo>
                <a:cubicBezTo>
                  <a:pt x="2542312" y="2030767"/>
                  <a:pt x="2582023" y="2098688"/>
                  <a:pt x="2591320" y="2183381"/>
                </a:cubicBezTo>
                <a:cubicBezTo>
                  <a:pt x="2591703" y="2186735"/>
                  <a:pt x="2592885" y="2190026"/>
                  <a:pt x="2593684" y="2193316"/>
                </a:cubicBezTo>
                <a:cubicBezTo>
                  <a:pt x="2593684" y="2208811"/>
                  <a:pt x="2593684" y="2224337"/>
                  <a:pt x="2593684" y="2239864"/>
                </a:cubicBezTo>
                <a:cubicBezTo>
                  <a:pt x="2589307" y="2262163"/>
                  <a:pt x="2589467" y="2284814"/>
                  <a:pt x="2583461" y="2306666"/>
                </a:cubicBezTo>
                <a:cubicBezTo>
                  <a:pt x="2567743" y="2364044"/>
                  <a:pt x="2534357" y="2412955"/>
                  <a:pt x="2489599" y="2452634"/>
                </a:cubicBezTo>
                <a:cubicBezTo>
                  <a:pt x="2498321" y="2441484"/>
                  <a:pt x="2501452" y="2430846"/>
                  <a:pt x="2509279" y="2419121"/>
                </a:cubicBezTo>
                <a:cubicBezTo>
                  <a:pt x="2573525" y="2322736"/>
                  <a:pt x="2595505" y="2219769"/>
                  <a:pt x="2548830" y="2111339"/>
                </a:cubicBezTo>
                <a:cubicBezTo>
                  <a:pt x="2498289" y="1994028"/>
                  <a:pt x="2370147" y="1919526"/>
                  <a:pt x="2243763" y="1932273"/>
                </a:cubicBezTo>
                <a:cubicBezTo>
                  <a:pt x="2199580" y="1936714"/>
                  <a:pt x="2158623" y="1952624"/>
                  <a:pt x="2117538" y="1968406"/>
                </a:cubicBezTo>
                <a:cubicBezTo>
                  <a:pt x="2092076" y="1978182"/>
                  <a:pt x="2071087" y="1991664"/>
                  <a:pt x="2053643" y="2013835"/>
                </a:cubicBezTo>
                <a:cubicBezTo>
                  <a:pt x="2031696" y="2041725"/>
                  <a:pt x="1999588" y="2052332"/>
                  <a:pt x="1964063" y="2051246"/>
                </a:cubicBezTo>
                <a:cubicBezTo>
                  <a:pt x="1960612" y="2051150"/>
                  <a:pt x="1957194" y="2050607"/>
                  <a:pt x="1953744" y="2050383"/>
                </a:cubicBezTo>
                <a:cubicBezTo>
                  <a:pt x="1939239" y="2049425"/>
                  <a:pt x="1937642" y="2051405"/>
                  <a:pt x="1940358" y="2065335"/>
                </a:cubicBezTo>
                <a:cubicBezTo>
                  <a:pt x="1942306" y="2075398"/>
                  <a:pt x="1943712" y="2085557"/>
                  <a:pt x="1945565" y="2096899"/>
                </a:cubicBezTo>
                <a:cubicBezTo>
                  <a:pt x="1942243" y="2096451"/>
                  <a:pt x="1940581" y="2096579"/>
                  <a:pt x="1939271" y="2095972"/>
                </a:cubicBezTo>
                <a:cubicBezTo>
                  <a:pt x="1920870" y="2087474"/>
                  <a:pt x="1916940" y="2089870"/>
                  <a:pt x="1918122" y="2110860"/>
                </a:cubicBezTo>
                <a:cubicBezTo>
                  <a:pt x="1919208" y="2130316"/>
                  <a:pt x="1919943" y="2149260"/>
                  <a:pt x="1909752" y="2165618"/>
                </a:cubicBezTo>
                <a:cubicBezTo>
                  <a:pt x="1902308" y="2177566"/>
                  <a:pt x="1888123" y="2187342"/>
                  <a:pt x="1876846" y="2200249"/>
                </a:cubicBezTo>
                <a:cubicBezTo>
                  <a:pt x="1883523" y="2213347"/>
                  <a:pt x="1883044" y="2228778"/>
                  <a:pt x="1877549" y="2244720"/>
                </a:cubicBezTo>
                <a:cubicBezTo>
                  <a:pt x="1870393" y="2265549"/>
                  <a:pt x="1872022" y="2269671"/>
                  <a:pt x="1893650" y="2274335"/>
                </a:cubicBezTo>
                <a:cubicBezTo>
                  <a:pt x="1902404" y="2276220"/>
                  <a:pt x="1911573" y="2276731"/>
                  <a:pt x="1920582" y="2276795"/>
                </a:cubicBezTo>
                <a:cubicBezTo>
                  <a:pt x="1929080" y="2276859"/>
                  <a:pt x="1937610" y="2285069"/>
                  <a:pt x="1946172" y="2285006"/>
                </a:cubicBezTo>
                <a:cubicBezTo>
                  <a:pt x="1926556" y="2290756"/>
                  <a:pt x="1906749" y="2293312"/>
                  <a:pt x="1886558" y="2288200"/>
                </a:cubicBezTo>
                <a:cubicBezTo>
                  <a:pt x="1867453" y="2283344"/>
                  <a:pt x="1857869" y="2269096"/>
                  <a:pt x="1860808" y="2249544"/>
                </a:cubicBezTo>
                <a:cubicBezTo>
                  <a:pt x="1861767" y="2243186"/>
                  <a:pt x="1864642" y="2237084"/>
                  <a:pt x="1865217" y="2230727"/>
                </a:cubicBezTo>
                <a:cubicBezTo>
                  <a:pt x="1865952" y="2222452"/>
                  <a:pt x="1866271" y="2213890"/>
                  <a:pt x="1864930" y="2205776"/>
                </a:cubicBezTo>
                <a:cubicBezTo>
                  <a:pt x="1863396" y="2196703"/>
                  <a:pt x="1862022" y="2188620"/>
                  <a:pt x="1871638" y="2183285"/>
                </a:cubicBezTo>
                <a:cubicBezTo>
                  <a:pt x="1897995" y="2168653"/>
                  <a:pt x="1903810" y="2143862"/>
                  <a:pt x="1901989" y="2117026"/>
                </a:cubicBezTo>
                <a:cubicBezTo>
                  <a:pt x="1900647" y="2097442"/>
                  <a:pt x="1901605" y="2080701"/>
                  <a:pt x="1922403" y="2071820"/>
                </a:cubicBezTo>
                <a:cubicBezTo>
                  <a:pt x="1921796" y="2067794"/>
                  <a:pt x="1921221" y="2064440"/>
                  <a:pt x="1920774" y="2061053"/>
                </a:cubicBezTo>
                <a:cubicBezTo>
                  <a:pt x="1918250" y="2041630"/>
                  <a:pt x="1927738" y="2030895"/>
                  <a:pt x="1947514" y="2030192"/>
                </a:cubicBezTo>
                <a:cubicBezTo>
                  <a:pt x="1961187" y="2029713"/>
                  <a:pt x="1975212" y="2030480"/>
                  <a:pt x="1988438" y="2027637"/>
                </a:cubicBezTo>
                <a:cubicBezTo>
                  <a:pt x="2011377" y="2022716"/>
                  <a:pt x="2030801" y="2010928"/>
                  <a:pt x="2043867" y="1990514"/>
                </a:cubicBezTo>
                <a:cubicBezTo>
                  <a:pt x="2054698" y="1973581"/>
                  <a:pt x="2069905" y="1962464"/>
                  <a:pt x="2088402" y="1954668"/>
                </a:cubicBezTo>
                <a:cubicBezTo>
                  <a:pt x="2134471" y="1935276"/>
                  <a:pt x="2180379" y="1915341"/>
                  <a:pt x="2230537" y="1908919"/>
                </a:cubicBezTo>
                <a:cubicBezTo>
                  <a:pt x="2253444" y="1905988"/>
                  <a:pt x="2275731" y="1905347"/>
                  <a:pt x="2297403" y="1906918"/>
                </a:cubicBezTo>
                <a:close/>
                <a:moveTo>
                  <a:pt x="1884194" y="1736339"/>
                </a:moveTo>
                <a:cubicBezTo>
                  <a:pt x="1954734" y="1792503"/>
                  <a:pt x="1987288" y="1909494"/>
                  <a:pt x="1969877" y="1974252"/>
                </a:cubicBezTo>
                <a:cubicBezTo>
                  <a:pt x="1957737" y="1934414"/>
                  <a:pt x="1943712" y="1893393"/>
                  <a:pt x="1929432" y="1853618"/>
                </a:cubicBezTo>
                <a:cubicBezTo>
                  <a:pt x="1915215" y="1814195"/>
                  <a:pt x="1900711" y="1775986"/>
                  <a:pt x="1884194" y="1736339"/>
                </a:cubicBezTo>
                <a:close/>
                <a:moveTo>
                  <a:pt x="948324" y="1456256"/>
                </a:moveTo>
                <a:cubicBezTo>
                  <a:pt x="997268" y="1459195"/>
                  <a:pt x="1046339" y="1460856"/>
                  <a:pt x="1095155" y="1465489"/>
                </a:cubicBezTo>
                <a:cubicBezTo>
                  <a:pt x="1135377" y="1469291"/>
                  <a:pt x="1175503" y="1475233"/>
                  <a:pt x="1215214" y="1482772"/>
                </a:cubicBezTo>
                <a:cubicBezTo>
                  <a:pt x="1248918" y="1489162"/>
                  <a:pt x="1280419" y="1502580"/>
                  <a:pt x="1306041" y="1526572"/>
                </a:cubicBezTo>
                <a:cubicBezTo>
                  <a:pt x="1326231" y="1545453"/>
                  <a:pt x="1340192" y="1567625"/>
                  <a:pt x="1338978" y="1596697"/>
                </a:cubicBezTo>
                <a:cubicBezTo>
                  <a:pt x="1338883" y="1598646"/>
                  <a:pt x="1338403" y="1600563"/>
                  <a:pt x="1337669" y="1605099"/>
                </a:cubicBezTo>
                <a:cubicBezTo>
                  <a:pt x="1321152" y="1544016"/>
                  <a:pt x="1274093" y="1524049"/>
                  <a:pt x="1222210" y="1513123"/>
                </a:cubicBezTo>
                <a:cubicBezTo>
                  <a:pt x="1170871" y="1502324"/>
                  <a:pt x="1118573" y="1496190"/>
                  <a:pt x="1066913" y="1486830"/>
                </a:cubicBezTo>
                <a:cubicBezTo>
                  <a:pt x="1026883" y="1479578"/>
                  <a:pt x="987173" y="1470473"/>
                  <a:pt x="947302" y="1462166"/>
                </a:cubicBezTo>
                <a:cubicBezTo>
                  <a:pt x="947653" y="1460218"/>
                  <a:pt x="948005" y="1458237"/>
                  <a:pt x="948324" y="1456256"/>
                </a:cubicBezTo>
                <a:close/>
                <a:moveTo>
                  <a:pt x="1591459" y="1391817"/>
                </a:moveTo>
                <a:cubicBezTo>
                  <a:pt x="1577722" y="1403382"/>
                  <a:pt x="1563537" y="1414436"/>
                  <a:pt x="1550343" y="1426608"/>
                </a:cubicBezTo>
                <a:cubicBezTo>
                  <a:pt x="1534529" y="1441144"/>
                  <a:pt x="1518267" y="1455520"/>
                  <a:pt x="1504562" y="1471941"/>
                </a:cubicBezTo>
                <a:cubicBezTo>
                  <a:pt x="1484467" y="1495966"/>
                  <a:pt x="1473157" y="1524207"/>
                  <a:pt x="1471943" y="1556410"/>
                </a:cubicBezTo>
                <a:cubicBezTo>
                  <a:pt x="1459612" y="1537050"/>
                  <a:pt x="1459612" y="1516221"/>
                  <a:pt x="1465266" y="1494976"/>
                </a:cubicBezTo>
                <a:cubicBezTo>
                  <a:pt x="1473860" y="1462581"/>
                  <a:pt x="1494147" y="1438684"/>
                  <a:pt x="1521238" y="1420059"/>
                </a:cubicBezTo>
                <a:cubicBezTo>
                  <a:pt x="1542292" y="1405586"/>
                  <a:pt x="1565422" y="1395842"/>
                  <a:pt x="1591459" y="1391817"/>
                </a:cubicBezTo>
                <a:close/>
                <a:moveTo>
                  <a:pt x="1999557" y="1257798"/>
                </a:moveTo>
                <a:cubicBezTo>
                  <a:pt x="2012943" y="1270066"/>
                  <a:pt x="2027256" y="1281503"/>
                  <a:pt x="2039491" y="1294825"/>
                </a:cubicBezTo>
                <a:cubicBezTo>
                  <a:pt x="2066934" y="1324664"/>
                  <a:pt x="2085112" y="1360477"/>
                  <a:pt x="2101278" y="1397217"/>
                </a:cubicBezTo>
                <a:cubicBezTo>
                  <a:pt x="2162713" y="1536859"/>
                  <a:pt x="2208238" y="1681390"/>
                  <a:pt x="2232997" y="1832150"/>
                </a:cubicBezTo>
                <a:cubicBezTo>
                  <a:pt x="2234371" y="1840616"/>
                  <a:pt x="2235457" y="1849114"/>
                  <a:pt x="2236671" y="1857612"/>
                </a:cubicBezTo>
                <a:cubicBezTo>
                  <a:pt x="2236001" y="1857868"/>
                  <a:pt x="2235298" y="1858124"/>
                  <a:pt x="2234627" y="1858411"/>
                </a:cubicBezTo>
                <a:cubicBezTo>
                  <a:pt x="2220857" y="1815474"/>
                  <a:pt x="2201497" y="1772249"/>
                  <a:pt x="2186769" y="1729631"/>
                </a:cubicBezTo>
                <a:cubicBezTo>
                  <a:pt x="2144854" y="1608486"/>
                  <a:pt x="2102747" y="1487373"/>
                  <a:pt x="2059491" y="1366707"/>
                </a:cubicBezTo>
                <a:cubicBezTo>
                  <a:pt x="2045018" y="1326325"/>
                  <a:pt x="2028853" y="1290129"/>
                  <a:pt x="1997193" y="1260290"/>
                </a:cubicBezTo>
                <a:cubicBezTo>
                  <a:pt x="1997992" y="1259459"/>
                  <a:pt x="1998758" y="1258629"/>
                  <a:pt x="1999557" y="1257798"/>
                </a:cubicBezTo>
                <a:close/>
                <a:moveTo>
                  <a:pt x="969378" y="1096782"/>
                </a:moveTo>
                <a:cubicBezTo>
                  <a:pt x="970432" y="1097709"/>
                  <a:pt x="971518" y="1098667"/>
                  <a:pt x="972572" y="1099593"/>
                </a:cubicBezTo>
                <a:cubicBezTo>
                  <a:pt x="963084" y="1110839"/>
                  <a:pt x="960592" y="1125854"/>
                  <a:pt x="950401" y="1136397"/>
                </a:cubicBezTo>
                <a:cubicBezTo>
                  <a:pt x="910243" y="1177961"/>
                  <a:pt x="853504" y="1203135"/>
                  <a:pt x="800471" y="1223518"/>
                </a:cubicBezTo>
                <a:cubicBezTo>
                  <a:pt x="759898" y="1239140"/>
                  <a:pt x="718877" y="1256775"/>
                  <a:pt x="678208" y="1272142"/>
                </a:cubicBezTo>
                <a:cubicBezTo>
                  <a:pt x="586679" y="1306709"/>
                  <a:pt x="522688" y="1362777"/>
                  <a:pt x="461732" y="1437023"/>
                </a:cubicBezTo>
                <a:cubicBezTo>
                  <a:pt x="383461" y="1532354"/>
                  <a:pt x="332440" y="1641902"/>
                  <a:pt x="295861" y="1758894"/>
                </a:cubicBezTo>
                <a:cubicBezTo>
                  <a:pt x="265063" y="1857388"/>
                  <a:pt x="246086" y="1958470"/>
                  <a:pt x="228323" y="2059903"/>
                </a:cubicBezTo>
                <a:cubicBezTo>
                  <a:pt x="204778" y="2194338"/>
                  <a:pt x="183150" y="2329221"/>
                  <a:pt x="155132" y="2462729"/>
                </a:cubicBezTo>
                <a:cubicBezTo>
                  <a:pt x="135644" y="2555697"/>
                  <a:pt x="106028" y="2646523"/>
                  <a:pt x="82323" y="2738660"/>
                </a:cubicBezTo>
                <a:cubicBezTo>
                  <a:pt x="51462" y="2858815"/>
                  <a:pt x="31335" y="2980598"/>
                  <a:pt x="32901" y="3105162"/>
                </a:cubicBezTo>
                <a:cubicBezTo>
                  <a:pt x="33156" y="3124490"/>
                  <a:pt x="37533" y="3147236"/>
                  <a:pt x="40983" y="3166213"/>
                </a:cubicBezTo>
                <a:cubicBezTo>
                  <a:pt x="53411" y="3234805"/>
                  <a:pt x="90055" y="3267104"/>
                  <a:pt x="160531" y="3276177"/>
                </a:cubicBezTo>
                <a:cubicBezTo>
                  <a:pt x="208644" y="3282375"/>
                  <a:pt x="256054" y="3276975"/>
                  <a:pt x="303176" y="3268350"/>
                </a:cubicBezTo>
                <a:cubicBezTo>
                  <a:pt x="374994" y="3255219"/>
                  <a:pt x="447451" y="3248127"/>
                  <a:pt x="520228" y="3246146"/>
                </a:cubicBezTo>
                <a:cubicBezTo>
                  <a:pt x="625942" y="3243271"/>
                  <a:pt x="728813" y="3220492"/>
                  <a:pt x="831460" y="3197075"/>
                </a:cubicBezTo>
                <a:cubicBezTo>
                  <a:pt x="930466" y="3174488"/>
                  <a:pt x="1029950" y="3153722"/>
                  <a:pt x="1129786" y="3135001"/>
                </a:cubicBezTo>
                <a:cubicBezTo>
                  <a:pt x="1197131" y="3122349"/>
                  <a:pt x="1265627" y="3117334"/>
                  <a:pt x="1334378" y="3120049"/>
                </a:cubicBezTo>
                <a:cubicBezTo>
                  <a:pt x="1380446" y="3121870"/>
                  <a:pt x="1429933" y="3140400"/>
                  <a:pt x="1469324" y="3164712"/>
                </a:cubicBezTo>
                <a:cubicBezTo>
                  <a:pt x="1515936" y="3193465"/>
                  <a:pt x="1555966" y="3220013"/>
                  <a:pt x="1609925" y="3232824"/>
                </a:cubicBezTo>
                <a:cubicBezTo>
                  <a:pt x="1649987" y="3242312"/>
                  <a:pt x="1690784" y="3252408"/>
                  <a:pt x="1731613" y="3257839"/>
                </a:cubicBezTo>
                <a:cubicBezTo>
                  <a:pt x="1753050" y="3260682"/>
                  <a:pt x="1768161" y="3254676"/>
                  <a:pt x="1781547" y="3235539"/>
                </a:cubicBezTo>
                <a:cubicBezTo>
                  <a:pt x="1787553" y="3226946"/>
                  <a:pt x="1801259" y="3217521"/>
                  <a:pt x="1810907" y="3212441"/>
                </a:cubicBezTo>
                <a:cubicBezTo>
                  <a:pt x="1819501" y="3207905"/>
                  <a:pt x="1829564" y="3205956"/>
                  <a:pt x="1839180" y="3203656"/>
                </a:cubicBezTo>
                <a:cubicBezTo>
                  <a:pt x="1861767" y="3198257"/>
                  <a:pt x="1873748" y="3189343"/>
                  <a:pt x="1877773" y="3165159"/>
                </a:cubicBezTo>
                <a:cubicBezTo>
                  <a:pt x="1880744" y="3147332"/>
                  <a:pt x="1895216" y="3131870"/>
                  <a:pt x="1910615" y="3123308"/>
                </a:cubicBezTo>
                <a:cubicBezTo>
                  <a:pt x="1919656" y="3118292"/>
                  <a:pt x="1928857" y="3113628"/>
                  <a:pt x="1938186" y="3109187"/>
                </a:cubicBezTo>
                <a:cubicBezTo>
                  <a:pt x="1984542" y="3087111"/>
                  <a:pt x="1982625" y="3074524"/>
                  <a:pt x="1979973" y="3031682"/>
                </a:cubicBezTo>
                <a:cubicBezTo>
                  <a:pt x="1979781" y="3028743"/>
                  <a:pt x="1978983" y="3025836"/>
                  <a:pt x="1978216" y="3021587"/>
                </a:cubicBezTo>
                <a:cubicBezTo>
                  <a:pt x="1995020" y="3053151"/>
                  <a:pt x="1995116" y="3090881"/>
                  <a:pt x="1966299" y="3108452"/>
                </a:cubicBezTo>
                <a:cubicBezTo>
                  <a:pt x="1953457" y="3116279"/>
                  <a:pt x="1936620" y="3122829"/>
                  <a:pt x="1923362" y="3129953"/>
                </a:cubicBezTo>
                <a:cubicBezTo>
                  <a:pt x="1907261" y="3138579"/>
                  <a:pt x="1896622" y="3151198"/>
                  <a:pt x="1893587" y="3169760"/>
                </a:cubicBezTo>
                <a:cubicBezTo>
                  <a:pt x="1889849" y="3192602"/>
                  <a:pt x="1869754" y="3212889"/>
                  <a:pt x="1847806" y="3219214"/>
                </a:cubicBezTo>
                <a:cubicBezTo>
                  <a:pt x="1839116" y="3221706"/>
                  <a:pt x="1829724" y="3223112"/>
                  <a:pt x="1822057" y="3227489"/>
                </a:cubicBezTo>
                <a:cubicBezTo>
                  <a:pt x="1810779" y="3233910"/>
                  <a:pt x="1804837" y="3234357"/>
                  <a:pt x="1797074" y="3244229"/>
                </a:cubicBezTo>
                <a:cubicBezTo>
                  <a:pt x="1783113" y="3262024"/>
                  <a:pt x="1759759" y="3278189"/>
                  <a:pt x="1737843" y="3278253"/>
                </a:cubicBezTo>
                <a:cubicBezTo>
                  <a:pt x="1667814" y="3278509"/>
                  <a:pt x="1601203" y="3262216"/>
                  <a:pt x="1537884" y="3233143"/>
                </a:cubicBezTo>
                <a:cubicBezTo>
                  <a:pt x="1512517" y="3221483"/>
                  <a:pt x="1488141" y="3204167"/>
                  <a:pt x="1464532" y="3189215"/>
                </a:cubicBezTo>
                <a:cubicBezTo>
                  <a:pt x="1414055" y="3157332"/>
                  <a:pt x="1358786" y="3147077"/>
                  <a:pt x="1300226" y="3149089"/>
                </a:cubicBezTo>
                <a:cubicBezTo>
                  <a:pt x="1213393" y="3152093"/>
                  <a:pt x="1127805" y="3161453"/>
                  <a:pt x="1043144" y="3180174"/>
                </a:cubicBezTo>
                <a:cubicBezTo>
                  <a:pt x="933852" y="3204359"/>
                  <a:pt x="824879" y="3229885"/>
                  <a:pt x="715715" y="3254548"/>
                </a:cubicBezTo>
                <a:cubicBezTo>
                  <a:pt x="650286" y="3269340"/>
                  <a:pt x="583516" y="3273270"/>
                  <a:pt x="516841" y="3276113"/>
                </a:cubicBezTo>
                <a:cubicBezTo>
                  <a:pt x="435727" y="3279563"/>
                  <a:pt x="355570" y="3290042"/>
                  <a:pt x="275702" y="3303907"/>
                </a:cubicBezTo>
                <a:cubicBezTo>
                  <a:pt x="259664" y="3306687"/>
                  <a:pt x="243467" y="3308507"/>
                  <a:pt x="227365" y="3310744"/>
                </a:cubicBezTo>
                <a:cubicBezTo>
                  <a:pt x="210113" y="3310744"/>
                  <a:pt x="192862" y="3310744"/>
                  <a:pt x="175642" y="3310744"/>
                </a:cubicBezTo>
                <a:cubicBezTo>
                  <a:pt x="157560" y="3307006"/>
                  <a:pt x="139062" y="3304706"/>
                  <a:pt x="121491" y="3299307"/>
                </a:cubicBezTo>
                <a:cubicBezTo>
                  <a:pt x="50472" y="3277518"/>
                  <a:pt x="9355" y="3223847"/>
                  <a:pt x="2519" y="3145128"/>
                </a:cubicBezTo>
                <a:cubicBezTo>
                  <a:pt x="-3647" y="3074300"/>
                  <a:pt x="2327" y="3003888"/>
                  <a:pt x="11592" y="2933731"/>
                </a:cubicBezTo>
                <a:cubicBezTo>
                  <a:pt x="28045" y="2809072"/>
                  <a:pt x="61494" y="2688247"/>
                  <a:pt x="96955" y="2568028"/>
                </a:cubicBezTo>
                <a:cubicBezTo>
                  <a:pt x="132257" y="2448353"/>
                  <a:pt x="155771" y="2326314"/>
                  <a:pt x="175866" y="2203411"/>
                </a:cubicBezTo>
                <a:cubicBezTo>
                  <a:pt x="197271" y="2072523"/>
                  <a:pt x="217142" y="1941346"/>
                  <a:pt x="253370" y="1813396"/>
                </a:cubicBezTo>
                <a:cubicBezTo>
                  <a:pt x="284871" y="1702155"/>
                  <a:pt x="320300" y="1595483"/>
                  <a:pt x="384834" y="1498777"/>
                </a:cubicBezTo>
                <a:cubicBezTo>
                  <a:pt x="433554" y="1425713"/>
                  <a:pt x="498152" y="1352043"/>
                  <a:pt x="569970" y="1300799"/>
                </a:cubicBezTo>
                <a:cubicBezTo>
                  <a:pt x="616550" y="1267541"/>
                  <a:pt x="669678" y="1245657"/>
                  <a:pt x="722839" y="1226521"/>
                </a:cubicBezTo>
                <a:cubicBezTo>
                  <a:pt x="770153" y="1209461"/>
                  <a:pt x="817531" y="1192209"/>
                  <a:pt x="863536" y="1171922"/>
                </a:cubicBezTo>
                <a:cubicBezTo>
                  <a:pt x="905035" y="1153649"/>
                  <a:pt x="939667" y="1137803"/>
                  <a:pt x="967014" y="1101063"/>
                </a:cubicBezTo>
                <a:cubicBezTo>
                  <a:pt x="967972" y="1099785"/>
                  <a:pt x="968611" y="1098220"/>
                  <a:pt x="969378" y="1096782"/>
                </a:cubicBezTo>
                <a:close/>
                <a:moveTo>
                  <a:pt x="1586807" y="2161"/>
                </a:moveTo>
                <a:cubicBezTo>
                  <a:pt x="1620891" y="-990"/>
                  <a:pt x="1655419" y="-439"/>
                  <a:pt x="1690114" y="2165"/>
                </a:cubicBezTo>
                <a:cubicBezTo>
                  <a:pt x="1797872" y="10280"/>
                  <a:pt x="1899913" y="37307"/>
                  <a:pt x="1991538" y="96218"/>
                </a:cubicBezTo>
                <a:cubicBezTo>
                  <a:pt x="2094058" y="162126"/>
                  <a:pt x="2166291" y="252058"/>
                  <a:pt x="2196386" y="371478"/>
                </a:cubicBezTo>
                <a:cubicBezTo>
                  <a:pt x="2221273" y="470260"/>
                  <a:pt x="2222487" y="570160"/>
                  <a:pt x="2199325" y="669868"/>
                </a:cubicBezTo>
                <a:cubicBezTo>
                  <a:pt x="2196705" y="681177"/>
                  <a:pt x="2194341" y="692582"/>
                  <a:pt x="2192456" y="704052"/>
                </a:cubicBezTo>
                <a:cubicBezTo>
                  <a:pt x="2185012" y="749353"/>
                  <a:pt x="2167313" y="789671"/>
                  <a:pt x="2136165" y="823951"/>
                </a:cubicBezTo>
                <a:cubicBezTo>
                  <a:pt x="2114408" y="847911"/>
                  <a:pt x="2099776" y="876153"/>
                  <a:pt x="2089872" y="906854"/>
                </a:cubicBezTo>
                <a:cubicBezTo>
                  <a:pt x="2076966" y="946916"/>
                  <a:pt x="2056456" y="981292"/>
                  <a:pt x="2020259" y="1004901"/>
                </a:cubicBezTo>
                <a:cubicBezTo>
                  <a:pt x="2004637" y="1015092"/>
                  <a:pt x="1997960" y="1030236"/>
                  <a:pt x="1998343" y="1049085"/>
                </a:cubicBezTo>
                <a:cubicBezTo>
                  <a:pt x="1999269" y="1094290"/>
                  <a:pt x="1999749" y="1139528"/>
                  <a:pt x="2000196" y="1184734"/>
                </a:cubicBezTo>
                <a:cubicBezTo>
                  <a:pt x="2000260" y="1191602"/>
                  <a:pt x="1999749" y="1198535"/>
                  <a:pt x="1998694" y="1205308"/>
                </a:cubicBezTo>
                <a:cubicBezTo>
                  <a:pt x="1995212" y="1227703"/>
                  <a:pt x="1977194" y="1241728"/>
                  <a:pt x="1955821" y="1234476"/>
                </a:cubicBezTo>
                <a:cubicBezTo>
                  <a:pt x="1913139" y="1220004"/>
                  <a:pt x="1886495" y="1241952"/>
                  <a:pt x="1861672" y="1271024"/>
                </a:cubicBezTo>
                <a:cubicBezTo>
                  <a:pt x="1859467" y="1273612"/>
                  <a:pt x="1857167" y="1277477"/>
                  <a:pt x="1854388" y="1278052"/>
                </a:cubicBezTo>
                <a:cubicBezTo>
                  <a:pt x="1838893" y="1281247"/>
                  <a:pt x="1836050" y="1294346"/>
                  <a:pt x="1830683" y="1305974"/>
                </a:cubicBezTo>
                <a:cubicBezTo>
                  <a:pt x="1810076" y="1350669"/>
                  <a:pt x="1761165" y="1376738"/>
                  <a:pt x="1709122" y="1371786"/>
                </a:cubicBezTo>
                <a:cubicBezTo>
                  <a:pt x="1674683" y="1368496"/>
                  <a:pt x="1643055" y="1356803"/>
                  <a:pt x="1611938" y="1342490"/>
                </a:cubicBezTo>
                <a:cubicBezTo>
                  <a:pt x="1579511" y="1327571"/>
                  <a:pt x="1547500" y="1310958"/>
                  <a:pt x="1513699" y="1300096"/>
                </a:cubicBezTo>
                <a:cubicBezTo>
                  <a:pt x="1448814" y="1279266"/>
                  <a:pt x="1391756" y="1298786"/>
                  <a:pt x="1349042" y="1352011"/>
                </a:cubicBezTo>
                <a:cubicBezTo>
                  <a:pt x="1346486" y="1355301"/>
                  <a:pt x="1343898" y="1358464"/>
                  <a:pt x="1341343" y="1361627"/>
                </a:cubicBezTo>
                <a:cubicBezTo>
                  <a:pt x="1364664" y="1323322"/>
                  <a:pt x="1397410" y="1281726"/>
                  <a:pt x="1441754" y="1272238"/>
                </a:cubicBezTo>
                <a:cubicBezTo>
                  <a:pt x="1475522" y="1265018"/>
                  <a:pt x="1508013" y="1271599"/>
                  <a:pt x="1539193" y="1283867"/>
                </a:cubicBezTo>
                <a:cubicBezTo>
                  <a:pt x="1573633" y="1297412"/>
                  <a:pt x="1607050" y="1313482"/>
                  <a:pt x="1641298" y="1327507"/>
                </a:cubicBezTo>
                <a:cubicBezTo>
                  <a:pt x="1671552" y="1339935"/>
                  <a:pt x="1703084" y="1343033"/>
                  <a:pt x="1736022" y="1339296"/>
                </a:cubicBezTo>
                <a:cubicBezTo>
                  <a:pt x="1776276" y="1334727"/>
                  <a:pt x="1786914" y="1334152"/>
                  <a:pt x="1803272" y="1298435"/>
                </a:cubicBezTo>
                <a:cubicBezTo>
                  <a:pt x="1808894" y="1286135"/>
                  <a:pt x="1819117" y="1266839"/>
                  <a:pt x="1834644" y="1263388"/>
                </a:cubicBezTo>
                <a:cubicBezTo>
                  <a:pt x="1836752" y="1262909"/>
                  <a:pt x="1845187" y="1253868"/>
                  <a:pt x="1846433" y="1251760"/>
                </a:cubicBezTo>
                <a:cubicBezTo>
                  <a:pt x="1861767" y="1225882"/>
                  <a:pt x="1884450" y="1214445"/>
                  <a:pt x="1910551" y="1204509"/>
                </a:cubicBezTo>
                <a:cubicBezTo>
                  <a:pt x="1919177" y="1201219"/>
                  <a:pt x="1934160" y="1199973"/>
                  <a:pt x="1943649" y="1202624"/>
                </a:cubicBezTo>
                <a:cubicBezTo>
                  <a:pt x="1970804" y="1210196"/>
                  <a:pt x="1976427" y="1216937"/>
                  <a:pt x="1975756" y="1188312"/>
                </a:cubicBezTo>
                <a:cubicBezTo>
                  <a:pt x="1974670" y="1142659"/>
                  <a:pt x="1973520" y="1097038"/>
                  <a:pt x="1971890" y="1051385"/>
                </a:cubicBezTo>
                <a:cubicBezTo>
                  <a:pt x="1970900" y="1024165"/>
                  <a:pt x="1980740" y="1002345"/>
                  <a:pt x="2003103" y="987011"/>
                </a:cubicBezTo>
                <a:cubicBezTo>
                  <a:pt x="2031057" y="967874"/>
                  <a:pt x="2048852" y="941485"/>
                  <a:pt x="2058756" y="909889"/>
                </a:cubicBezTo>
                <a:cubicBezTo>
                  <a:pt x="2071982" y="867655"/>
                  <a:pt x="2092940" y="830053"/>
                  <a:pt x="2122172" y="796955"/>
                </a:cubicBezTo>
                <a:cubicBezTo>
                  <a:pt x="2148081" y="767627"/>
                  <a:pt x="2156643" y="731367"/>
                  <a:pt x="2164374" y="694340"/>
                </a:cubicBezTo>
                <a:cubicBezTo>
                  <a:pt x="2177249" y="632585"/>
                  <a:pt x="2186130" y="570767"/>
                  <a:pt x="2184597" y="507287"/>
                </a:cubicBezTo>
                <a:cubicBezTo>
                  <a:pt x="2178718" y="260301"/>
                  <a:pt x="2035498" y="132191"/>
                  <a:pt x="1869531" y="71523"/>
                </a:cubicBezTo>
                <a:cubicBezTo>
                  <a:pt x="1763752" y="32866"/>
                  <a:pt x="1654460" y="20343"/>
                  <a:pt x="1542740" y="39671"/>
                </a:cubicBezTo>
                <a:cubicBezTo>
                  <a:pt x="1472870" y="58904"/>
                  <a:pt x="1387698" y="105164"/>
                  <a:pt x="1410509" y="94781"/>
                </a:cubicBezTo>
                <a:cubicBezTo>
                  <a:pt x="1334027" y="138229"/>
                  <a:pt x="1273231" y="186278"/>
                  <a:pt x="1220453" y="257521"/>
                </a:cubicBezTo>
                <a:cubicBezTo>
                  <a:pt x="1188793" y="300299"/>
                  <a:pt x="1170935" y="349243"/>
                  <a:pt x="1158060" y="399847"/>
                </a:cubicBezTo>
                <a:cubicBezTo>
                  <a:pt x="1137070" y="482464"/>
                  <a:pt x="1118253" y="565623"/>
                  <a:pt x="1098701" y="648559"/>
                </a:cubicBezTo>
                <a:cubicBezTo>
                  <a:pt x="1079213" y="731207"/>
                  <a:pt x="1065316" y="813600"/>
                  <a:pt x="1027554" y="890305"/>
                </a:cubicBezTo>
                <a:cubicBezTo>
                  <a:pt x="975863" y="995317"/>
                  <a:pt x="900435" y="1096846"/>
                  <a:pt x="782709" y="1142307"/>
                </a:cubicBezTo>
                <a:cubicBezTo>
                  <a:pt x="779610" y="1144320"/>
                  <a:pt x="776287" y="1146013"/>
                  <a:pt x="772709" y="1147131"/>
                </a:cubicBezTo>
                <a:cubicBezTo>
                  <a:pt x="795839" y="1129081"/>
                  <a:pt x="819800" y="1111989"/>
                  <a:pt x="842003" y="1092853"/>
                </a:cubicBezTo>
                <a:cubicBezTo>
                  <a:pt x="939251" y="1009086"/>
                  <a:pt x="1003849" y="904011"/>
                  <a:pt x="1036436" y="780534"/>
                </a:cubicBezTo>
                <a:cubicBezTo>
                  <a:pt x="1060141" y="690697"/>
                  <a:pt x="1078063" y="599328"/>
                  <a:pt x="1099213" y="508788"/>
                </a:cubicBezTo>
                <a:cubicBezTo>
                  <a:pt x="1110266" y="461442"/>
                  <a:pt x="1122534" y="414352"/>
                  <a:pt x="1134610" y="367229"/>
                </a:cubicBezTo>
                <a:cubicBezTo>
                  <a:pt x="1154641" y="288830"/>
                  <a:pt x="1197387" y="224328"/>
                  <a:pt x="1255851" y="169442"/>
                </a:cubicBezTo>
                <a:cubicBezTo>
                  <a:pt x="1323260" y="106186"/>
                  <a:pt x="1399391" y="56540"/>
                  <a:pt x="1486161" y="24368"/>
                </a:cubicBezTo>
                <a:cubicBezTo>
                  <a:pt x="1519083" y="12164"/>
                  <a:pt x="1552723" y="5312"/>
                  <a:pt x="1586807" y="216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31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7203C-3231-45F4-8B4C-7A27D53B6030}"/>
              </a:ext>
            </a:extLst>
          </p:cNvPr>
          <p:cNvSpPr txBox="1"/>
          <p:nvPr/>
        </p:nvSpPr>
        <p:spPr>
          <a:xfrm>
            <a:off x="843278" y="2377957"/>
            <a:ext cx="7335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>
                <a:latin typeface="Tw Cen MT" panose="020B0602020104020603" pitchFamily="34" charset="0"/>
              </a:rPr>
              <a:t>Persalinan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proses </a:t>
            </a:r>
            <a:r>
              <a:rPr lang="en-ID" dirty="0" err="1">
                <a:latin typeface="Tw Cen MT" panose="020B0602020104020603" pitchFamily="34" charset="0"/>
              </a:rPr>
              <a:t>pengeluaran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hasil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konsepsi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hidup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uterus </a:t>
            </a:r>
            <a:r>
              <a:rPr lang="en-ID" dirty="0" err="1">
                <a:latin typeface="Tw Cen MT" panose="020B0602020104020603" pitchFamily="34" charset="0"/>
              </a:rPr>
              <a:t>melalui</a:t>
            </a:r>
            <a:r>
              <a:rPr lang="en-ID" dirty="0">
                <a:latin typeface="Tw Cen MT" panose="020B0602020104020603" pitchFamily="34" charset="0"/>
              </a:rPr>
              <a:t> vagina </a:t>
            </a:r>
            <a:r>
              <a:rPr lang="en-ID" dirty="0" err="1">
                <a:latin typeface="Tw Cen MT" panose="020B0602020104020603" pitchFamily="34" charset="0"/>
              </a:rPr>
              <a:t>ke</a:t>
            </a:r>
            <a:r>
              <a:rPr lang="en-ID" dirty="0">
                <a:latin typeface="Tw Cen MT" panose="020B0602020104020603" pitchFamily="34" charset="0"/>
              </a:rPr>
              <a:t> dunia </a:t>
            </a:r>
            <a:r>
              <a:rPr lang="en-ID" dirty="0" err="1">
                <a:latin typeface="Tw Cen MT" panose="020B0602020104020603" pitchFamily="34" charset="0"/>
              </a:rPr>
              <a:t>luar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Prawirohardjo</a:t>
            </a:r>
            <a:r>
              <a:rPr lang="en-ID" dirty="0">
                <a:latin typeface="Tw Cen MT" panose="020B0602020104020603" pitchFamily="34" charset="0"/>
              </a:rPr>
              <a:t>, 2002). </a:t>
            </a:r>
            <a:r>
              <a:rPr lang="en-ID" dirty="0" err="1">
                <a:latin typeface="Tw Cen MT" panose="020B0602020104020603" pitchFamily="34" charset="0"/>
              </a:rPr>
              <a:t>Persalinan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merupakan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titik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tertinggi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seluruh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persiapan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dipersiapkan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Beberapa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wanita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menyambut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persalinan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gembira</a:t>
            </a:r>
            <a:r>
              <a:rPr lang="en-ID" dirty="0">
                <a:latin typeface="Tw Cen MT" panose="020B0602020104020603" pitchFamily="34" charset="0"/>
              </a:rPr>
              <a:t>. Di lain </a:t>
            </a:r>
            <a:r>
              <a:rPr lang="en-ID" dirty="0" err="1">
                <a:latin typeface="Tw Cen MT" panose="020B0602020104020603" pitchFamily="34" charset="0"/>
              </a:rPr>
              <a:t>pihak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ada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menyambutnya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kecemasan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ketakutan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kesedihan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Huliana</a:t>
            </a:r>
            <a:r>
              <a:rPr lang="en-ID" dirty="0">
                <a:latin typeface="Tw Cen MT" panose="020B0602020104020603" pitchFamily="34" charset="0"/>
              </a:rPr>
              <a:t>, 2007).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23ADB5-6001-4879-8F06-C634D88C9D7C}"/>
              </a:ext>
            </a:extLst>
          </p:cNvPr>
          <p:cNvSpPr txBox="1"/>
          <p:nvPr/>
        </p:nvSpPr>
        <p:spPr>
          <a:xfrm>
            <a:off x="463884" y="629452"/>
            <a:ext cx="86902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A. Persiapan persalinan dan kelahiran pada kebutuhan khusus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26573-7C39-EA88-8B25-36E799C7BF0B}"/>
              </a:ext>
            </a:extLst>
          </p:cNvPr>
          <p:cNvSpPr txBox="1"/>
          <p:nvPr/>
        </p:nvSpPr>
        <p:spPr>
          <a:xfrm>
            <a:off x="843278" y="1526787"/>
            <a:ext cx="769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w Cen MT" panose="020B0602020104020603" pitchFamily="34" charset="0"/>
              </a:rPr>
              <a:t>Persalinan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kelahiran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merupakan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kejadian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fisiologi</a:t>
            </a:r>
            <a:r>
              <a:rPr lang="en-ID" dirty="0">
                <a:latin typeface="Tw Cen MT" panose="020B0602020104020603" pitchFamily="34" charset="0"/>
              </a:rPr>
              <a:t> yang normal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kehidupan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Sumarah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dkk</a:t>
            </a:r>
            <a:r>
              <a:rPr lang="en-ID" dirty="0">
                <a:latin typeface="Tw Cen MT" panose="020B0602020104020603" pitchFamily="34" charset="0"/>
              </a:rPr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dan </a:t>
            </a:r>
            <a:r>
              <a:rPr lang="en-US" dirty="0" err="1"/>
              <a:t>Kelahiran</a:t>
            </a:r>
            <a:endParaRPr 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9886F86-3D32-4FD3-98B6-8C0980BC0CA5}"/>
              </a:ext>
            </a:extLst>
          </p:cNvPr>
          <p:cNvGrpSpPr/>
          <p:nvPr/>
        </p:nvGrpSpPr>
        <p:grpSpPr>
          <a:xfrm>
            <a:off x="467387" y="672858"/>
            <a:ext cx="2984730" cy="6185142"/>
            <a:chOff x="467387" y="1639222"/>
            <a:chExt cx="2518397" cy="5218778"/>
          </a:xfrm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9FBBCEFC-70B0-4AB0-92C0-83EB0C47D60D}"/>
                </a:ext>
              </a:extLst>
            </p:cNvPr>
            <p:cNvSpPr/>
            <p:nvPr/>
          </p:nvSpPr>
          <p:spPr>
            <a:xfrm flipH="1">
              <a:off x="467387" y="1639222"/>
              <a:ext cx="2505495" cy="5218778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710F836-46DA-4D07-AC26-005C330E16F0}"/>
                </a:ext>
              </a:extLst>
            </p:cNvPr>
            <p:cNvGrpSpPr/>
            <p:nvPr/>
          </p:nvGrpSpPr>
          <p:grpSpPr>
            <a:xfrm rot="21006217">
              <a:off x="1516512" y="4767733"/>
              <a:ext cx="1469272" cy="1345735"/>
              <a:chOff x="10635858" y="4618398"/>
              <a:chExt cx="1463915" cy="1592611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2D4EB0B6-B4D4-4A42-A295-3D5A63AEB5AB}"/>
                  </a:ext>
                </a:extLst>
              </p:cNvPr>
              <p:cNvGrpSpPr/>
              <p:nvPr/>
            </p:nvGrpSpPr>
            <p:grpSpPr>
              <a:xfrm rot="9760922" flipV="1">
                <a:off x="10635858" y="4618398"/>
                <a:ext cx="1463915" cy="1592611"/>
                <a:chOff x="10809485" y="4724721"/>
                <a:chExt cx="1195842" cy="1300971"/>
              </a:xfrm>
            </p:grpSpPr>
            <p:sp>
              <p:nvSpPr>
                <p:cNvPr id="14" name="Freeform: Shape 37">
                  <a:extLst>
                    <a:ext uri="{FF2B5EF4-FFF2-40B4-BE49-F238E27FC236}">
                      <a16:creationId xmlns:a16="http://schemas.microsoft.com/office/drawing/2014/main" id="{59AAD048-854B-4657-83D2-58753C171039}"/>
                    </a:ext>
                  </a:extLst>
                </p:cNvPr>
                <p:cNvSpPr/>
                <p:nvPr/>
              </p:nvSpPr>
              <p:spPr>
                <a:xfrm rot="1264462">
                  <a:off x="10809485" y="4724721"/>
                  <a:ext cx="1195842" cy="1300971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37">
                  <a:extLst>
                    <a:ext uri="{FF2B5EF4-FFF2-40B4-BE49-F238E27FC236}">
                      <a16:creationId xmlns:a16="http://schemas.microsoft.com/office/drawing/2014/main" id="{46D99BDA-4A37-4E58-AC59-595BE824CE7A}"/>
                    </a:ext>
                  </a:extLst>
                </p:cNvPr>
                <p:cNvSpPr/>
                <p:nvPr/>
              </p:nvSpPr>
              <p:spPr>
                <a:xfrm rot="1545714">
                  <a:off x="10838309" y="4806527"/>
                  <a:ext cx="1138194" cy="1137359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37">
                  <a:extLst>
                    <a:ext uri="{FF2B5EF4-FFF2-40B4-BE49-F238E27FC236}">
                      <a16:creationId xmlns:a16="http://schemas.microsoft.com/office/drawing/2014/main" id="{A154CDC4-A28F-490C-AA54-7A6AAD4EF76C}"/>
                    </a:ext>
                  </a:extLst>
                </p:cNvPr>
                <p:cNvSpPr/>
                <p:nvPr/>
              </p:nvSpPr>
              <p:spPr>
                <a:xfrm rot="1545714">
                  <a:off x="10889888" y="4873192"/>
                  <a:ext cx="1035035" cy="1034483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37">
                  <a:extLst>
                    <a:ext uri="{FF2B5EF4-FFF2-40B4-BE49-F238E27FC236}">
                      <a16:creationId xmlns:a16="http://schemas.microsoft.com/office/drawing/2014/main" id="{70707242-5086-4E63-8C55-BAAD0CF74F65}"/>
                    </a:ext>
                  </a:extLst>
                </p:cNvPr>
                <p:cNvSpPr/>
                <p:nvPr/>
              </p:nvSpPr>
              <p:spPr>
                <a:xfrm rot="1545714">
                  <a:off x="10964748" y="4927473"/>
                  <a:ext cx="885313" cy="925920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" name="Graphic 42">
                <a:extLst>
                  <a:ext uri="{FF2B5EF4-FFF2-40B4-BE49-F238E27FC236}">
                    <a16:creationId xmlns:a16="http://schemas.microsoft.com/office/drawing/2014/main" id="{DE1CB5E5-CFA6-4252-90F7-C642E643E7ED}"/>
                  </a:ext>
                </a:extLst>
              </p:cNvPr>
              <p:cNvSpPr/>
              <p:nvPr/>
            </p:nvSpPr>
            <p:spPr>
              <a:xfrm rot="13921003" flipH="1">
                <a:off x="10914505" y="5032053"/>
                <a:ext cx="974419" cy="771322"/>
              </a:xfrm>
              <a:custGeom>
                <a:avLst/>
                <a:gdLst>
                  <a:gd name="connsiteX0" fmla="*/ 1565723 w 1565722"/>
                  <a:gd name="connsiteY0" fmla="*/ 353902 h 1748546"/>
                  <a:gd name="connsiteX1" fmla="*/ 1565723 w 1565722"/>
                  <a:gd name="connsiteY1" fmla="*/ 393528 h 1748546"/>
                  <a:gd name="connsiteX2" fmla="*/ 1564630 w 1565722"/>
                  <a:gd name="connsiteY2" fmla="*/ 398720 h 1748546"/>
                  <a:gd name="connsiteX3" fmla="*/ 1494669 w 1565722"/>
                  <a:gd name="connsiteY3" fmla="*/ 568429 h 1748546"/>
                  <a:gd name="connsiteX4" fmla="*/ 1377021 w 1565722"/>
                  <a:gd name="connsiteY4" fmla="*/ 686214 h 1748546"/>
                  <a:gd name="connsiteX5" fmla="*/ 1305557 w 1565722"/>
                  <a:gd name="connsiteY5" fmla="*/ 748660 h 1748546"/>
                  <a:gd name="connsiteX6" fmla="*/ 1290390 w 1565722"/>
                  <a:gd name="connsiteY6" fmla="*/ 814384 h 1748546"/>
                  <a:gd name="connsiteX7" fmla="*/ 1307880 w 1565722"/>
                  <a:gd name="connsiteY7" fmla="*/ 952392 h 1748546"/>
                  <a:gd name="connsiteX8" fmla="*/ 1264428 w 1565722"/>
                  <a:gd name="connsiteY8" fmla="*/ 1085891 h 1748546"/>
                  <a:gd name="connsiteX9" fmla="*/ 1135029 w 1565722"/>
                  <a:gd name="connsiteY9" fmla="*/ 1295499 h 1748546"/>
                  <a:gd name="connsiteX10" fmla="*/ 924737 w 1565722"/>
                  <a:gd name="connsiteY10" fmla="*/ 1536945 h 1748546"/>
                  <a:gd name="connsiteX11" fmla="*/ 741501 w 1565722"/>
                  <a:gd name="connsiteY11" fmla="*/ 1687251 h 1748546"/>
                  <a:gd name="connsiteX12" fmla="*/ 528476 w 1565722"/>
                  <a:gd name="connsiteY12" fmla="*/ 1746144 h 1748546"/>
                  <a:gd name="connsiteX13" fmla="*/ 409461 w 1565722"/>
                  <a:gd name="connsiteY13" fmla="*/ 1682605 h 1748546"/>
                  <a:gd name="connsiteX14" fmla="*/ 356444 w 1565722"/>
                  <a:gd name="connsiteY14" fmla="*/ 1604856 h 1748546"/>
                  <a:gd name="connsiteX15" fmla="*/ 349749 w 1565722"/>
                  <a:gd name="connsiteY15" fmla="*/ 1593378 h 1748546"/>
                  <a:gd name="connsiteX16" fmla="*/ 348109 w 1565722"/>
                  <a:gd name="connsiteY16" fmla="*/ 1599800 h 1748546"/>
                  <a:gd name="connsiteX17" fmla="*/ 255466 w 1565722"/>
                  <a:gd name="connsiteY17" fmla="*/ 1699822 h 1748546"/>
                  <a:gd name="connsiteX18" fmla="*/ 176214 w 1565722"/>
                  <a:gd name="connsiteY18" fmla="*/ 1690667 h 1748546"/>
                  <a:gd name="connsiteX19" fmla="*/ 145470 w 1565722"/>
                  <a:gd name="connsiteY19" fmla="*/ 1628905 h 1748546"/>
                  <a:gd name="connsiteX20" fmla="*/ 151892 w 1565722"/>
                  <a:gd name="connsiteY20" fmla="*/ 1582583 h 1748546"/>
                  <a:gd name="connsiteX21" fmla="*/ 151482 w 1565722"/>
                  <a:gd name="connsiteY21" fmla="*/ 1582310 h 1748546"/>
                  <a:gd name="connsiteX22" fmla="*/ 148749 w 1565722"/>
                  <a:gd name="connsiteY22" fmla="*/ 1581900 h 1748546"/>
                  <a:gd name="connsiteX23" fmla="*/ 61162 w 1565722"/>
                  <a:gd name="connsiteY23" fmla="*/ 1517542 h 1748546"/>
                  <a:gd name="connsiteX24" fmla="*/ 44082 w 1565722"/>
                  <a:gd name="connsiteY24" fmla="*/ 1473680 h 1748546"/>
                  <a:gd name="connsiteX25" fmla="*/ 1723 w 1565722"/>
                  <a:gd name="connsiteY25" fmla="*/ 1316406 h 1748546"/>
                  <a:gd name="connsiteX26" fmla="*/ 63212 w 1565722"/>
                  <a:gd name="connsiteY26" fmla="*/ 1198211 h 1748546"/>
                  <a:gd name="connsiteX27" fmla="*/ 152985 w 1565722"/>
                  <a:gd name="connsiteY27" fmla="*/ 1182497 h 1748546"/>
                  <a:gd name="connsiteX28" fmla="*/ 160090 w 1565722"/>
                  <a:gd name="connsiteY28" fmla="*/ 1177168 h 1748546"/>
                  <a:gd name="connsiteX29" fmla="*/ 165146 w 1565722"/>
                  <a:gd name="connsiteY29" fmla="*/ 1149703 h 1748546"/>
                  <a:gd name="connsiteX30" fmla="*/ 190562 w 1565722"/>
                  <a:gd name="connsiteY30" fmla="*/ 1076053 h 1748546"/>
                  <a:gd name="connsiteX31" fmla="*/ 266944 w 1565722"/>
                  <a:gd name="connsiteY31" fmla="*/ 1027272 h 1748546"/>
                  <a:gd name="connsiteX32" fmla="*/ 347973 w 1565722"/>
                  <a:gd name="connsiteY32" fmla="*/ 1061296 h 1748546"/>
                  <a:gd name="connsiteX33" fmla="*/ 392928 w 1565722"/>
                  <a:gd name="connsiteY33" fmla="*/ 1118685 h 1748546"/>
                  <a:gd name="connsiteX34" fmla="*/ 469857 w 1565722"/>
                  <a:gd name="connsiteY34" fmla="*/ 1228135 h 1748546"/>
                  <a:gd name="connsiteX35" fmla="*/ 475459 w 1565722"/>
                  <a:gd name="connsiteY35" fmla="*/ 1235240 h 1748546"/>
                  <a:gd name="connsiteX36" fmla="*/ 476552 w 1565722"/>
                  <a:gd name="connsiteY36" fmla="*/ 1229092 h 1748546"/>
                  <a:gd name="connsiteX37" fmla="*/ 529433 w 1565722"/>
                  <a:gd name="connsiteY37" fmla="*/ 1061432 h 1748546"/>
                  <a:gd name="connsiteX38" fmla="*/ 658696 w 1565722"/>
                  <a:gd name="connsiteY38" fmla="*/ 896506 h 1748546"/>
                  <a:gd name="connsiteX39" fmla="*/ 661155 w 1565722"/>
                  <a:gd name="connsiteY39" fmla="*/ 879152 h 1748546"/>
                  <a:gd name="connsiteX40" fmla="*/ 646671 w 1565722"/>
                  <a:gd name="connsiteY40" fmla="*/ 881065 h 1748546"/>
                  <a:gd name="connsiteX41" fmla="*/ 554985 w 1565722"/>
                  <a:gd name="connsiteY41" fmla="*/ 898555 h 1748546"/>
                  <a:gd name="connsiteX42" fmla="*/ 502378 w 1565722"/>
                  <a:gd name="connsiteY42" fmla="*/ 902928 h 1748546"/>
                  <a:gd name="connsiteX43" fmla="*/ 433510 w 1565722"/>
                  <a:gd name="connsiteY43" fmla="*/ 845675 h 1748546"/>
                  <a:gd name="connsiteX44" fmla="*/ 431187 w 1565722"/>
                  <a:gd name="connsiteY44" fmla="*/ 801130 h 1748546"/>
                  <a:gd name="connsiteX45" fmla="*/ 446628 w 1565722"/>
                  <a:gd name="connsiteY45" fmla="*/ 739641 h 1748546"/>
                  <a:gd name="connsiteX46" fmla="*/ 515905 w 1565722"/>
                  <a:gd name="connsiteY46" fmla="*/ 521151 h 1748546"/>
                  <a:gd name="connsiteX47" fmla="*/ 566053 w 1565722"/>
                  <a:gd name="connsiteY47" fmla="*/ 469637 h 1748546"/>
                  <a:gd name="connsiteX48" fmla="*/ 621529 w 1565722"/>
                  <a:gd name="connsiteY48" fmla="*/ 460209 h 1748546"/>
                  <a:gd name="connsiteX49" fmla="*/ 670720 w 1565722"/>
                  <a:gd name="connsiteY49" fmla="*/ 459253 h 1748546"/>
                  <a:gd name="connsiteX50" fmla="*/ 703104 w 1565722"/>
                  <a:gd name="connsiteY50" fmla="*/ 434657 h 1748546"/>
                  <a:gd name="connsiteX51" fmla="*/ 714309 w 1565722"/>
                  <a:gd name="connsiteY51" fmla="*/ 395304 h 1748546"/>
                  <a:gd name="connsiteX52" fmla="*/ 724557 w 1565722"/>
                  <a:gd name="connsiteY52" fmla="*/ 375765 h 1748546"/>
                  <a:gd name="connsiteX53" fmla="*/ 759811 w 1565722"/>
                  <a:gd name="connsiteY53" fmla="*/ 326437 h 1748546"/>
                  <a:gd name="connsiteX54" fmla="*/ 769375 w 1565722"/>
                  <a:gd name="connsiteY54" fmla="*/ 292140 h 1748546"/>
                  <a:gd name="connsiteX55" fmla="*/ 772655 w 1565722"/>
                  <a:gd name="connsiteY55" fmla="*/ 255520 h 1748546"/>
                  <a:gd name="connsiteX56" fmla="*/ 866801 w 1565722"/>
                  <a:gd name="connsiteY56" fmla="*/ 83351 h 1748546"/>
                  <a:gd name="connsiteX57" fmla="*/ 956165 w 1565722"/>
                  <a:gd name="connsiteY57" fmla="*/ 28831 h 1748546"/>
                  <a:gd name="connsiteX58" fmla="*/ 1092396 w 1565722"/>
                  <a:gd name="connsiteY58" fmla="*/ 3963 h 1748546"/>
                  <a:gd name="connsiteX59" fmla="*/ 1132432 w 1565722"/>
                  <a:gd name="connsiteY59" fmla="*/ 0 h 1748546"/>
                  <a:gd name="connsiteX60" fmla="*/ 1187089 w 1565722"/>
                  <a:gd name="connsiteY60" fmla="*/ 0 h 1748546"/>
                  <a:gd name="connsiteX61" fmla="*/ 1191735 w 1565722"/>
                  <a:gd name="connsiteY61" fmla="*/ 1093 h 1748546"/>
                  <a:gd name="connsiteX62" fmla="*/ 1241199 w 1565722"/>
                  <a:gd name="connsiteY62" fmla="*/ 6832 h 1748546"/>
                  <a:gd name="connsiteX63" fmla="*/ 1441789 w 1565722"/>
                  <a:gd name="connsiteY63" fmla="*/ 104394 h 1748546"/>
                  <a:gd name="connsiteX64" fmla="*/ 1559574 w 1565722"/>
                  <a:gd name="connsiteY64" fmla="*/ 312363 h 1748546"/>
                  <a:gd name="connsiteX65" fmla="*/ 1565723 w 1565722"/>
                  <a:gd name="connsiteY65" fmla="*/ 353902 h 1748546"/>
                  <a:gd name="connsiteX66" fmla="*/ 770059 w 1565722"/>
                  <a:gd name="connsiteY66" fmla="*/ 653557 h 1748546"/>
                  <a:gd name="connsiteX67" fmla="*/ 769375 w 1565722"/>
                  <a:gd name="connsiteY67" fmla="*/ 651371 h 1748546"/>
                  <a:gd name="connsiteX68" fmla="*/ 765276 w 1565722"/>
                  <a:gd name="connsiteY68" fmla="*/ 647818 h 1748546"/>
                  <a:gd name="connsiteX69" fmla="*/ 720868 w 1565722"/>
                  <a:gd name="connsiteY69" fmla="*/ 624589 h 1748546"/>
                  <a:gd name="connsiteX70" fmla="*/ 608138 w 1565722"/>
                  <a:gd name="connsiteY70" fmla="*/ 600130 h 1748546"/>
                  <a:gd name="connsiteX71" fmla="*/ 605542 w 1565722"/>
                  <a:gd name="connsiteY71" fmla="*/ 669954 h 1748546"/>
                  <a:gd name="connsiteX72" fmla="*/ 612374 w 1565722"/>
                  <a:gd name="connsiteY72" fmla="*/ 664215 h 1748546"/>
                  <a:gd name="connsiteX73" fmla="*/ 683565 w 1565722"/>
                  <a:gd name="connsiteY73" fmla="*/ 638800 h 1748546"/>
                  <a:gd name="connsiteX74" fmla="*/ 741227 w 1565722"/>
                  <a:gd name="connsiteY74" fmla="*/ 648501 h 1748546"/>
                  <a:gd name="connsiteX75" fmla="*/ 770059 w 1565722"/>
                  <a:gd name="connsiteY75" fmla="*/ 653557 h 174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565722" h="1748546">
                    <a:moveTo>
                      <a:pt x="1565723" y="353902"/>
                    </a:moveTo>
                    <a:cubicBezTo>
                      <a:pt x="1565723" y="367156"/>
                      <a:pt x="1565723" y="380274"/>
                      <a:pt x="1565723" y="393528"/>
                    </a:cubicBezTo>
                    <a:cubicBezTo>
                      <a:pt x="1565313" y="395304"/>
                      <a:pt x="1564766" y="396944"/>
                      <a:pt x="1564630" y="398720"/>
                    </a:cubicBezTo>
                    <a:cubicBezTo>
                      <a:pt x="1559301" y="462669"/>
                      <a:pt x="1534705" y="518828"/>
                      <a:pt x="1494669" y="568429"/>
                    </a:cubicBezTo>
                    <a:cubicBezTo>
                      <a:pt x="1459689" y="611745"/>
                      <a:pt x="1418697" y="649458"/>
                      <a:pt x="1377021" y="686214"/>
                    </a:cubicBezTo>
                    <a:cubicBezTo>
                      <a:pt x="1353245" y="707121"/>
                      <a:pt x="1329060" y="727480"/>
                      <a:pt x="1305557" y="748660"/>
                    </a:cubicBezTo>
                    <a:cubicBezTo>
                      <a:pt x="1285471" y="766833"/>
                      <a:pt x="1279595" y="787876"/>
                      <a:pt x="1290390" y="814384"/>
                    </a:cubicBezTo>
                    <a:cubicBezTo>
                      <a:pt x="1308427" y="858519"/>
                      <a:pt x="1313482" y="904978"/>
                      <a:pt x="1307880" y="952392"/>
                    </a:cubicBezTo>
                    <a:cubicBezTo>
                      <a:pt x="1302278" y="999807"/>
                      <a:pt x="1287111" y="1044215"/>
                      <a:pt x="1264428" y="1085891"/>
                    </a:cubicBezTo>
                    <a:cubicBezTo>
                      <a:pt x="1225075" y="1158038"/>
                      <a:pt x="1181623" y="1227862"/>
                      <a:pt x="1135029" y="1295499"/>
                    </a:cubicBezTo>
                    <a:cubicBezTo>
                      <a:pt x="1074086" y="1383907"/>
                      <a:pt x="1004946" y="1465208"/>
                      <a:pt x="924737" y="1536945"/>
                    </a:cubicBezTo>
                    <a:cubicBezTo>
                      <a:pt x="865844" y="1589689"/>
                      <a:pt x="803536" y="1638333"/>
                      <a:pt x="741501" y="1687251"/>
                    </a:cubicBezTo>
                    <a:cubicBezTo>
                      <a:pt x="678645" y="1736852"/>
                      <a:pt x="607865" y="1755709"/>
                      <a:pt x="528476" y="1746144"/>
                    </a:cubicBezTo>
                    <a:cubicBezTo>
                      <a:pt x="480242" y="1740268"/>
                      <a:pt x="440479" y="1720045"/>
                      <a:pt x="409461" y="1682605"/>
                    </a:cubicBezTo>
                    <a:cubicBezTo>
                      <a:pt x="389375" y="1658420"/>
                      <a:pt x="371748" y="1632458"/>
                      <a:pt x="356444" y="1604856"/>
                    </a:cubicBezTo>
                    <a:cubicBezTo>
                      <a:pt x="354531" y="1601303"/>
                      <a:pt x="352482" y="1597887"/>
                      <a:pt x="349749" y="1593378"/>
                    </a:cubicBezTo>
                    <a:cubicBezTo>
                      <a:pt x="348929" y="1596384"/>
                      <a:pt x="348519" y="1598161"/>
                      <a:pt x="348109" y="1599800"/>
                    </a:cubicBezTo>
                    <a:cubicBezTo>
                      <a:pt x="335402" y="1650084"/>
                      <a:pt x="305750" y="1684791"/>
                      <a:pt x="255466" y="1699822"/>
                    </a:cubicBezTo>
                    <a:cubicBezTo>
                      <a:pt x="228001" y="1708021"/>
                      <a:pt x="201493" y="1704195"/>
                      <a:pt x="176214" y="1690667"/>
                    </a:cubicBezTo>
                    <a:cubicBezTo>
                      <a:pt x="151209" y="1677276"/>
                      <a:pt x="143010" y="1655550"/>
                      <a:pt x="145470" y="1628905"/>
                    </a:cubicBezTo>
                    <a:cubicBezTo>
                      <a:pt x="146836" y="1613465"/>
                      <a:pt x="149706" y="1598024"/>
                      <a:pt x="151892" y="1582583"/>
                    </a:cubicBezTo>
                    <a:cubicBezTo>
                      <a:pt x="151755" y="1582583"/>
                      <a:pt x="151619" y="1582310"/>
                      <a:pt x="151482" y="1582310"/>
                    </a:cubicBezTo>
                    <a:cubicBezTo>
                      <a:pt x="150526" y="1582174"/>
                      <a:pt x="149706" y="1581900"/>
                      <a:pt x="148749" y="1581900"/>
                    </a:cubicBezTo>
                    <a:cubicBezTo>
                      <a:pt x="107074" y="1577528"/>
                      <a:pt x="78789" y="1554435"/>
                      <a:pt x="61162" y="1517542"/>
                    </a:cubicBezTo>
                    <a:cubicBezTo>
                      <a:pt x="54466" y="1503468"/>
                      <a:pt x="49001" y="1488574"/>
                      <a:pt x="44082" y="1473680"/>
                    </a:cubicBezTo>
                    <a:cubicBezTo>
                      <a:pt x="26865" y="1422030"/>
                      <a:pt x="10331" y="1370242"/>
                      <a:pt x="1723" y="1316406"/>
                    </a:cubicBezTo>
                    <a:cubicBezTo>
                      <a:pt x="-6612" y="1264209"/>
                      <a:pt x="15524" y="1221030"/>
                      <a:pt x="63212" y="1198211"/>
                    </a:cubicBezTo>
                    <a:cubicBezTo>
                      <a:pt x="91633" y="1184546"/>
                      <a:pt x="121831" y="1180720"/>
                      <a:pt x="152985" y="1182497"/>
                    </a:cubicBezTo>
                    <a:cubicBezTo>
                      <a:pt x="157494" y="1182770"/>
                      <a:pt x="159407" y="1181950"/>
                      <a:pt x="160090" y="1177168"/>
                    </a:cubicBezTo>
                    <a:cubicBezTo>
                      <a:pt x="161320" y="1167876"/>
                      <a:pt x="163506" y="1158858"/>
                      <a:pt x="165146" y="1149703"/>
                    </a:cubicBezTo>
                    <a:cubicBezTo>
                      <a:pt x="169655" y="1123741"/>
                      <a:pt x="175941" y="1098462"/>
                      <a:pt x="190562" y="1076053"/>
                    </a:cubicBezTo>
                    <a:cubicBezTo>
                      <a:pt x="208598" y="1048315"/>
                      <a:pt x="232647" y="1029458"/>
                      <a:pt x="266944" y="1027272"/>
                    </a:cubicBezTo>
                    <a:cubicBezTo>
                      <a:pt x="299465" y="1025222"/>
                      <a:pt x="326520" y="1038340"/>
                      <a:pt x="347973" y="1061296"/>
                    </a:cubicBezTo>
                    <a:cubicBezTo>
                      <a:pt x="364506" y="1079059"/>
                      <a:pt x="378717" y="1098872"/>
                      <a:pt x="392928" y="1118685"/>
                    </a:cubicBezTo>
                    <a:cubicBezTo>
                      <a:pt x="419026" y="1154895"/>
                      <a:pt x="444305" y="1191652"/>
                      <a:pt x="469857" y="1228135"/>
                    </a:cubicBezTo>
                    <a:cubicBezTo>
                      <a:pt x="471360" y="1230185"/>
                      <a:pt x="473000" y="1232098"/>
                      <a:pt x="475459" y="1235240"/>
                    </a:cubicBezTo>
                    <a:cubicBezTo>
                      <a:pt x="476006" y="1232098"/>
                      <a:pt x="476279" y="1230595"/>
                      <a:pt x="476552" y="1229092"/>
                    </a:cubicBezTo>
                    <a:cubicBezTo>
                      <a:pt x="483794" y="1169926"/>
                      <a:pt x="501421" y="1114039"/>
                      <a:pt x="529433" y="1061432"/>
                    </a:cubicBezTo>
                    <a:cubicBezTo>
                      <a:pt x="562910" y="998850"/>
                      <a:pt x="608002" y="945560"/>
                      <a:pt x="658696" y="896506"/>
                    </a:cubicBezTo>
                    <a:cubicBezTo>
                      <a:pt x="664435" y="890904"/>
                      <a:pt x="665665" y="886121"/>
                      <a:pt x="661155" y="879152"/>
                    </a:cubicBezTo>
                    <a:cubicBezTo>
                      <a:pt x="656509" y="879836"/>
                      <a:pt x="651590" y="880519"/>
                      <a:pt x="646671" y="881065"/>
                    </a:cubicBezTo>
                    <a:cubicBezTo>
                      <a:pt x="615790" y="884891"/>
                      <a:pt x="584773" y="888307"/>
                      <a:pt x="554985" y="898555"/>
                    </a:cubicBezTo>
                    <a:cubicBezTo>
                      <a:pt x="538041" y="904431"/>
                      <a:pt x="520141" y="905798"/>
                      <a:pt x="502378" y="902928"/>
                    </a:cubicBezTo>
                    <a:cubicBezTo>
                      <a:pt x="468217" y="897462"/>
                      <a:pt x="444168" y="879426"/>
                      <a:pt x="433510" y="845675"/>
                    </a:cubicBezTo>
                    <a:cubicBezTo>
                      <a:pt x="428865" y="831055"/>
                      <a:pt x="428045" y="815887"/>
                      <a:pt x="431187" y="801130"/>
                    </a:cubicBezTo>
                    <a:cubicBezTo>
                      <a:pt x="435560" y="780497"/>
                      <a:pt x="441026" y="760001"/>
                      <a:pt x="446628" y="739641"/>
                    </a:cubicBezTo>
                    <a:cubicBezTo>
                      <a:pt x="466988" y="665991"/>
                      <a:pt x="489943" y="593025"/>
                      <a:pt x="515905" y="521151"/>
                    </a:cubicBezTo>
                    <a:cubicBezTo>
                      <a:pt x="524924" y="496282"/>
                      <a:pt x="541594" y="479202"/>
                      <a:pt x="566053" y="469637"/>
                    </a:cubicBezTo>
                    <a:cubicBezTo>
                      <a:pt x="583953" y="462669"/>
                      <a:pt x="602536" y="460346"/>
                      <a:pt x="621529" y="460209"/>
                    </a:cubicBezTo>
                    <a:cubicBezTo>
                      <a:pt x="637926" y="460072"/>
                      <a:pt x="654323" y="459799"/>
                      <a:pt x="670720" y="459253"/>
                    </a:cubicBezTo>
                    <a:cubicBezTo>
                      <a:pt x="687117" y="458569"/>
                      <a:pt x="698185" y="450234"/>
                      <a:pt x="703104" y="434657"/>
                    </a:cubicBezTo>
                    <a:cubicBezTo>
                      <a:pt x="707204" y="421676"/>
                      <a:pt x="709936" y="408285"/>
                      <a:pt x="714309" y="395304"/>
                    </a:cubicBezTo>
                    <a:cubicBezTo>
                      <a:pt x="716632" y="388336"/>
                      <a:pt x="719638" y="380820"/>
                      <a:pt x="724557" y="375765"/>
                    </a:cubicBezTo>
                    <a:cubicBezTo>
                      <a:pt x="738904" y="361007"/>
                      <a:pt x="749016" y="343517"/>
                      <a:pt x="759811" y="326437"/>
                    </a:cubicBezTo>
                    <a:cubicBezTo>
                      <a:pt x="766369" y="316052"/>
                      <a:pt x="769512" y="304848"/>
                      <a:pt x="769375" y="292140"/>
                    </a:cubicBezTo>
                    <a:cubicBezTo>
                      <a:pt x="769239" y="279979"/>
                      <a:pt x="770332" y="267544"/>
                      <a:pt x="772655" y="255520"/>
                    </a:cubicBezTo>
                    <a:cubicBezTo>
                      <a:pt x="785363" y="188019"/>
                      <a:pt x="818293" y="131313"/>
                      <a:pt x="866801" y="83351"/>
                    </a:cubicBezTo>
                    <a:cubicBezTo>
                      <a:pt x="892216" y="58209"/>
                      <a:pt x="921184" y="37850"/>
                      <a:pt x="956165" y="28831"/>
                    </a:cubicBezTo>
                    <a:cubicBezTo>
                      <a:pt x="1000846" y="17217"/>
                      <a:pt x="1046348" y="8745"/>
                      <a:pt x="1092396" y="3963"/>
                    </a:cubicBezTo>
                    <a:cubicBezTo>
                      <a:pt x="1105651" y="2596"/>
                      <a:pt x="1119041" y="1366"/>
                      <a:pt x="1132432" y="0"/>
                    </a:cubicBezTo>
                    <a:cubicBezTo>
                      <a:pt x="1150606" y="0"/>
                      <a:pt x="1168916" y="0"/>
                      <a:pt x="1187089" y="0"/>
                    </a:cubicBezTo>
                    <a:cubicBezTo>
                      <a:pt x="1188592" y="410"/>
                      <a:pt x="1190095" y="820"/>
                      <a:pt x="1191735" y="1093"/>
                    </a:cubicBezTo>
                    <a:cubicBezTo>
                      <a:pt x="1208268" y="3006"/>
                      <a:pt x="1224802" y="4099"/>
                      <a:pt x="1241199" y="6832"/>
                    </a:cubicBezTo>
                    <a:cubicBezTo>
                      <a:pt x="1317445" y="19950"/>
                      <a:pt x="1385356" y="50421"/>
                      <a:pt x="1441789" y="104394"/>
                    </a:cubicBezTo>
                    <a:cubicBezTo>
                      <a:pt x="1501775" y="161920"/>
                      <a:pt x="1542767" y="230378"/>
                      <a:pt x="1559574" y="312363"/>
                    </a:cubicBezTo>
                    <a:cubicBezTo>
                      <a:pt x="1562307" y="326027"/>
                      <a:pt x="1563673" y="339964"/>
                      <a:pt x="1565723" y="353902"/>
                    </a:cubicBezTo>
                    <a:close/>
                    <a:moveTo>
                      <a:pt x="770059" y="653557"/>
                    </a:moveTo>
                    <a:cubicBezTo>
                      <a:pt x="769649" y="652191"/>
                      <a:pt x="769649" y="651644"/>
                      <a:pt x="769375" y="651371"/>
                    </a:cubicBezTo>
                    <a:cubicBezTo>
                      <a:pt x="768009" y="650141"/>
                      <a:pt x="766643" y="648911"/>
                      <a:pt x="765276" y="647818"/>
                    </a:cubicBezTo>
                    <a:cubicBezTo>
                      <a:pt x="752022" y="637160"/>
                      <a:pt x="737401" y="628415"/>
                      <a:pt x="720868" y="624589"/>
                    </a:cubicBezTo>
                    <a:cubicBezTo>
                      <a:pt x="683565" y="615844"/>
                      <a:pt x="646125" y="608192"/>
                      <a:pt x="608138" y="600130"/>
                    </a:cubicBezTo>
                    <a:cubicBezTo>
                      <a:pt x="607319" y="623223"/>
                      <a:pt x="606362" y="645905"/>
                      <a:pt x="605542" y="669954"/>
                    </a:cubicBezTo>
                    <a:cubicBezTo>
                      <a:pt x="608548" y="667358"/>
                      <a:pt x="610461" y="665855"/>
                      <a:pt x="612374" y="664215"/>
                    </a:cubicBezTo>
                    <a:cubicBezTo>
                      <a:pt x="632734" y="646178"/>
                      <a:pt x="656509" y="636613"/>
                      <a:pt x="683565" y="638800"/>
                    </a:cubicBezTo>
                    <a:cubicBezTo>
                      <a:pt x="702968" y="640439"/>
                      <a:pt x="721961" y="645085"/>
                      <a:pt x="741227" y="648501"/>
                    </a:cubicBezTo>
                    <a:cubicBezTo>
                      <a:pt x="750656" y="650004"/>
                      <a:pt x="760084" y="651781"/>
                      <a:pt x="770059" y="653557"/>
                    </a:cubicBezTo>
                    <a:close/>
                  </a:path>
                </a:pathLst>
              </a:custGeom>
              <a:solidFill>
                <a:schemeClr val="bg1"/>
              </a:solidFill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9DD618-C8DE-4BB5-BBEF-0F45C82E7432}"/>
              </a:ext>
            </a:extLst>
          </p:cNvPr>
          <p:cNvSpPr txBox="1"/>
          <p:nvPr/>
        </p:nvSpPr>
        <p:spPr>
          <a:xfrm>
            <a:off x="2987548" y="1055053"/>
            <a:ext cx="865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Perempuan 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berkebutuhan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khusus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 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ada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yang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sedang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mempersiapkan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atau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menjalani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proses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kehamilan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dan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melahirkan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.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Bagi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mereka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,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ada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beberapa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tahap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yang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harus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dilakukan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sebelum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hamil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dan </a:t>
            </a:r>
            <a:r>
              <a:rPr lang="en-ID" sz="1400" i="0" dirty="0" err="1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melahirkan</a:t>
            </a:r>
            <a:r>
              <a:rPr lang="en-ID" sz="1400" i="0" dirty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.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tips yang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dibagikan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aktivis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pemenuhan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hak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penyandang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disabilitas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sekaligus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vloger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asal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Inggris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Lizzy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Dwilliams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400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sz="1400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endParaRPr lang="ko-KR" altLang="en-US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67EA2-6B21-4D16-9FDA-1D8B35779E39}"/>
              </a:ext>
            </a:extLst>
          </p:cNvPr>
          <p:cNvGrpSpPr/>
          <p:nvPr/>
        </p:nvGrpSpPr>
        <p:grpSpPr>
          <a:xfrm>
            <a:off x="5880184" y="5426162"/>
            <a:ext cx="5795165" cy="1029790"/>
            <a:chOff x="2514840" y="4319146"/>
            <a:chExt cx="4336599" cy="10297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F85D1-79EC-4AEA-AC90-9DB5652F3674}"/>
                </a:ext>
              </a:extLst>
            </p:cNvPr>
            <p:cNvSpPr txBox="1"/>
            <p:nvPr/>
          </p:nvSpPr>
          <p:spPr>
            <a:xfrm>
              <a:off x="2514840" y="4702605"/>
              <a:ext cx="4336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Periksa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penyediaan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aksesibilitas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di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sakit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atau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tempat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bersalin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Pastikan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terdapat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ramp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atau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bidang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miring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untuk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tempat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berjalan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kursi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roda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atau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pegangan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dapat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digunakan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oleh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pasien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dengan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88148D-9758-4A11-AC22-222B00462006}"/>
                </a:ext>
              </a:extLst>
            </p:cNvPr>
            <p:cNvSpPr txBox="1"/>
            <p:nvPr/>
          </p:nvSpPr>
          <p:spPr>
            <a:xfrm>
              <a:off x="2551704" y="4319146"/>
              <a:ext cx="4299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Periksa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keadaan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sakit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atau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kondisi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tempat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melahirkan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014169-C754-4F24-96D3-6FC098254E94}"/>
              </a:ext>
            </a:extLst>
          </p:cNvPr>
          <p:cNvGrpSpPr/>
          <p:nvPr/>
        </p:nvGrpSpPr>
        <p:grpSpPr>
          <a:xfrm>
            <a:off x="5929447" y="3684236"/>
            <a:ext cx="5795167" cy="1466188"/>
            <a:chOff x="2729838" y="4319146"/>
            <a:chExt cx="3135159" cy="14661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B812DE-8D90-48B3-9593-A2B7D76D8A16}"/>
                </a:ext>
              </a:extLst>
            </p:cNvPr>
            <p:cNvSpPr txBox="1"/>
            <p:nvPr/>
          </p:nvSpPr>
          <p:spPr>
            <a:xfrm>
              <a:off x="2729839" y="4400339"/>
              <a:ext cx="31351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br>
                <a:rPr lang="en-ID" sz="1200" dirty="0"/>
              </a:b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Asisten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tangga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teampil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sangat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membantu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penyandang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membutuhkan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pertolongan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menghadapi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proses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kehamilan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melahirkan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serta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pasca-melahirkan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Pilih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asisten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tangga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dapat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menemani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sepanjang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waktu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dan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siaga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Utamakan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asisten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tangga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dapat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berpikir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kritis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dan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mengambil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tindakan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cepat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untuk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mengantisipasi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setiap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keadaan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C9E7F2-97EC-494D-86FD-45A347918FA4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Sertakan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asisten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tangga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terampil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8C22D6-51BA-4B66-B3D1-07465E7E69F5}"/>
              </a:ext>
            </a:extLst>
          </p:cNvPr>
          <p:cNvGrpSpPr/>
          <p:nvPr/>
        </p:nvGrpSpPr>
        <p:grpSpPr>
          <a:xfrm>
            <a:off x="5935019" y="2307058"/>
            <a:ext cx="5708342" cy="1341861"/>
            <a:chOff x="2551705" y="4319146"/>
            <a:chExt cx="3135158" cy="13418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748C29-39CB-4CFC-BAE1-CBA7B9831D23}"/>
                </a:ext>
              </a:extLst>
            </p:cNvPr>
            <p:cNvSpPr txBox="1"/>
            <p:nvPr/>
          </p:nvSpPr>
          <p:spPr>
            <a:xfrm>
              <a:off x="2551705" y="4645344"/>
              <a:ext cx="3135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br>
                <a:rPr lang="en-ID" sz="1200" dirty="0"/>
              </a:b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Pastikan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konsultan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kesehatan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terpilih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adalah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konsultan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kesehatan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mementingkan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kondisi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kesehatan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secara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menyeluruh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bukan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hanya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terfokus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pada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keadaan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saja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Pilih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konsultan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kesehatan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memiliki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sikap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perhatian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cepat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tanggap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dan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terampil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C9E16E-084D-464A-BACE-E2AD20E23147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Pilih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konsultan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kesehatan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mengetahui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pasien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12E8D09-A810-4334-8C84-8DC57B0EF4D9}"/>
              </a:ext>
            </a:extLst>
          </p:cNvPr>
          <p:cNvGrpSpPr/>
          <p:nvPr/>
        </p:nvGrpSpPr>
        <p:grpSpPr>
          <a:xfrm>
            <a:off x="3797578" y="2431035"/>
            <a:ext cx="2009800" cy="3558534"/>
            <a:chOff x="4279345" y="1955947"/>
            <a:chExt cx="2009800" cy="35585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783FF3-C400-48E7-AA68-EAD27E3F9516}"/>
                </a:ext>
              </a:extLst>
            </p:cNvPr>
            <p:cNvGrpSpPr/>
            <p:nvPr/>
          </p:nvGrpSpPr>
          <p:grpSpPr>
            <a:xfrm>
              <a:off x="4290488" y="1955947"/>
              <a:ext cx="1966935" cy="724247"/>
              <a:chOff x="5127851" y="2046103"/>
              <a:chExt cx="1966935" cy="72424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B221426-135C-4933-BD29-B5FFFA901012}"/>
                  </a:ext>
                </a:extLst>
              </p:cNvPr>
              <p:cNvSpPr/>
              <p:nvPr/>
            </p:nvSpPr>
            <p:spPr>
              <a:xfrm>
                <a:off x="5127851" y="2046103"/>
                <a:ext cx="1966935" cy="724247"/>
              </a:xfrm>
              <a:custGeom>
                <a:avLst/>
                <a:gdLst>
                  <a:gd name="connsiteX0" fmla="*/ 688470 w 1759950"/>
                  <a:gd name="connsiteY0" fmla="*/ 0 h 648033"/>
                  <a:gd name="connsiteX1" fmla="*/ 688470 w 1759950"/>
                  <a:gd name="connsiteY1" fmla="*/ 317759 h 648033"/>
                  <a:gd name="connsiteX2" fmla="*/ 1759950 w 1759950"/>
                  <a:gd name="connsiteY2" fmla="*/ 317759 h 648033"/>
                  <a:gd name="connsiteX3" fmla="*/ 1759950 w 1759950"/>
                  <a:gd name="connsiteY3" fmla="*/ 648033 h 648033"/>
                  <a:gd name="connsiteX4" fmla="*/ 0 w 1759950"/>
                  <a:gd name="connsiteY4" fmla="*/ 648033 h 64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950" h="648033">
                    <a:moveTo>
                      <a:pt x="688470" y="0"/>
                    </a:moveTo>
                    <a:lnTo>
                      <a:pt x="688470" y="317759"/>
                    </a:lnTo>
                    <a:lnTo>
                      <a:pt x="1759950" y="317759"/>
                    </a:lnTo>
                    <a:lnTo>
                      <a:pt x="1759950" y="648033"/>
                    </a:lnTo>
                    <a:lnTo>
                      <a:pt x="0" y="64803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F1CD9-5A2B-4DD8-B105-334C2E0B2D60}"/>
                  </a:ext>
                </a:extLst>
              </p:cNvPr>
              <p:cNvSpPr txBox="1"/>
              <p:nvPr/>
            </p:nvSpPr>
            <p:spPr>
              <a:xfrm>
                <a:off x="5451159" y="2302307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2535862-A022-48D1-97A8-E536CCA34370}"/>
                </a:ext>
              </a:extLst>
            </p:cNvPr>
            <p:cNvGrpSpPr/>
            <p:nvPr/>
          </p:nvGrpSpPr>
          <p:grpSpPr>
            <a:xfrm>
              <a:off x="4322210" y="4790234"/>
              <a:ext cx="1966935" cy="724247"/>
              <a:chOff x="5159573" y="1395496"/>
              <a:chExt cx="1966935" cy="724247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FA3399C-048F-483C-9C7E-CB16321573F3}"/>
                  </a:ext>
                </a:extLst>
              </p:cNvPr>
              <p:cNvSpPr/>
              <p:nvPr/>
            </p:nvSpPr>
            <p:spPr>
              <a:xfrm>
                <a:off x="5159573" y="1395496"/>
                <a:ext cx="1966935" cy="724247"/>
              </a:xfrm>
              <a:custGeom>
                <a:avLst/>
                <a:gdLst>
                  <a:gd name="connsiteX0" fmla="*/ 688470 w 1759950"/>
                  <a:gd name="connsiteY0" fmla="*/ 0 h 648033"/>
                  <a:gd name="connsiteX1" fmla="*/ 688470 w 1759950"/>
                  <a:gd name="connsiteY1" fmla="*/ 317759 h 648033"/>
                  <a:gd name="connsiteX2" fmla="*/ 1759950 w 1759950"/>
                  <a:gd name="connsiteY2" fmla="*/ 317759 h 648033"/>
                  <a:gd name="connsiteX3" fmla="*/ 1759950 w 1759950"/>
                  <a:gd name="connsiteY3" fmla="*/ 648033 h 648033"/>
                  <a:gd name="connsiteX4" fmla="*/ 0 w 1759950"/>
                  <a:gd name="connsiteY4" fmla="*/ 648033 h 64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950" h="648033">
                    <a:moveTo>
                      <a:pt x="688470" y="0"/>
                    </a:moveTo>
                    <a:lnTo>
                      <a:pt x="688470" y="317759"/>
                    </a:lnTo>
                    <a:lnTo>
                      <a:pt x="1759950" y="317759"/>
                    </a:lnTo>
                    <a:lnTo>
                      <a:pt x="1759950" y="648033"/>
                    </a:lnTo>
                    <a:lnTo>
                      <a:pt x="0" y="648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5EA2A1-758A-4E50-AC50-2DBD4DF066EE}"/>
                  </a:ext>
                </a:extLst>
              </p:cNvPr>
              <p:cNvSpPr txBox="1"/>
              <p:nvPr/>
            </p:nvSpPr>
            <p:spPr>
              <a:xfrm>
                <a:off x="5397659" y="1703261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BAB8E00-C4F9-48AA-A407-18DECDB686FB}"/>
                </a:ext>
              </a:extLst>
            </p:cNvPr>
            <p:cNvGrpSpPr/>
            <p:nvPr/>
          </p:nvGrpSpPr>
          <p:grpSpPr>
            <a:xfrm>
              <a:off x="4534947" y="4281019"/>
              <a:ext cx="1666251" cy="400110"/>
              <a:chOff x="5372310" y="2047913"/>
              <a:chExt cx="1666251" cy="4001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620B2C-41BE-4A6D-80B0-EC6A1465F92D}"/>
                  </a:ext>
                </a:extLst>
              </p:cNvPr>
              <p:cNvSpPr txBox="1"/>
              <p:nvPr/>
            </p:nvSpPr>
            <p:spPr>
              <a:xfrm>
                <a:off x="5372310" y="2047913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2086DC-EC7D-4B6F-8EA9-D46A46178975}"/>
                  </a:ext>
                </a:extLst>
              </p:cNvPr>
              <p:cNvSpPr txBox="1"/>
              <p:nvPr/>
            </p:nvSpPr>
            <p:spPr>
              <a:xfrm>
                <a:off x="5818115" y="2119743"/>
                <a:ext cx="1220446" cy="27699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A641E8-A8D6-4714-AEF0-C27D0027579D}"/>
                </a:ext>
              </a:extLst>
            </p:cNvPr>
            <p:cNvGrpSpPr/>
            <p:nvPr/>
          </p:nvGrpSpPr>
          <p:grpSpPr>
            <a:xfrm>
              <a:off x="4279345" y="3307333"/>
              <a:ext cx="1966935" cy="724247"/>
              <a:chOff x="5116708" y="2235858"/>
              <a:chExt cx="1966935" cy="72424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C32C65-91BB-4604-A4A8-0362F350A014}"/>
                  </a:ext>
                </a:extLst>
              </p:cNvPr>
              <p:cNvSpPr/>
              <p:nvPr/>
            </p:nvSpPr>
            <p:spPr>
              <a:xfrm>
                <a:off x="5116708" y="2235858"/>
                <a:ext cx="1966935" cy="724247"/>
              </a:xfrm>
              <a:custGeom>
                <a:avLst/>
                <a:gdLst>
                  <a:gd name="connsiteX0" fmla="*/ 688470 w 1759950"/>
                  <a:gd name="connsiteY0" fmla="*/ 0 h 648033"/>
                  <a:gd name="connsiteX1" fmla="*/ 688470 w 1759950"/>
                  <a:gd name="connsiteY1" fmla="*/ 317759 h 648033"/>
                  <a:gd name="connsiteX2" fmla="*/ 1759950 w 1759950"/>
                  <a:gd name="connsiteY2" fmla="*/ 317759 h 648033"/>
                  <a:gd name="connsiteX3" fmla="*/ 1759950 w 1759950"/>
                  <a:gd name="connsiteY3" fmla="*/ 648033 h 648033"/>
                  <a:gd name="connsiteX4" fmla="*/ 0 w 1759950"/>
                  <a:gd name="connsiteY4" fmla="*/ 648033 h 64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950" h="648033">
                    <a:moveTo>
                      <a:pt x="688470" y="0"/>
                    </a:moveTo>
                    <a:lnTo>
                      <a:pt x="688470" y="317759"/>
                    </a:lnTo>
                    <a:lnTo>
                      <a:pt x="1759950" y="317759"/>
                    </a:lnTo>
                    <a:lnTo>
                      <a:pt x="1759950" y="648033"/>
                    </a:lnTo>
                    <a:lnTo>
                      <a:pt x="0" y="6480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8DAA97-91D8-4148-968E-382B66658813}"/>
                  </a:ext>
                </a:extLst>
              </p:cNvPr>
              <p:cNvSpPr txBox="1"/>
              <p:nvPr/>
            </p:nvSpPr>
            <p:spPr>
              <a:xfrm>
                <a:off x="5397659" y="2512709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19886F86-3D32-4FD3-98B6-8C0980BC0CA5}"/>
              </a:ext>
            </a:extLst>
          </p:cNvPr>
          <p:cNvGrpSpPr/>
          <p:nvPr/>
        </p:nvGrpSpPr>
        <p:grpSpPr>
          <a:xfrm>
            <a:off x="467387" y="672858"/>
            <a:ext cx="2984730" cy="6185142"/>
            <a:chOff x="467387" y="1639222"/>
            <a:chExt cx="2518397" cy="5218778"/>
          </a:xfrm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9FBBCEFC-70B0-4AB0-92C0-83EB0C47D60D}"/>
                </a:ext>
              </a:extLst>
            </p:cNvPr>
            <p:cNvSpPr/>
            <p:nvPr/>
          </p:nvSpPr>
          <p:spPr>
            <a:xfrm flipH="1">
              <a:off x="467387" y="1639222"/>
              <a:ext cx="2505495" cy="5218778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710F836-46DA-4D07-AC26-005C330E16F0}"/>
                </a:ext>
              </a:extLst>
            </p:cNvPr>
            <p:cNvGrpSpPr/>
            <p:nvPr/>
          </p:nvGrpSpPr>
          <p:grpSpPr>
            <a:xfrm rot="21006217">
              <a:off x="1516512" y="4767733"/>
              <a:ext cx="1469272" cy="1345735"/>
              <a:chOff x="10635858" y="4618398"/>
              <a:chExt cx="1463915" cy="1592611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2D4EB0B6-B4D4-4A42-A295-3D5A63AEB5AB}"/>
                  </a:ext>
                </a:extLst>
              </p:cNvPr>
              <p:cNvGrpSpPr/>
              <p:nvPr/>
            </p:nvGrpSpPr>
            <p:grpSpPr>
              <a:xfrm rot="9760922" flipV="1">
                <a:off x="10635858" y="4618398"/>
                <a:ext cx="1463915" cy="1592611"/>
                <a:chOff x="10809485" y="4724721"/>
                <a:chExt cx="1195842" cy="1300971"/>
              </a:xfrm>
            </p:grpSpPr>
            <p:sp>
              <p:nvSpPr>
                <p:cNvPr id="14" name="Freeform: Shape 37">
                  <a:extLst>
                    <a:ext uri="{FF2B5EF4-FFF2-40B4-BE49-F238E27FC236}">
                      <a16:creationId xmlns:a16="http://schemas.microsoft.com/office/drawing/2014/main" id="{59AAD048-854B-4657-83D2-58753C171039}"/>
                    </a:ext>
                  </a:extLst>
                </p:cNvPr>
                <p:cNvSpPr/>
                <p:nvPr/>
              </p:nvSpPr>
              <p:spPr>
                <a:xfrm rot="1264462">
                  <a:off x="10809485" y="4724721"/>
                  <a:ext cx="1195842" cy="1300971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37">
                  <a:extLst>
                    <a:ext uri="{FF2B5EF4-FFF2-40B4-BE49-F238E27FC236}">
                      <a16:creationId xmlns:a16="http://schemas.microsoft.com/office/drawing/2014/main" id="{46D99BDA-4A37-4E58-AC59-595BE824CE7A}"/>
                    </a:ext>
                  </a:extLst>
                </p:cNvPr>
                <p:cNvSpPr/>
                <p:nvPr/>
              </p:nvSpPr>
              <p:spPr>
                <a:xfrm rot="1545714">
                  <a:off x="10838309" y="4806527"/>
                  <a:ext cx="1138194" cy="1137359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37">
                  <a:extLst>
                    <a:ext uri="{FF2B5EF4-FFF2-40B4-BE49-F238E27FC236}">
                      <a16:creationId xmlns:a16="http://schemas.microsoft.com/office/drawing/2014/main" id="{A154CDC4-A28F-490C-AA54-7A6AAD4EF76C}"/>
                    </a:ext>
                  </a:extLst>
                </p:cNvPr>
                <p:cNvSpPr/>
                <p:nvPr/>
              </p:nvSpPr>
              <p:spPr>
                <a:xfrm rot="1545714">
                  <a:off x="10889888" y="4873192"/>
                  <a:ext cx="1035035" cy="1034483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37">
                  <a:extLst>
                    <a:ext uri="{FF2B5EF4-FFF2-40B4-BE49-F238E27FC236}">
                      <a16:creationId xmlns:a16="http://schemas.microsoft.com/office/drawing/2014/main" id="{70707242-5086-4E63-8C55-BAAD0CF74F65}"/>
                    </a:ext>
                  </a:extLst>
                </p:cNvPr>
                <p:cNvSpPr/>
                <p:nvPr/>
              </p:nvSpPr>
              <p:spPr>
                <a:xfrm rot="1545714">
                  <a:off x="10964748" y="4927473"/>
                  <a:ext cx="885313" cy="925920"/>
                </a:xfrm>
                <a:custGeom>
                  <a:avLst/>
                  <a:gdLst>
                    <a:gd name="connsiteX0" fmla="*/ 2442609 w 7974242"/>
                    <a:gd name="connsiteY0" fmla="*/ 806 h 6860358"/>
                    <a:gd name="connsiteX1" fmla="*/ 2546567 w 7974242"/>
                    <a:gd name="connsiteY1" fmla="*/ 11282 h 6860358"/>
                    <a:gd name="connsiteX2" fmla="*/ 2975292 w 7974242"/>
                    <a:gd name="connsiteY2" fmla="*/ 91870 h 6860358"/>
                    <a:gd name="connsiteX3" fmla="*/ 4012454 w 7974242"/>
                    <a:gd name="connsiteY3" fmla="*/ 663236 h 6860358"/>
                    <a:gd name="connsiteX4" fmla="*/ 4843312 w 7974242"/>
                    <a:gd name="connsiteY4" fmla="*/ 1511017 h 6860358"/>
                    <a:gd name="connsiteX5" fmla="*/ 5477536 w 7974242"/>
                    <a:gd name="connsiteY5" fmla="*/ 2216158 h 6860358"/>
                    <a:gd name="connsiteX6" fmla="*/ 6245535 w 7974242"/>
                    <a:gd name="connsiteY6" fmla="*/ 2725471 h 6860358"/>
                    <a:gd name="connsiteX7" fmla="*/ 6636385 w 7974242"/>
                    <a:gd name="connsiteY7" fmla="*/ 2841517 h 6860358"/>
                    <a:gd name="connsiteX8" fmla="*/ 7292367 w 7974242"/>
                    <a:gd name="connsiteY8" fmla="*/ 3103426 h 6860358"/>
                    <a:gd name="connsiteX9" fmla="*/ 7847615 w 7974242"/>
                    <a:gd name="connsiteY9" fmla="*/ 3695745 h 6860358"/>
                    <a:gd name="connsiteX10" fmla="*/ 7956409 w 7974242"/>
                    <a:gd name="connsiteY10" fmla="*/ 4088206 h 6860358"/>
                    <a:gd name="connsiteX11" fmla="*/ 7957215 w 7974242"/>
                    <a:gd name="connsiteY11" fmla="*/ 4777230 h 6860358"/>
                    <a:gd name="connsiteX12" fmla="*/ 7835527 w 7974242"/>
                    <a:gd name="connsiteY12" fmla="*/ 5369548 h 6860358"/>
                    <a:gd name="connsiteX13" fmla="*/ 7272221 w 7974242"/>
                    <a:gd name="connsiteY13" fmla="*/ 6124654 h 6860358"/>
                    <a:gd name="connsiteX14" fmla="*/ 6616238 w 7974242"/>
                    <a:gd name="connsiteY14" fmla="*/ 6467956 h 6860358"/>
                    <a:gd name="connsiteX15" fmla="*/ 5683840 w 7974242"/>
                    <a:gd name="connsiteY15" fmla="*/ 6745178 h 6860358"/>
                    <a:gd name="connsiteX16" fmla="*/ 5134233 w 7974242"/>
                    <a:gd name="connsiteY16" fmla="*/ 6837853 h 6860358"/>
                    <a:gd name="connsiteX17" fmla="*/ 4506456 w 7974242"/>
                    <a:gd name="connsiteY17" fmla="*/ 6853971 h 6860358"/>
                    <a:gd name="connsiteX18" fmla="*/ 3208190 w 7974242"/>
                    <a:gd name="connsiteY18" fmla="*/ 6517115 h 6860358"/>
                    <a:gd name="connsiteX19" fmla="*/ 2314475 w 7974242"/>
                    <a:gd name="connsiteY19" fmla="*/ 5944943 h 6860358"/>
                    <a:gd name="connsiteX20" fmla="*/ 1530358 w 7974242"/>
                    <a:gd name="connsiteY20" fmla="*/ 5194673 h 6860358"/>
                    <a:gd name="connsiteX21" fmla="*/ 1277313 w 7974242"/>
                    <a:gd name="connsiteY21" fmla="*/ 4856205 h 6860358"/>
                    <a:gd name="connsiteX22" fmla="*/ 656789 w 7974242"/>
                    <a:gd name="connsiteY22" fmla="*/ 3887543 h 6860358"/>
                    <a:gd name="connsiteX23" fmla="*/ 165204 w 7974242"/>
                    <a:gd name="connsiteY23" fmla="*/ 2798000 h 6860358"/>
                    <a:gd name="connsiteX24" fmla="*/ 32235 w 7974242"/>
                    <a:gd name="connsiteY24" fmla="*/ 2258063 h 6860358"/>
                    <a:gd name="connsiteX25" fmla="*/ 5641 w 7974242"/>
                    <a:gd name="connsiteY25" fmla="*/ 2005018 h 6860358"/>
                    <a:gd name="connsiteX26" fmla="*/ 0 w 7974242"/>
                    <a:gd name="connsiteY26" fmla="*/ 1975201 h 6860358"/>
                    <a:gd name="connsiteX27" fmla="*/ 0 w 7974242"/>
                    <a:gd name="connsiteY27" fmla="*/ 1756809 h 6860358"/>
                    <a:gd name="connsiteX28" fmla="*/ 4835 w 7974242"/>
                    <a:gd name="connsiteY28" fmla="*/ 1667356 h 6860358"/>
                    <a:gd name="connsiteX29" fmla="*/ 251433 w 7974242"/>
                    <a:gd name="connsiteY29" fmla="*/ 938039 h 6860358"/>
                    <a:gd name="connsiteX30" fmla="*/ 414220 w 7974242"/>
                    <a:gd name="connsiteY30" fmla="*/ 734153 h 6860358"/>
                    <a:gd name="connsiteX31" fmla="*/ 1019432 w 7974242"/>
                    <a:gd name="connsiteY31" fmla="*/ 303815 h 6860358"/>
                    <a:gd name="connsiteX32" fmla="*/ 1764867 w 7974242"/>
                    <a:gd name="connsiteY32" fmla="*/ 53994 h 6860358"/>
                    <a:gd name="connsiteX33" fmla="*/ 2196817 w 7974242"/>
                    <a:gd name="connsiteY33" fmla="*/ 3224 h 6860358"/>
                    <a:gd name="connsiteX34" fmla="*/ 2211322 w 7974242"/>
                    <a:gd name="connsiteY34" fmla="*/ 0 h 6860358"/>
                    <a:gd name="connsiteX35" fmla="*/ 2442609 w 7974242"/>
                    <a:gd name="connsiteY35" fmla="*/ 806 h 68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4242" h="6860358">
                      <a:moveTo>
                        <a:pt x="2442609" y="806"/>
                      </a:moveTo>
                      <a:cubicBezTo>
                        <a:pt x="2476455" y="11282"/>
                        <a:pt x="2511914" y="8059"/>
                        <a:pt x="2546567" y="11282"/>
                      </a:cubicBezTo>
                      <a:cubicBezTo>
                        <a:pt x="2692430" y="23370"/>
                        <a:pt x="2835070" y="51576"/>
                        <a:pt x="2975292" y="91870"/>
                      </a:cubicBezTo>
                      <a:cubicBezTo>
                        <a:pt x="3364530" y="203081"/>
                        <a:pt x="3702192" y="407773"/>
                        <a:pt x="4012454" y="663236"/>
                      </a:cubicBezTo>
                      <a:cubicBezTo>
                        <a:pt x="4320298" y="916280"/>
                        <a:pt x="4587043" y="1208813"/>
                        <a:pt x="4843312" y="1511017"/>
                      </a:cubicBezTo>
                      <a:cubicBezTo>
                        <a:pt x="5048004" y="1751973"/>
                        <a:pt x="5247055" y="1997765"/>
                        <a:pt x="5477536" y="2216158"/>
                      </a:cubicBezTo>
                      <a:cubicBezTo>
                        <a:pt x="5703987" y="2430521"/>
                        <a:pt x="5951390" y="2612648"/>
                        <a:pt x="6245535" y="2725471"/>
                      </a:cubicBezTo>
                      <a:cubicBezTo>
                        <a:pt x="6372863" y="2773823"/>
                        <a:pt x="6505833" y="2802835"/>
                        <a:pt x="6636385" y="2841517"/>
                      </a:cubicBezTo>
                      <a:cubicBezTo>
                        <a:pt x="6863642" y="2908405"/>
                        <a:pt x="7086063" y="2984963"/>
                        <a:pt x="7292367" y="3103426"/>
                      </a:cubicBezTo>
                      <a:cubicBezTo>
                        <a:pt x="7538159" y="3244455"/>
                        <a:pt x="7730763" y="3433835"/>
                        <a:pt x="7847615" y="3695745"/>
                      </a:cubicBezTo>
                      <a:cubicBezTo>
                        <a:pt x="7903221" y="3820656"/>
                        <a:pt x="7937873" y="3952819"/>
                        <a:pt x="7956409" y="4088206"/>
                      </a:cubicBezTo>
                      <a:cubicBezTo>
                        <a:pt x="7987838" y="4317881"/>
                        <a:pt x="7970914" y="4547555"/>
                        <a:pt x="7957215" y="4777230"/>
                      </a:cubicBezTo>
                      <a:cubicBezTo>
                        <a:pt x="7944320" y="4980310"/>
                        <a:pt x="7904833" y="5178556"/>
                        <a:pt x="7835527" y="5369548"/>
                      </a:cubicBezTo>
                      <a:cubicBezTo>
                        <a:pt x="7723511" y="5677393"/>
                        <a:pt x="7534936" y="5928826"/>
                        <a:pt x="7272221" y="6124654"/>
                      </a:cubicBezTo>
                      <a:cubicBezTo>
                        <a:pt x="7071557" y="6273741"/>
                        <a:pt x="6849136" y="6381728"/>
                        <a:pt x="6616238" y="6467956"/>
                      </a:cubicBezTo>
                      <a:cubicBezTo>
                        <a:pt x="6311617" y="6581585"/>
                        <a:pt x="5998937" y="6669425"/>
                        <a:pt x="5683840" y="6745178"/>
                      </a:cubicBezTo>
                      <a:cubicBezTo>
                        <a:pt x="5503324" y="6788695"/>
                        <a:pt x="5319584" y="6818512"/>
                        <a:pt x="5134233" y="6837853"/>
                      </a:cubicBezTo>
                      <a:cubicBezTo>
                        <a:pt x="4925511" y="6859612"/>
                        <a:pt x="4715984" y="6866865"/>
                        <a:pt x="4506456" y="6853971"/>
                      </a:cubicBezTo>
                      <a:cubicBezTo>
                        <a:pt x="4051942" y="6825765"/>
                        <a:pt x="3619187" y="6712943"/>
                        <a:pt x="3208190" y="6517115"/>
                      </a:cubicBezTo>
                      <a:cubicBezTo>
                        <a:pt x="2886646" y="6363999"/>
                        <a:pt x="2590890" y="6168977"/>
                        <a:pt x="2314475" y="5944943"/>
                      </a:cubicBezTo>
                      <a:cubicBezTo>
                        <a:pt x="2032418" y="5716881"/>
                        <a:pt x="1772120" y="5465448"/>
                        <a:pt x="1530358" y="5194673"/>
                      </a:cubicBezTo>
                      <a:cubicBezTo>
                        <a:pt x="1436876" y="5089909"/>
                        <a:pt x="1359512" y="4970640"/>
                        <a:pt x="1277313" y="4856205"/>
                      </a:cubicBezTo>
                      <a:cubicBezTo>
                        <a:pt x="1054085" y="4544332"/>
                        <a:pt x="844558" y="4222788"/>
                        <a:pt x="656789" y="3887543"/>
                      </a:cubicBezTo>
                      <a:cubicBezTo>
                        <a:pt x="460961" y="3538599"/>
                        <a:pt x="290921" y="3178373"/>
                        <a:pt x="165204" y="2798000"/>
                      </a:cubicBezTo>
                      <a:cubicBezTo>
                        <a:pt x="107181" y="2621513"/>
                        <a:pt x="62052" y="2441803"/>
                        <a:pt x="32235" y="2258063"/>
                      </a:cubicBezTo>
                      <a:cubicBezTo>
                        <a:pt x="18535" y="2174252"/>
                        <a:pt x="8059" y="2090441"/>
                        <a:pt x="5641" y="2005018"/>
                      </a:cubicBezTo>
                      <a:cubicBezTo>
                        <a:pt x="5641" y="1994542"/>
                        <a:pt x="7253" y="1984065"/>
                        <a:pt x="0" y="1975201"/>
                      </a:cubicBezTo>
                      <a:cubicBezTo>
                        <a:pt x="0" y="1902672"/>
                        <a:pt x="0" y="1830143"/>
                        <a:pt x="0" y="1756809"/>
                      </a:cubicBezTo>
                      <a:cubicBezTo>
                        <a:pt x="8865" y="1727797"/>
                        <a:pt x="3224" y="1697174"/>
                        <a:pt x="4835" y="1667356"/>
                      </a:cubicBezTo>
                      <a:cubicBezTo>
                        <a:pt x="20953" y="1402223"/>
                        <a:pt x="108793" y="1160461"/>
                        <a:pt x="251433" y="938039"/>
                      </a:cubicBezTo>
                      <a:cubicBezTo>
                        <a:pt x="298980" y="864704"/>
                        <a:pt x="354585" y="797817"/>
                        <a:pt x="414220" y="734153"/>
                      </a:cubicBezTo>
                      <a:cubicBezTo>
                        <a:pt x="586677" y="549607"/>
                        <a:pt x="792981" y="411802"/>
                        <a:pt x="1019432" y="303815"/>
                      </a:cubicBezTo>
                      <a:cubicBezTo>
                        <a:pt x="1257166" y="190187"/>
                        <a:pt x="1506987" y="109599"/>
                        <a:pt x="1764867" y="53994"/>
                      </a:cubicBezTo>
                      <a:cubicBezTo>
                        <a:pt x="1907507" y="23370"/>
                        <a:pt x="2050147" y="1612"/>
                        <a:pt x="2196817" y="3224"/>
                      </a:cubicBezTo>
                      <a:cubicBezTo>
                        <a:pt x="2201652" y="3224"/>
                        <a:pt x="2207293" y="4029"/>
                        <a:pt x="2211322" y="0"/>
                      </a:cubicBezTo>
                      <a:cubicBezTo>
                        <a:pt x="2289492" y="806"/>
                        <a:pt x="2366051" y="806"/>
                        <a:pt x="2442609" y="8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" name="Graphic 42">
                <a:extLst>
                  <a:ext uri="{FF2B5EF4-FFF2-40B4-BE49-F238E27FC236}">
                    <a16:creationId xmlns:a16="http://schemas.microsoft.com/office/drawing/2014/main" id="{DE1CB5E5-CFA6-4252-90F7-C642E643E7ED}"/>
                  </a:ext>
                </a:extLst>
              </p:cNvPr>
              <p:cNvSpPr/>
              <p:nvPr/>
            </p:nvSpPr>
            <p:spPr>
              <a:xfrm rot="13921003" flipH="1">
                <a:off x="10914505" y="5032053"/>
                <a:ext cx="974419" cy="771322"/>
              </a:xfrm>
              <a:custGeom>
                <a:avLst/>
                <a:gdLst>
                  <a:gd name="connsiteX0" fmla="*/ 1565723 w 1565722"/>
                  <a:gd name="connsiteY0" fmla="*/ 353902 h 1748546"/>
                  <a:gd name="connsiteX1" fmla="*/ 1565723 w 1565722"/>
                  <a:gd name="connsiteY1" fmla="*/ 393528 h 1748546"/>
                  <a:gd name="connsiteX2" fmla="*/ 1564630 w 1565722"/>
                  <a:gd name="connsiteY2" fmla="*/ 398720 h 1748546"/>
                  <a:gd name="connsiteX3" fmla="*/ 1494669 w 1565722"/>
                  <a:gd name="connsiteY3" fmla="*/ 568429 h 1748546"/>
                  <a:gd name="connsiteX4" fmla="*/ 1377021 w 1565722"/>
                  <a:gd name="connsiteY4" fmla="*/ 686214 h 1748546"/>
                  <a:gd name="connsiteX5" fmla="*/ 1305557 w 1565722"/>
                  <a:gd name="connsiteY5" fmla="*/ 748660 h 1748546"/>
                  <a:gd name="connsiteX6" fmla="*/ 1290390 w 1565722"/>
                  <a:gd name="connsiteY6" fmla="*/ 814384 h 1748546"/>
                  <a:gd name="connsiteX7" fmla="*/ 1307880 w 1565722"/>
                  <a:gd name="connsiteY7" fmla="*/ 952392 h 1748546"/>
                  <a:gd name="connsiteX8" fmla="*/ 1264428 w 1565722"/>
                  <a:gd name="connsiteY8" fmla="*/ 1085891 h 1748546"/>
                  <a:gd name="connsiteX9" fmla="*/ 1135029 w 1565722"/>
                  <a:gd name="connsiteY9" fmla="*/ 1295499 h 1748546"/>
                  <a:gd name="connsiteX10" fmla="*/ 924737 w 1565722"/>
                  <a:gd name="connsiteY10" fmla="*/ 1536945 h 1748546"/>
                  <a:gd name="connsiteX11" fmla="*/ 741501 w 1565722"/>
                  <a:gd name="connsiteY11" fmla="*/ 1687251 h 1748546"/>
                  <a:gd name="connsiteX12" fmla="*/ 528476 w 1565722"/>
                  <a:gd name="connsiteY12" fmla="*/ 1746144 h 1748546"/>
                  <a:gd name="connsiteX13" fmla="*/ 409461 w 1565722"/>
                  <a:gd name="connsiteY13" fmla="*/ 1682605 h 1748546"/>
                  <a:gd name="connsiteX14" fmla="*/ 356444 w 1565722"/>
                  <a:gd name="connsiteY14" fmla="*/ 1604856 h 1748546"/>
                  <a:gd name="connsiteX15" fmla="*/ 349749 w 1565722"/>
                  <a:gd name="connsiteY15" fmla="*/ 1593378 h 1748546"/>
                  <a:gd name="connsiteX16" fmla="*/ 348109 w 1565722"/>
                  <a:gd name="connsiteY16" fmla="*/ 1599800 h 1748546"/>
                  <a:gd name="connsiteX17" fmla="*/ 255466 w 1565722"/>
                  <a:gd name="connsiteY17" fmla="*/ 1699822 h 1748546"/>
                  <a:gd name="connsiteX18" fmla="*/ 176214 w 1565722"/>
                  <a:gd name="connsiteY18" fmla="*/ 1690667 h 1748546"/>
                  <a:gd name="connsiteX19" fmla="*/ 145470 w 1565722"/>
                  <a:gd name="connsiteY19" fmla="*/ 1628905 h 1748546"/>
                  <a:gd name="connsiteX20" fmla="*/ 151892 w 1565722"/>
                  <a:gd name="connsiteY20" fmla="*/ 1582583 h 1748546"/>
                  <a:gd name="connsiteX21" fmla="*/ 151482 w 1565722"/>
                  <a:gd name="connsiteY21" fmla="*/ 1582310 h 1748546"/>
                  <a:gd name="connsiteX22" fmla="*/ 148749 w 1565722"/>
                  <a:gd name="connsiteY22" fmla="*/ 1581900 h 1748546"/>
                  <a:gd name="connsiteX23" fmla="*/ 61162 w 1565722"/>
                  <a:gd name="connsiteY23" fmla="*/ 1517542 h 1748546"/>
                  <a:gd name="connsiteX24" fmla="*/ 44082 w 1565722"/>
                  <a:gd name="connsiteY24" fmla="*/ 1473680 h 1748546"/>
                  <a:gd name="connsiteX25" fmla="*/ 1723 w 1565722"/>
                  <a:gd name="connsiteY25" fmla="*/ 1316406 h 1748546"/>
                  <a:gd name="connsiteX26" fmla="*/ 63212 w 1565722"/>
                  <a:gd name="connsiteY26" fmla="*/ 1198211 h 1748546"/>
                  <a:gd name="connsiteX27" fmla="*/ 152985 w 1565722"/>
                  <a:gd name="connsiteY27" fmla="*/ 1182497 h 1748546"/>
                  <a:gd name="connsiteX28" fmla="*/ 160090 w 1565722"/>
                  <a:gd name="connsiteY28" fmla="*/ 1177168 h 1748546"/>
                  <a:gd name="connsiteX29" fmla="*/ 165146 w 1565722"/>
                  <a:gd name="connsiteY29" fmla="*/ 1149703 h 1748546"/>
                  <a:gd name="connsiteX30" fmla="*/ 190562 w 1565722"/>
                  <a:gd name="connsiteY30" fmla="*/ 1076053 h 1748546"/>
                  <a:gd name="connsiteX31" fmla="*/ 266944 w 1565722"/>
                  <a:gd name="connsiteY31" fmla="*/ 1027272 h 1748546"/>
                  <a:gd name="connsiteX32" fmla="*/ 347973 w 1565722"/>
                  <a:gd name="connsiteY32" fmla="*/ 1061296 h 1748546"/>
                  <a:gd name="connsiteX33" fmla="*/ 392928 w 1565722"/>
                  <a:gd name="connsiteY33" fmla="*/ 1118685 h 1748546"/>
                  <a:gd name="connsiteX34" fmla="*/ 469857 w 1565722"/>
                  <a:gd name="connsiteY34" fmla="*/ 1228135 h 1748546"/>
                  <a:gd name="connsiteX35" fmla="*/ 475459 w 1565722"/>
                  <a:gd name="connsiteY35" fmla="*/ 1235240 h 1748546"/>
                  <a:gd name="connsiteX36" fmla="*/ 476552 w 1565722"/>
                  <a:gd name="connsiteY36" fmla="*/ 1229092 h 1748546"/>
                  <a:gd name="connsiteX37" fmla="*/ 529433 w 1565722"/>
                  <a:gd name="connsiteY37" fmla="*/ 1061432 h 1748546"/>
                  <a:gd name="connsiteX38" fmla="*/ 658696 w 1565722"/>
                  <a:gd name="connsiteY38" fmla="*/ 896506 h 1748546"/>
                  <a:gd name="connsiteX39" fmla="*/ 661155 w 1565722"/>
                  <a:gd name="connsiteY39" fmla="*/ 879152 h 1748546"/>
                  <a:gd name="connsiteX40" fmla="*/ 646671 w 1565722"/>
                  <a:gd name="connsiteY40" fmla="*/ 881065 h 1748546"/>
                  <a:gd name="connsiteX41" fmla="*/ 554985 w 1565722"/>
                  <a:gd name="connsiteY41" fmla="*/ 898555 h 1748546"/>
                  <a:gd name="connsiteX42" fmla="*/ 502378 w 1565722"/>
                  <a:gd name="connsiteY42" fmla="*/ 902928 h 1748546"/>
                  <a:gd name="connsiteX43" fmla="*/ 433510 w 1565722"/>
                  <a:gd name="connsiteY43" fmla="*/ 845675 h 1748546"/>
                  <a:gd name="connsiteX44" fmla="*/ 431187 w 1565722"/>
                  <a:gd name="connsiteY44" fmla="*/ 801130 h 1748546"/>
                  <a:gd name="connsiteX45" fmla="*/ 446628 w 1565722"/>
                  <a:gd name="connsiteY45" fmla="*/ 739641 h 1748546"/>
                  <a:gd name="connsiteX46" fmla="*/ 515905 w 1565722"/>
                  <a:gd name="connsiteY46" fmla="*/ 521151 h 1748546"/>
                  <a:gd name="connsiteX47" fmla="*/ 566053 w 1565722"/>
                  <a:gd name="connsiteY47" fmla="*/ 469637 h 1748546"/>
                  <a:gd name="connsiteX48" fmla="*/ 621529 w 1565722"/>
                  <a:gd name="connsiteY48" fmla="*/ 460209 h 1748546"/>
                  <a:gd name="connsiteX49" fmla="*/ 670720 w 1565722"/>
                  <a:gd name="connsiteY49" fmla="*/ 459253 h 1748546"/>
                  <a:gd name="connsiteX50" fmla="*/ 703104 w 1565722"/>
                  <a:gd name="connsiteY50" fmla="*/ 434657 h 1748546"/>
                  <a:gd name="connsiteX51" fmla="*/ 714309 w 1565722"/>
                  <a:gd name="connsiteY51" fmla="*/ 395304 h 1748546"/>
                  <a:gd name="connsiteX52" fmla="*/ 724557 w 1565722"/>
                  <a:gd name="connsiteY52" fmla="*/ 375765 h 1748546"/>
                  <a:gd name="connsiteX53" fmla="*/ 759811 w 1565722"/>
                  <a:gd name="connsiteY53" fmla="*/ 326437 h 1748546"/>
                  <a:gd name="connsiteX54" fmla="*/ 769375 w 1565722"/>
                  <a:gd name="connsiteY54" fmla="*/ 292140 h 1748546"/>
                  <a:gd name="connsiteX55" fmla="*/ 772655 w 1565722"/>
                  <a:gd name="connsiteY55" fmla="*/ 255520 h 1748546"/>
                  <a:gd name="connsiteX56" fmla="*/ 866801 w 1565722"/>
                  <a:gd name="connsiteY56" fmla="*/ 83351 h 1748546"/>
                  <a:gd name="connsiteX57" fmla="*/ 956165 w 1565722"/>
                  <a:gd name="connsiteY57" fmla="*/ 28831 h 1748546"/>
                  <a:gd name="connsiteX58" fmla="*/ 1092396 w 1565722"/>
                  <a:gd name="connsiteY58" fmla="*/ 3963 h 1748546"/>
                  <a:gd name="connsiteX59" fmla="*/ 1132432 w 1565722"/>
                  <a:gd name="connsiteY59" fmla="*/ 0 h 1748546"/>
                  <a:gd name="connsiteX60" fmla="*/ 1187089 w 1565722"/>
                  <a:gd name="connsiteY60" fmla="*/ 0 h 1748546"/>
                  <a:gd name="connsiteX61" fmla="*/ 1191735 w 1565722"/>
                  <a:gd name="connsiteY61" fmla="*/ 1093 h 1748546"/>
                  <a:gd name="connsiteX62" fmla="*/ 1241199 w 1565722"/>
                  <a:gd name="connsiteY62" fmla="*/ 6832 h 1748546"/>
                  <a:gd name="connsiteX63" fmla="*/ 1441789 w 1565722"/>
                  <a:gd name="connsiteY63" fmla="*/ 104394 h 1748546"/>
                  <a:gd name="connsiteX64" fmla="*/ 1559574 w 1565722"/>
                  <a:gd name="connsiteY64" fmla="*/ 312363 h 1748546"/>
                  <a:gd name="connsiteX65" fmla="*/ 1565723 w 1565722"/>
                  <a:gd name="connsiteY65" fmla="*/ 353902 h 1748546"/>
                  <a:gd name="connsiteX66" fmla="*/ 770059 w 1565722"/>
                  <a:gd name="connsiteY66" fmla="*/ 653557 h 1748546"/>
                  <a:gd name="connsiteX67" fmla="*/ 769375 w 1565722"/>
                  <a:gd name="connsiteY67" fmla="*/ 651371 h 1748546"/>
                  <a:gd name="connsiteX68" fmla="*/ 765276 w 1565722"/>
                  <a:gd name="connsiteY68" fmla="*/ 647818 h 1748546"/>
                  <a:gd name="connsiteX69" fmla="*/ 720868 w 1565722"/>
                  <a:gd name="connsiteY69" fmla="*/ 624589 h 1748546"/>
                  <a:gd name="connsiteX70" fmla="*/ 608138 w 1565722"/>
                  <a:gd name="connsiteY70" fmla="*/ 600130 h 1748546"/>
                  <a:gd name="connsiteX71" fmla="*/ 605542 w 1565722"/>
                  <a:gd name="connsiteY71" fmla="*/ 669954 h 1748546"/>
                  <a:gd name="connsiteX72" fmla="*/ 612374 w 1565722"/>
                  <a:gd name="connsiteY72" fmla="*/ 664215 h 1748546"/>
                  <a:gd name="connsiteX73" fmla="*/ 683565 w 1565722"/>
                  <a:gd name="connsiteY73" fmla="*/ 638800 h 1748546"/>
                  <a:gd name="connsiteX74" fmla="*/ 741227 w 1565722"/>
                  <a:gd name="connsiteY74" fmla="*/ 648501 h 1748546"/>
                  <a:gd name="connsiteX75" fmla="*/ 770059 w 1565722"/>
                  <a:gd name="connsiteY75" fmla="*/ 653557 h 174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565722" h="1748546">
                    <a:moveTo>
                      <a:pt x="1565723" y="353902"/>
                    </a:moveTo>
                    <a:cubicBezTo>
                      <a:pt x="1565723" y="367156"/>
                      <a:pt x="1565723" y="380274"/>
                      <a:pt x="1565723" y="393528"/>
                    </a:cubicBezTo>
                    <a:cubicBezTo>
                      <a:pt x="1565313" y="395304"/>
                      <a:pt x="1564766" y="396944"/>
                      <a:pt x="1564630" y="398720"/>
                    </a:cubicBezTo>
                    <a:cubicBezTo>
                      <a:pt x="1559301" y="462669"/>
                      <a:pt x="1534705" y="518828"/>
                      <a:pt x="1494669" y="568429"/>
                    </a:cubicBezTo>
                    <a:cubicBezTo>
                      <a:pt x="1459689" y="611745"/>
                      <a:pt x="1418697" y="649458"/>
                      <a:pt x="1377021" y="686214"/>
                    </a:cubicBezTo>
                    <a:cubicBezTo>
                      <a:pt x="1353245" y="707121"/>
                      <a:pt x="1329060" y="727480"/>
                      <a:pt x="1305557" y="748660"/>
                    </a:cubicBezTo>
                    <a:cubicBezTo>
                      <a:pt x="1285471" y="766833"/>
                      <a:pt x="1279595" y="787876"/>
                      <a:pt x="1290390" y="814384"/>
                    </a:cubicBezTo>
                    <a:cubicBezTo>
                      <a:pt x="1308427" y="858519"/>
                      <a:pt x="1313482" y="904978"/>
                      <a:pt x="1307880" y="952392"/>
                    </a:cubicBezTo>
                    <a:cubicBezTo>
                      <a:pt x="1302278" y="999807"/>
                      <a:pt x="1287111" y="1044215"/>
                      <a:pt x="1264428" y="1085891"/>
                    </a:cubicBezTo>
                    <a:cubicBezTo>
                      <a:pt x="1225075" y="1158038"/>
                      <a:pt x="1181623" y="1227862"/>
                      <a:pt x="1135029" y="1295499"/>
                    </a:cubicBezTo>
                    <a:cubicBezTo>
                      <a:pt x="1074086" y="1383907"/>
                      <a:pt x="1004946" y="1465208"/>
                      <a:pt x="924737" y="1536945"/>
                    </a:cubicBezTo>
                    <a:cubicBezTo>
                      <a:pt x="865844" y="1589689"/>
                      <a:pt x="803536" y="1638333"/>
                      <a:pt x="741501" y="1687251"/>
                    </a:cubicBezTo>
                    <a:cubicBezTo>
                      <a:pt x="678645" y="1736852"/>
                      <a:pt x="607865" y="1755709"/>
                      <a:pt x="528476" y="1746144"/>
                    </a:cubicBezTo>
                    <a:cubicBezTo>
                      <a:pt x="480242" y="1740268"/>
                      <a:pt x="440479" y="1720045"/>
                      <a:pt x="409461" y="1682605"/>
                    </a:cubicBezTo>
                    <a:cubicBezTo>
                      <a:pt x="389375" y="1658420"/>
                      <a:pt x="371748" y="1632458"/>
                      <a:pt x="356444" y="1604856"/>
                    </a:cubicBezTo>
                    <a:cubicBezTo>
                      <a:pt x="354531" y="1601303"/>
                      <a:pt x="352482" y="1597887"/>
                      <a:pt x="349749" y="1593378"/>
                    </a:cubicBezTo>
                    <a:cubicBezTo>
                      <a:pt x="348929" y="1596384"/>
                      <a:pt x="348519" y="1598161"/>
                      <a:pt x="348109" y="1599800"/>
                    </a:cubicBezTo>
                    <a:cubicBezTo>
                      <a:pt x="335402" y="1650084"/>
                      <a:pt x="305750" y="1684791"/>
                      <a:pt x="255466" y="1699822"/>
                    </a:cubicBezTo>
                    <a:cubicBezTo>
                      <a:pt x="228001" y="1708021"/>
                      <a:pt x="201493" y="1704195"/>
                      <a:pt x="176214" y="1690667"/>
                    </a:cubicBezTo>
                    <a:cubicBezTo>
                      <a:pt x="151209" y="1677276"/>
                      <a:pt x="143010" y="1655550"/>
                      <a:pt x="145470" y="1628905"/>
                    </a:cubicBezTo>
                    <a:cubicBezTo>
                      <a:pt x="146836" y="1613465"/>
                      <a:pt x="149706" y="1598024"/>
                      <a:pt x="151892" y="1582583"/>
                    </a:cubicBezTo>
                    <a:cubicBezTo>
                      <a:pt x="151755" y="1582583"/>
                      <a:pt x="151619" y="1582310"/>
                      <a:pt x="151482" y="1582310"/>
                    </a:cubicBezTo>
                    <a:cubicBezTo>
                      <a:pt x="150526" y="1582174"/>
                      <a:pt x="149706" y="1581900"/>
                      <a:pt x="148749" y="1581900"/>
                    </a:cubicBezTo>
                    <a:cubicBezTo>
                      <a:pt x="107074" y="1577528"/>
                      <a:pt x="78789" y="1554435"/>
                      <a:pt x="61162" y="1517542"/>
                    </a:cubicBezTo>
                    <a:cubicBezTo>
                      <a:pt x="54466" y="1503468"/>
                      <a:pt x="49001" y="1488574"/>
                      <a:pt x="44082" y="1473680"/>
                    </a:cubicBezTo>
                    <a:cubicBezTo>
                      <a:pt x="26865" y="1422030"/>
                      <a:pt x="10331" y="1370242"/>
                      <a:pt x="1723" y="1316406"/>
                    </a:cubicBezTo>
                    <a:cubicBezTo>
                      <a:pt x="-6612" y="1264209"/>
                      <a:pt x="15524" y="1221030"/>
                      <a:pt x="63212" y="1198211"/>
                    </a:cubicBezTo>
                    <a:cubicBezTo>
                      <a:pt x="91633" y="1184546"/>
                      <a:pt x="121831" y="1180720"/>
                      <a:pt x="152985" y="1182497"/>
                    </a:cubicBezTo>
                    <a:cubicBezTo>
                      <a:pt x="157494" y="1182770"/>
                      <a:pt x="159407" y="1181950"/>
                      <a:pt x="160090" y="1177168"/>
                    </a:cubicBezTo>
                    <a:cubicBezTo>
                      <a:pt x="161320" y="1167876"/>
                      <a:pt x="163506" y="1158858"/>
                      <a:pt x="165146" y="1149703"/>
                    </a:cubicBezTo>
                    <a:cubicBezTo>
                      <a:pt x="169655" y="1123741"/>
                      <a:pt x="175941" y="1098462"/>
                      <a:pt x="190562" y="1076053"/>
                    </a:cubicBezTo>
                    <a:cubicBezTo>
                      <a:pt x="208598" y="1048315"/>
                      <a:pt x="232647" y="1029458"/>
                      <a:pt x="266944" y="1027272"/>
                    </a:cubicBezTo>
                    <a:cubicBezTo>
                      <a:pt x="299465" y="1025222"/>
                      <a:pt x="326520" y="1038340"/>
                      <a:pt x="347973" y="1061296"/>
                    </a:cubicBezTo>
                    <a:cubicBezTo>
                      <a:pt x="364506" y="1079059"/>
                      <a:pt x="378717" y="1098872"/>
                      <a:pt x="392928" y="1118685"/>
                    </a:cubicBezTo>
                    <a:cubicBezTo>
                      <a:pt x="419026" y="1154895"/>
                      <a:pt x="444305" y="1191652"/>
                      <a:pt x="469857" y="1228135"/>
                    </a:cubicBezTo>
                    <a:cubicBezTo>
                      <a:pt x="471360" y="1230185"/>
                      <a:pt x="473000" y="1232098"/>
                      <a:pt x="475459" y="1235240"/>
                    </a:cubicBezTo>
                    <a:cubicBezTo>
                      <a:pt x="476006" y="1232098"/>
                      <a:pt x="476279" y="1230595"/>
                      <a:pt x="476552" y="1229092"/>
                    </a:cubicBezTo>
                    <a:cubicBezTo>
                      <a:pt x="483794" y="1169926"/>
                      <a:pt x="501421" y="1114039"/>
                      <a:pt x="529433" y="1061432"/>
                    </a:cubicBezTo>
                    <a:cubicBezTo>
                      <a:pt x="562910" y="998850"/>
                      <a:pt x="608002" y="945560"/>
                      <a:pt x="658696" y="896506"/>
                    </a:cubicBezTo>
                    <a:cubicBezTo>
                      <a:pt x="664435" y="890904"/>
                      <a:pt x="665665" y="886121"/>
                      <a:pt x="661155" y="879152"/>
                    </a:cubicBezTo>
                    <a:cubicBezTo>
                      <a:pt x="656509" y="879836"/>
                      <a:pt x="651590" y="880519"/>
                      <a:pt x="646671" y="881065"/>
                    </a:cubicBezTo>
                    <a:cubicBezTo>
                      <a:pt x="615790" y="884891"/>
                      <a:pt x="584773" y="888307"/>
                      <a:pt x="554985" y="898555"/>
                    </a:cubicBezTo>
                    <a:cubicBezTo>
                      <a:pt x="538041" y="904431"/>
                      <a:pt x="520141" y="905798"/>
                      <a:pt x="502378" y="902928"/>
                    </a:cubicBezTo>
                    <a:cubicBezTo>
                      <a:pt x="468217" y="897462"/>
                      <a:pt x="444168" y="879426"/>
                      <a:pt x="433510" y="845675"/>
                    </a:cubicBezTo>
                    <a:cubicBezTo>
                      <a:pt x="428865" y="831055"/>
                      <a:pt x="428045" y="815887"/>
                      <a:pt x="431187" y="801130"/>
                    </a:cubicBezTo>
                    <a:cubicBezTo>
                      <a:pt x="435560" y="780497"/>
                      <a:pt x="441026" y="760001"/>
                      <a:pt x="446628" y="739641"/>
                    </a:cubicBezTo>
                    <a:cubicBezTo>
                      <a:pt x="466988" y="665991"/>
                      <a:pt x="489943" y="593025"/>
                      <a:pt x="515905" y="521151"/>
                    </a:cubicBezTo>
                    <a:cubicBezTo>
                      <a:pt x="524924" y="496282"/>
                      <a:pt x="541594" y="479202"/>
                      <a:pt x="566053" y="469637"/>
                    </a:cubicBezTo>
                    <a:cubicBezTo>
                      <a:pt x="583953" y="462669"/>
                      <a:pt x="602536" y="460346"/>
                      <a:pt x="621529" y="460209"/>
                    </a:cubicBezTo>
                    <a:cubicBezTo>
                      <a:pt x="637926" y="460072"/>
                      <a:pt x="654323" y="459799"/>
                      <a:pt x="670720" y="459253"/>
                    </a:cubicBezTo>
                    <a:cubicBezTo>
                      <a:pt x="687117" y="458569"/>
                      <a:pt x="698185" y="450234"/>
                      <a:pt x="703104" y="434657"/>
                    </a:cubicBezTo>
                    <a:cubicBezTo>
                      <a:pt x="707204" y="421676"/>
                      <a:pt x="709936" y="408285"/>
                      <a:pt x="714309" y="395304"/>
                    </a:cubicBezTo>
                    <a:cubicBezTo>
                      <a:pt x="716632" y="388336"/>
                      <a:pt x="719638" y="380820"/>
                      <a:pt x="724557" y="375765"/>
                    </a:cubicBezTo>
                    <a:cubicBezTo>
                      <a:pt x="738904" y="361007"/>
                      <a:pt x="749016" y="343517"/>
                      <a:pt x="759811" y="326437"/>
                    </a:cubicBezTo>
                    <a:cubicBezTo>
                      <a:pt x="766369" y="316052"/>
                      <a:pt x="769512" y="304848"/>
                      <a:pt x="769375" y="292140"/>
                    </a:cubicBezTo>
                    <a:cubicBezTo>
                      <a:pt x="769239" y="279979"/>
                      <a:pt x="770332" y="267544"/>
                      <a:pt x="772655" y="255520"/>
                    </a:cubicBezTo>
                    <a:cubicBezTo>
                      <a:pt x="785363" y="188019"/>
                      <a:pt x="818293" y="131313"/>
                      <a:pt x="866801" y="83351"/>
                    </a:cubicBezTo>
                    <a:cubicBezTo>
                      <a:pt x="892216" y="58209"/>
                      <a:pt x="921184" y="37850"/>
                      <a:pt x="956165" y="28831"/>
                    </a:cubicBezTo>
                    <a:cubicBezTo>
                      <a:pt x="1000846" y="17217"/>
                      <a:pt x="1046348" y="8745"/>
                      <a:pt x="1092396" y="3963"/>
                    </a:cubicBezTo>
                    <a:cubicBezTo>
                      <a:pt x="1105651" y="2596"/>
                      <a:pt x="1119041" y="1366"/>
                      <a:pt x="1132432" y="0"/>
                    </a:cubicBezTo>
                    <a:cubicBezTo>
                      <a:pt x="1150606" y="0"/>
                      <a:pt x="1168916" y="0"/>
                      <a:pt x="1187089" y="0"/>
                    </a:cubicBezTo>
                    <a:cubicBezTo>
                      <a:pt x="1188592" y="410"/>
                      <a:pt x="1190095" y="820"/>
                      <a:pt x="1191735" y="1093"/>
                    </a:cubicBezTo>
                    <a:cubicBezTo>
                      <a:pt x="1208268" y="3006"/>
                      <a:pt x="1224802" y="4099"/>
                      <a:pt x="1241199" y="6832"/>
                    </a:cubicBezTo>
                    <a:cubicBezTo>
                      <a:pt x="1317445" y="19950"/>
                      <a:pt x="1385356" y="50421"/>
                      <a:pt x="1441789" y="104394"/>
                    </a:cubicBezTo>
                    <a:cubicBezTo>
                      <a:pt x="1501775" y="161920"/>
                      <a:pt x="1542767" y="230378"/>
                      <a:pt x="1559574" y="312363"/>
                    </a:cubicBezTo>
                    <a:cubicBezTo>
                      <a:pt x="1562307" y="326027"/>
                      <a:pt x="1563673" y="339964"/>
                      <a:pt x="1565723" y="353902"/>
                    </a:cubicBezTo>
                    <a:close/>
                    <a:moveTo>
                      <a:pt x="770059" y="653557"/>
                    </a:moveTo>
                    <a:cubicBezTo>
                      <a:pt x="769649" y="652191"/>
                      <a:pt x="769649" y="651644"/>
                      <a:pt x="769375" y="651371"/>
                    </a:cubicBezTo>
                    <a:cubicBezTo>
                      <a:pt x="768009" y="650141"/>
                      <a:pt x="766643" y="648911"/>
                      <a:pt x="765276" y="647818"/>
                    </a:cubicBezTo>
                    <a:cubicBezTo>
                      <a:pt x="752022" y="637160"/>
                      <a:pt x="737401" y="628415"/>
                      <a:pt x="720868" y="624589"/>
                    </a:cubicBezTo>
                    <a:cubicBezTo>
                      <a:pt x="683565" y="615844"/>
                      <a:pt x="646125" y="608192"/>
                      <a:pt x="608138" y="600130"/>
                    </a:cubicBezTo>
                    <a:cubicBezTo>
                      <a:pt x="607319" y="623223"/>
                      <a:pt x="606362" y="645905"/>
                      <a:pt x="605542" y="669954"/>
                    </a:cubicBezTo>
                    <a:cubicBezTo>
                      <a:pt x="608548" y="667358"/>
                      <a:pt x="610461" y="665855"/>
                      <a:pt x="612374" y="664215"/>
                    </a:cubicBezTo>
                    <a:cubicBezTo>
                      <a:pt x="632734" y="646178"/>
                      <a:pt x="656509" y="636613"/>
                      <a:pt x="683565" y="638800"/>
                    </a:cubicBezTo>
                    <a:cubicBezTo>
                      <a:pt x="702968" y="640439"/>
                      <a:pt x="721961" y="645085"/>
                      <a:pt x="741227" y="648501"/>
                    </a:cubicBezTo>
                    <a:cubicBezTo>
                      <a:pt x="750656" y="650004"/>
                      <a:pt x="760084" y="651781"/>
                      <a:pt x="770059" y="653557"/>
                    </a:cubicBezTo>
                    <a:close/>
                  </a:path>
                </a:pathLst>
              </a:custGeom>
              <a:solidFill>
                <a:schemeClr val="bg1"/>
              </a:solidFill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67EA2-6B21-4D16-9FDA-1D8B35779E39}"/>
              </a:ext>
            </a:extLst>
          </p:cNvPr>
          <p:cNvGrpSpPr/>
          <p:nvPr/>
        </p:nvGrpSpPr>
        <p:grpSpPr>
          <a:xfrm>
            <a:off x="5952685" y="3997565"/>
            <a:ext cx="5656661" cy="1370618"/>
            <a:chOff x="2551704" y="4319146"/>
            <a:chExt cx="4339020" cy="13706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F85D1-79EC-4AEA-AC90-9DB5652F3674}"/>
                </a:ext>
              </a:extLst>
            </p:cNvPr>
            <p:cNvSpPr txBox="1"/>
            <p:nvPr/>
          </p:nvSpPr>
          <p:spPr>
            <a:xfrm>
              <a:off x="2554125" y="4858767"/>
              <a:ext cx="4336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Beberapa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rumah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sakit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menggunakan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alat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gendongan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bayi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dilengkapi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tali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pengaman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dapat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digunakan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oleh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penyandang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tanpa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lengan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,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bila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ingin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menyusui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bayinya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 Ada pula yang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menggunakan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teknik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mendekap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bayi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dengan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posisi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bayi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tengkurap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di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atas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dada </a:t>
              </a:r>
              <a:r>
                <a:rPr lang="en-ID" sz="1200" b="0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ibunya</a:t>
              </a:r>
              <a:r>
                <a:rPr lang="en-ID" sz="1200" b="0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88148D-9758-4A11-AC22-222B00462006}"/>
                </a:ext>
              </a:extLst>
            </p:cNvPr>
            <p:cNvSpPr txBox="1"/>
            <p:nvPr/>
          </p:nvSpPr>
          <p:spPr>
            <a:xfrm>
              <a:off x="2551704" y="4319146"/>
              <a:ext cx="4299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Persiapkan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teknik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khusus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saat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penyandang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disabilitas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memberikan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ASI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kepada</a:t>
              </a:r>
              <a:r>
                <a:rPr lang="en-ID" sz="1400" b="1" i="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 </a:t>
              </a:r>
              <a:r>
                <a:rPr lang="en-ID" sz="1400" b="1" i="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</a:rPr>
                <a:t>bayi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8C22D6-51BA-4B66-B3D1-07465E7E69F5}"/>
              </a:ext>
            </a:extLst>
          </p:cNvPr>
          <p:cNvGrpSpPr/>
          <p:nvPr/>
        </p:nvGrpSpPr>
        <p:grpSpPr>
          <a:xfrm>
            <a:off x="5897848" y="1288790"/>
            <a:ext cx="5714655" cy="2070635"/>
            <a:chOff x="2521587" y="4319146"/>
            <a:chExt cx="3138625" cy="20706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0748C29-39CB-4CFC-BAE1-CBA7B9831D23}"/>
                </a:ext>
              </a:extLst>
            </p:cNvPr>
            <p:cNvSpPr txBox="1"/>
            <p:nvPr/>
          </p:nvSpPr>
          <p:spPr>
            <a:xfrm>
              <a:off x="2521587" y="4353326"/>
              <a:ext cx="3135158" cy="203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175"/>
                </a:lnSpc>
                <a:spcAft>
                  <a:spcPts val="2400"/>
                </a:spcAft>
              </a:pPr>
              <a:b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Saat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mendekati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hari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kelahiran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pastikan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pasangan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atau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keluarga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dapat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membantu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penyandang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disabilitas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ketika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mulai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masuk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ruang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perawatan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sebelum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melahirkan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Sebab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pasangan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atau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keluarga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yang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dapat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memberikan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dukungan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secara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psikologis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dan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menolong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penyandang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disabilitas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bila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mereka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harus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melakukan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mobilitas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seperti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laboratorium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atau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kamar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200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kecil</a:t>
              </a:r>
              <a:r>
                <a:rPr lang="en-ID" sz="1200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ID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C9E16E-084D-464A-BACE-E2AD20E23147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Pastikan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pendampingan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dari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pasangan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atau</a:t>
              </a:r>
              <a:r>
                <a:rPr lang="en-ID" sz="1400" b="1" dirty="0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ID" sz="1400" b="1" dirty="0" err="1">
                  <a:solidFill>
                    <a:srgbClr val="42424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keluarga</a:t>
              </a:r>
              <a:endParaRPr lang="ko-KR" altLang="en-US" sz="1400" b="1" dirty="0">
                <a:solidFill>
                  <a:schemeClr val="accent2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12E8D09-A810-4334-8C84-8DC57B0EF4D9}"/>
              </a:ext>
            </a:extLst>
          </p:cNvPr>
          <p:cNvGrpSpPr/>
          <p:nvPr/>
        </p:nvGrpSpPr>
        <p:grpSpPr>
          <a:xfrm>
            <a:off x="3668792" y="1685616"/>
            <a:ext cx="2051551" cy="4213184"/>
            <a:chOff x="4199794" y="1629577"/>
            <a:chExt cx="2051551" cy="421318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783FF3-C400-48E7-AA68-EAD27E3F9516}"/>
                </a:ext>
              </a:extLst>
            </p:cNvPr>
            <p:cNvGrpSpPr/>
            <p:nvPr/>
          </p:nvGrpSpPr>
          <p:grpSpPr>
            <a:xfrm>
              <a:off x="4284410" y="1629577"/>
              <a:ext cx="1966935" cy="728290"/>
              <a:chOff x="5121773" y="1719733"/>
              <a:chExt cx="1966935" cy="72829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B221426-135C-4933-BD29-B5FFFA901012}"/>
                  </a:ext>
                </a:extLst>
              </p:cNvPr>
              <p:cNvSpPr/>
              <p:nvPr/>
            </p:nvSpPr>
            <p:spPr>
              <a:xfrm>
                <a:off x="5121773" y="1719733"/>
                <a:ext cx="1966935" cy="724247"/>
              </a:xfrm>
              <a:custGeom>
                <a:avLst/>
                <a:gdLst>
                  <a:gd name="connsiteX0" fmla="*/ 688470 w 1759950"/>
                  <a:gd name="connsiteY0" fmla="*/ 0 h 648033"/>
                  <a:gd name="connsiteX1" fmla="*/ 688470 w 1759950"/>
                  <a:gd name="connsiteY1" fmla="*/ 317759 h 648033"/>
                  <a:gd name="connsiteX2" fmla="*/ 1759950 w 1759950"/>
                  <a:gd name="connsiteY2" fmla="*/ 317759 h 648033"/>
                  <a:gd name="connsiteX3" fmla="*/ 1759950 w 1759950"/>
                  <a:gd name="connsiteY3" fmla="*/ 648033 h 648033"/>
                  <a:gd name="connsiteX4" fmla="*/ 0 w 1759950"/>
                  <a:gd name="connsiteY4" fmla="*/ 648033 h 64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950" h="648033">
                    <a:moveTo>
                      <a:pt x="688470" y="0"/>
                    </a:moveTo>
                    <a:lnTo>
                      <a:pt x="688470" y="317759"/>
                    </a:lnTo>
                    <a:lnTo>
                      <a:pt x="1759950" y="317759"/>
                    </a:lnTo>
                    <a:lnTo>
                      <a:pt x="1759950" y="648033"/>
                    </a:lnTo>
                    <a:lnTo>
                      <a:pt x="0" y="64803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F1CD9-5A2B-4DD8-B105-334C2E0B2D60}"/>
                  </a:ext>
                </a:extLst>
              </p:cNvPr>
              <p:cNvSpPr txBox="1"/>
              <p:nvPr/>
            </p:nvSpPr>
            <p:spPr>
              <a:xfrm>
                <a:off x="5372310" y="2047913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2535862-A022-48D1-97A8-E536CCA34370}"/>
                </a:ext>
              </a:extLst>
            </p:cNvPr>
            <p:cNvGrpSpPr/>
            <p:nvPr/>
          </p:nvGrpSpPr>
          <p:grpSpPr>
            <a:xfrm>
              <a:off x="4199794" y="3774312"/>
              <a:ext cx="2001404" cy="2068449"/>
              <a:chOff x="5037157" y="379574"/>
              <a:chExt cx="2001404" cy="206844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FA3399C-048F-483C-9C7E-CB16321573F3}"/>
                  </a:ext>
                </a:extLst>
              </p:cNvPr>
              <p:cNvSpPr/>
              <p:nvPr/>
            </p:nvSpPr>
            <p:spPr>
              <a:xfrm>
                <a:off x="5037157" y="379574"/>
                <a:ext cx="1966935" cy="724247"/>
              </a:xfrm>
              <a:custGeom>
                <a:avLst/>
                <a:gdLst>
                  <a:gd name="connsiteX0" fmla="*/ 688470 w 1759950"/>
                  <a:gd name="connsiteY0" fmla="*/ 0 h 648033"/>
                  <a:gd name="connsiteX1" fmla="*/ 688470 w 1759950"/>
                  <a:gd name="connsiteY1" fmla="*/ 317759 h 648033"/>
                  <a:gd name="connsiteX2" fmla="*/ 1759950 w 1759950"/>
                  <a:gd name="connsiteY2" fmla="*/ 317759 h 648033"/>
                  <a:gd name="connsiteX3" fmla="*/ 1759950 w 1759950"/>
                  <a:gd name="connsiteY3" fmla="*/ 648033 h 648033"/>
                  <a:gd name="connsiteX4" fmla="*/ 0 w 1759950"/>
                  <a:gd name="connsiteY4" fmla="*/ 648033 h 64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950" h="648033">
                    <a:moveTo>
                      <a:pt x="688470" y="0"/>
                    </a:moveTo>
                    <a:lnTo>
                      <a:pt x="688470" y="317759"/>
                    </a:lnTo>
                    <a:lnTo>
                      <a:pt x="1759950" y="317759"/>
                    </a:lnTo>
                    <a:lnTo>
                      <a:pt x="1759950" y="648033"/>
                    </a:lnTo>
                    <a:lnTo>
                      <a:pt x="0" y="648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5EA2A1-758A-4E50-AC50-2DBD4DF066EE}"/>
                  </a:ext>
                </a:extLst>
              </p:cNvPr>
              <p:cNvSpPr txBox="1"/>
              <p:nvPr/>
            </p:nvSpPr>
            <p:spPr>
              <a:xfrm>
                <a:off x="5372310" y="2047913"/>
                <a:ext cx="526476" cy="40011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ADEB6C-88E9-43EA-85B0-08D912B375A3}"/>
                  </a:ext>
                </a:extLst>
              </p:cNvPr>
              <p:cNvSpPr txBox="1"/>
              <p:nvPr/>
            </p:nvSpPr>
            <p:spPr>
              <a:xfrm>
                <a:off x="5818115" y="2119743"/>
                <a:ext cx="1220446" cy="27699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620B2C-41BE-4A6D-80B0-EC6A1465F92D}"/>
                </a:ext>
              </a:extLst>
            </p:cNvPr>
            <p:cNvSpPr txBox="1"/>
            <p:nvPr/>
          </p:nvSpPr>
          <p:spPr>
            <a:xfrm>
              <a:off x="4537511" y="4082264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8DAA97-91D8-4148-968E-382B66658813}"/>
                </a:ext>
              </a:extLst>
            </p:cNvPr>
            <p:cNvSpPr txBox="1"/>
            <p:nvPr/>
          </p:nvSpPr>
          <p:spPr>
            <a:xfrm>
              <a:off x="4534947" y="3228158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1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5108" y="1046333"/>
            <a:ext cx="8214092" cy="724247"/>
          </a:xfrm>
        </p:spPr>
        <p:txBody>
          <a:bodyPr/>
          <a:lstStyle/>
          <a:p>
            <a:pPr algn="l"/>
            <a:r>
              <a:rPr lang="sv-SE" sz="2800" b="0" i="0" u="none" strike="noStrike" dirty="0">
                <a:solidFill>
                  <a:srgbClr val="000000"/>
                </a:solidFill>
                <a:effectLst/>
              </a:rPr>
              <a:t>B. Permasalahan anak pada ibu berkebutuhan  khusus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2D594-D483-4A33-9ECB-B759F7C340B9}"/>
              </a:ext>
            </a:extLst>
          </p:cNvPr>
          <p:cNvSpPr txBox="1"/>
          <p:nvPr/>
        </p:nvSpPr>
        <p:spPr>
          <a:xfrm>
            <a:off x="3165108" y="2008007"/>
            <a:ext cx="8214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Dibandingkan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beberapa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puluh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lalu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jumlah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berkebutuhan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khusus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kini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mengalami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peningkatan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Di Indonesia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sendiri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data BPS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2017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mencatat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jumlah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berkebutuhan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khusus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mencapai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1,6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juta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Meskipun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pendidikan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inklusi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semakin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banyak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tersedia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terberat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tetap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ada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tangan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tua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algn="just"/>
            <a:endParaRPr lang="en-ID" sz="14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Joanna Alexandra (33),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ibu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Ziona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(3) yang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menderita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D" sz="1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Campomelic Dysplasia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menyebut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bahwa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tantangan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muncul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saat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mengetahui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Ziona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berbeda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ketakutannya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menghadapi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stigma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tentang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berkebutuhan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khusus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juga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khawatir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kemampuannya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membesarkan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Ziona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baik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setidaknya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membuat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Ziona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bisa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hidup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1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mandiri</a:t>
            </a:r>
            <a:r>
              <a:rPr lang="en-ID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 </a:t>
            </a:r>
          </a:p>
        </p:txBody>
      </p:sp>
      <p:sp>
        <p:nvSpPr>
          <p:cNvPr id="23" name="자유형: 도형 24">
            <a:extLst>
              <a:ext uri="{FF2B5EF4-FFF2-40B4-BE49-F238E27FC236}">
                <a16:creationId xmlns:a16="http://schemas.microsoft.com/office/drawing/2014/main" id="{F72AE115-E6DB-BF48-B3D0-CC8D3A28E692}"/>
              </a:ext>
            </a:extLst>
          </p:cNvPr>
          <p:cNvSpPr/>
          <p:nvPr/>
        </p:nvSpPr>
        <p:spPr>
          <a:xfrm flipH="1">
            <a:off x="125264" y="465036"/>
            <a:ext cx="2575837" cy="3574296"/>
          </a:xfrm>
          <a:custGeom>
            <a:avLst/>
            <a:gdLst>
              <a:gd name="connsiteX0" fmla="*/ 232847 w 2575837"/>
              <a:gd name="connsiteY0" fmla="*/ 1137886 h 3574296"/>
              <a:gd name="connsiteX1" fmla="*/ 197211 w 2575837"/>
              <a:gd name="connsiteY1" fmla="*/ 1147525 h 3574296"/>
              <a:gd name="connsiteX2" fmla="*/ 219595 w 2575837"/>
              <a:gd name="connsiteY2" fmla="*/ 1216661 h 3574296"/>
              <a:gd name="connsiteX3" fmla="*/ 221889 w 2575837"/>
              <a:gd name="connsiteY3" fmla="*/ 1215223 h 3574296"/>
              <a:gd name="connsiteX4" fmla="*/ 232847 w 2575837"/>
              <a:gd name="connsiteY4" fmla="*/ 1137886 h 3574296"/>
              <a:gd name="connsiteX5" fmla="*/ 816783 w 2575837"/>
              <a:gd name="connsiteY5" fmla="*/ 0 h 3574296"/>
              <a:gd name="connsiteX6" fmla="*/ 893905 w 2575837"/>
              <a:gd name="connsiteY6" fmla="*/ 0 h 3574296"/>
              <a:gd name="connsiteX7" fmla="*/ 1060819 w 2575837"/>
              <a:gd name="connsiteY7" fmla="*/ 154731 h 3574296"/>
              <a:gd name="connsiteX8" fmla="*/ 1073875 w 2575837"/>
              <a:gd name="connsiteY8" fmla="*/ 306404 h 3574296"/>
              <a:gd name="connsiteX9" fmla="*/ 1005925 w 2575837"/>
              <a:gd name="connsiteY9" fmla="*/ 385856 h 3574296"/>
              <a:gd name="connsiteX10" fmla="*/ 986269 w 2575837"/>
              <a:gd name="connsiteY10" fmla="*/ 418327 h 3574296"/>
              <a:gd name="connsiteX11" fmla="*/ 967243 w 2575837"/>
              <a:gd name="connsiteY11" fmla="*/ 440216 h 3574296"/>
              <a:gd name="connsiteX12" fmla="*/ 939432 w 2575837"/>
              <a:gd name="connsiteY12" fmla="*/ 459339 h 3574296"/>
              <a:gd name="connsiteX13" fmla="*/ 918610 w 2575837"/>
              <a:gd name="connsiteY13" fmla="*/ 469337 h 3574296"/>
              <a:gd name="connsiteX14" fmla="*/ 884441 w 2575837"/>
              <a:gd name="connsiteY14" fmla="*/ 488800 h 3574296"/>
              <a:gd name="connsiteX15" fmla="*/ 869783 w 2575837"/>
              <a:gd name="connsiteY15" fmla="*/ 499866 h 3574296"/>
              <a:gd name="connsiteX16" fmla="*/ 824549 w 2575837"/>
              <a:gd name="connsiteY16" fmla="*/ 507389 h 3574296"/>
              <a:gd name="connsiteX17" fmla="*/ 778925 w 2575837"/>
              <a:gd name="connsiteY17" fmla="*/ 500400 h 3574296"/>
              <a:gd name="connsiteX18" fmla="*/ 787759 w 2575837"/>
              <a:gd name="connsiteY18" fmla="*/ 618924 h 3574296"/>
              <a:gd name="connsiteX19" fmla="*/ 849350 w 2575837"/>
              <a:gd name="connsiteY19" fmla="*/ 669595 h 3574296"/>
              <a:gd name="connsiteX20" fmla="*/ 888421 w 2575837"/>
              <a:gd name="connsiteY20" fmla="*/ 726624 h 3574296"/>
              <a:gd name="connsiteX21" fmla="*/ 831781 w 2575837"/>
              <a:gd name="connsiteY21" fmla="*/ 705947 h 3574296"/>
              <a:gd name="connsiteX22" fmla="*/ 820569 w 2575837"/>
              <a:gd name="connsiteY22" fmla="*/ 770985 h 3574296"/>
              <a:gd name="connsiteX23" fmla="*/ 786205 w 2575837"/>
              <a:gd name="connsiteY23" fmla="*/ 785594 h 3574296"/>
              <a:gd name="connsiteX24" fmla="*/ 708063 w 2575837"/>
              <a:gd name="connsiteY24" fmla="*/ 747688 h 3574296"/>
              <a:gd name="connsiteX25" fmla="*/ 684039 w 2575837"/>
              <a:gd name="connsiteY25" fmla="*/ 674351 h 3574296"/>
              <a:gd name="connsiteX26" fmla="*/ 667324 w 2575837"/>
              <a:gd name="connsiteY26" fmla="*/ 655513 h 3574296"/>
              <a:gd name="connsiteX27" fmla="*/ 649379 w 2575837"/>
              <a:gd name="connsiteY27" fmla="*/ 641583 h 3574296"/>
              <a:gd name="connsiteX28" fmla="*/ 649415 w 2575837"/>
              <a:gd name="connsiteY28" fmla="*/ 642695 h 3574296"/>
              <a:gd name="connsiteX29" fmla="*/ 658553 w 2575837"/>
              <a:gd name="connsiteY29" fmla="*/ 910848 h 3574296"/>
              <a:gd name="connsiteX30" fmla="*/ 723574 w 2575837"/>
              <a:gd name="connsiteY30" fmla="*/ 1406356 h 3574296"/>
              <a:gd name="connsiteX31" fmla="*/ 770914 w 2575837"/>
              <a:gd name="connsiteY31" fmla="*/ 1470905 h 3574296"/>
              <a:gd name="connsiteX32" fmla="*/ 868091 w 2575837"/>
              <a:gd name="connsiteY32" fmla="*/ 1521637 h 3574296"/>
              <a:gd name="connsiteX33" fmla="*/ 1052016 w 2575837"/>
              <a:gd name="connsiteY33" fmla="*/ 1648817 h 3574296"/>
              <a:gd name="connsiteX34" fmla="*/ 1176701 w 2575837"/>
              <a:gd name="connsiteY34" fmla="*/ 1717653 h 3574296"/>
              <a:gd name="connsiteX35" fmla="*/ 1406175 w 2575837"/>
              <a:gd name="connsiteY35" fmla="*/ 1788152 h 3574296"/>
              <a:gd name="connsiteX36" fmla="*/ 1432276 w 2575837"/>
              <a:gd name="connsiteY36" fmla="*/ 1795893 h 3574296"/>
              <a:gd name="connsiteX37" fmla="*/ 1457738 w 2575837"/>
              <a:gd name="connsiteY37" fmla="*/ 1677989 h 3574296"/>
              <a:gd name="connsiteX38" fmla="*/ 1429078 w 2575837"/>
              <a:gd name="connsiteY38" fmla="*/ 1625722 h 3574296"/>
              <a:gd name="connsiteX39" fmla="*/ 1354036 w 2575837"/>
              <a:gd name="connsiteY39" fmla="*/ 1538782 h 3574296"/>
              <a:gd name="connsiteX40" fmla="*/ 1363057 w 2575837"/>
              <a:gd name="connsiteY40" fmla="*/ 1484404 h 3574296"/>
              <a:gd name="connsiteX41" fmla="*/ 1403808 w 2575837"/>
              <a:gd name="connsiteY41" fmla="*/ 1436807 h 3574296"/>
              <a:gd name="connsiteX42" fmla="*/ 1415579 w 2575837"/>
              <a:gd name="connsiteY42" fmla="*/ 1427531 h 3574296"/>
              <a:gd name="connsiteX43" fmla="*/ 1434260 w 2575837"/>
              <a:gd name="connsiteY43" fmla="*/ 1400342 h 3574296"/>
              <a:gd name="connsiteX44" fmla="*/ 1449997 w 2575837"/>
              <a:gd name="connsiteY44" fmla="*/ 1377568 h 3574296"/>
              <a:gd name="connsiteX45" fmla="*/ 1473859 w 2575837"/>
              <a:gd name="connsiteY45" fmla="*/ 1367524 h 3574296"/>
              <a:gd name="connsiteX46" fmla="*/ 1461576 w 2575837"/>
              <a:gd name="connsiteY46" fmla="*/ 1319735 h 3574296"/>
              <a:gd name="connsiteX47" fmla="*/ 1493947 w 2575837"/>
              <a:gd name="connsiteY47" fmla="*/ 1286149 h 3574296"/>
              <a:gd name="connsiteX48" fmla="*/ 1595090 w 2575837"/>
              <a:gd name="connsiteY48" fmla="*/ 1280135 h 3574296"/>
              <a:gd name="connsiteX49" fmla="*/ 1619144 w 2575837"/>
              <a:gd name="connsiteY49" fmla="*/ 1271051 h 3574296"/>
              <a:gd name="connsiteX50" fmla="*/ 1749075 w 2575837"/>
              <a:gd name="connsiteY50" fmla="*/ 1181360 h 3574296"/>
              <a:gd name="connsiteX51" fmla="*/ 1791937 w 2575837"/>
              <a:gd name="connsiteY51" fmla="*/ 1147645 h 3574296"/>
              <a:gd name="connsiteX52" fmla="*/ 1883996 w 2575837"/>
              <a:gd name="connsiteY52" fmla="*/ 1121224 h 3574296"/>
              <a:gd name="connsiteX53" fmla="*/ 2120315 w 2575837"/>
              <a:gd name="connsiteY53" fmla="*/ 1243286 h 3574296"/>
              <a:gd name="connsiteX54" fmla="*/ 2358298 w 2575837"/>
              <a:gd name="connsiteY54" fmla="*/ 1568849 h 3574296"/>
              <a:gd name="connsiteX55" fmla="*/ 2497122 w 2575837"/>
              <a:gd name="connsiteY55" fmla="*/ 1820523 h 3574296"/>
              <a:gd name="connsiteX56" fmla="*/ 2518873 w 2575837"/>
              <a:gd name="connsiteY56" fmla="*/ 1783738 h 3574296"/>
              <a:gd name="connsiteX57" fmla="*/ 2499872 w 2575837"/>
              <a:gd name="connsiteY57" fmla="*/ 1869399 h 3574296"/>
              <a:gd name="connsiteX58" fmla="*/ 2475498 w 2575837"/>
              <a:gd name="connsiteY58" fmla="*/ 1878291 h 3574296"/>
              <a:gd name="connsiteX59" fmla="*/ 2459633 w 2575837"/>
              <a:gd name="connsiteY59" fmla="*/ 1910726 h 3574296"/>
              <a:gd name="connsiteX60" fmla="*/ 2513883 w 2575837"/>
              <a:gd name="connsiteY60" fmla="*/ 1969326 h 3574296"/>
              <a:gd name="connsiteX61" fmla="*/ 2569604 w 2575837"/>
              <a:gd name="connsiteY61" fmla="*/ 2036499 h 3574296"/>
              <a:gd name="connsiteX62" fmla="*/ 2575809 w 2575837"/>
              <a:gd name="connsiteY62" fmla="*/ 2110708 h 3574296"/>
              <a:gd name="connsiteX63" fmla="*/ 2567045 w 2575837"/>
              <a:gd name="connsiteY63" fmla="*/ 2112116 h 3574296"/>
              <a:gd name="connsiteX64" fmla="*/ 2547597 w 2575837"/>
              <a:gd name="connsiteY64" fmla="*/ 2049229 h 3574296"/>
              <a:gd name="connsiteX65" fmla="*/ 2486886 w 2575837"/>
              <a:gd name="connsiteY65" fmla="*/ 2011613 h 3574296"/>
              <a:gd name="connsiteX66" fmla="*/ 2520536 w 2575837"/>
              <a:gd name="connsiteY66" fmla="*/ 2118001 h 3574296"/>
              <a:gd name="connsiteX67" fmla="*/ 2519320 w 2575837"/>
              <a:gd name="connsiteY67" fmla="*/ 2174042 h 3574296"/>
              <a:gd name="connsiteX68" fmla="*/ 2526294 w 2575837"/>
              <a:gd name="connsiteY68" fmla="*/ 2349587 h 3574296"/>
              <a:gd name="connsiteX69" fmla="*/ 2558153 w 2575837"/>
              <a:gd name="connsiteY69" fmla="*/ 2443053 h 3574296"/>
              <a:gd name="connsiteX70" fmla="*/ 2519896 w 2575837"/>
              <a:gd name="connsiteY70" fmla="*/ 2553088 h 3574296"/>
              <a:gd name="connsiteX71" fmla="*/ 2476394 w 2575837"/>
              <a:gd name="connsiteY71" fmla="*/ 2577014 h 3574296"/>
              <a:gd name="connsiteX72" fmla="*/ 2479913 w 2575837"/>
              <a:gd name="connsiteY72" fmla="*/ 2422645 h 3574296"/>
              <a:gd name="connsiteX73" fmla="*/ 2435963 w 2575837"/>
              <a:gd name="connsiteY73" fmla="*/ 2649880 h 3574296"/>
              <a:gd name="connsiteX74" fmla="*/ 2428925 w 2575837"/>
              <a:gd name="connsiteY74" fmla="*/ 2836300 h 3574296"/>
              <a:gd name="connsiteX75" fmla="*/ 2371925 w 2575837"/>
              <a:gd name="connsiteY75" fmla="*/ 2880250 h 3574296"/>
              <a:gd name="connsiteX76" fmla="*/ 2297331 w 2575837"/>
              <a:gd name="connsiteY76" fmla="*/ 2885048 h 3574296"/>
              <a:gd name="connsiteX77" fmla="*/ 2194333 w 2575837"/>
              <a:gd name="connsiteY77" fmla="*/ 3006918 h 3574296"/>
              <a:gd name="connsiteX78" fmla="*/ 2196764 w 2575837"/>
              <a:gd name="connsiteY78" fmla="*/ 3028798 h 3574296"/>
              <a:gd name="connsiteX79" fmla="*/ 2164074 w 2575837"/>
              <a:gd name="connsiteY79" fmla="*/ 2926887 h 3574296"/>
              <a:gd name="connsiteX80" fmla="*/ 2197596 w 2575837"/>
              <a:gd name="connsiteY80" fmla="*/ 2836748 h 3574296"/>
              <a:gd name="connsiteX81" fmla="*/ 2183394 w 2575837"/>
              <a:gd name="connsiteY81" fmla="*/ 2673423 h 3574296"/>
              <a:gd name="connsiteX82" fmla="*/ 2183458 w 2575837"/>
              <a:gd name="connsiteY82" fmla="*/ 2702339 h 3574296"/>
              <a:gd name="connsiteX83" fmla="*/ 2185313 w 2575837"/>
              <a:gd name="connsiteY83" fmla="*/ 2726393 h 3574296"/>
              <a:gd name="connsiteX84" fmla="*/ 2154413 w 2575837"/>
              <a:gd name="connsiteY84" fmla="*/ 2859394 h 3574296"/>
              <a:gd name="connsiteX85" fmla="*/ 2122491 w 2575837"/>
              <a:gd name="connsiteY85" fmla="*/ 2911917 h 3574296"/>
              <a:gd name="connsiteX86" fmla="*/ 2105857 w 2575837"/>
              <a:gd name="connsiteY86" fmla="*/ 3056754 h 3574296"/>
              <a:gd name="connsiteX87" fmla="*/ 2114558 w 2575837"/>
              <a:gd name="connsiteY87" fmla="*/ 3121239 h 3574296"/>
              <a:gd name="connsiteX88" fmla="*/ 2053591 w 2575837"/>
              <a:gd name="connsiteY88" fmla="*/ 3202167 h 3574296"/>
              <a:gd name="connsiteX89" fmla="*/ 2070096 w 2575837"/>
              <a:gd name="connsiteY89" fmla="*/ 3144334 h 3574296"/>
              <a:gd name="connsiteX90" fmla="*/ 2041756 w 2575837"/>
              <a:gd name="connsiteY90" fmla="*/ 3081256 h 3574296"/>
              <a:gd name="connsiteX91" fmla="*/ 1797503 w 2575837"/>
              <a:gd name="connsiteY91" fmla="*/ 3116250 h 3574296"/>
              <a:gd name="connsiteX92" fmla="*/ 1837039 w 2575837"/>
              <a:gd name="connsiteY92" fmla="*/ 3093091 h 3574296"/>
              <a:gd name="connsiteX93" fmla="*/ 1899861 w 2575837"/>
              <a:gd name="connsiteY93" fmla="*/ 2973076 h 3574296"/>
              <a:gd name="connsiteX94" fmla="*/ 1886619 w 2575837"/>
              <a:gd name="connsiteY94" fmla="*/ 2858563 h 3574296"/>
              <a:gd name="connsiteX95" fmla="*/ 1854760 w 2575837"/>
              <a:gd name="connsiteY95" fmla="*/ 3000649 h 3574296"/>
              <a:gd name="connsiteX96" fmla="*/ 1791298 w 2575837"/>
              <a:gd name="connsiteY96" fmla="*/ 2937379 h 3574296"/>
              <a:gd name="connsiteX97" fmla="*/ 1798079 w 2575837"/>
              <a:gd name="connsiteY97" fmla="*/ 3017282 h 3574296"/>
              <a:gd name="connsiteX98" fmla="*/ 1716192 w 2575837"/>
              <a:gd name="connsiteY98" fmla="*/ 3077353 h 3574296"/>
              <a:gd name="connsiteX99" fmla="*/ 1666996 w 2575837"/>
              <a:gd name="connsiteY99" fmla="*/ 3044791 h 3574296"/>
              <a:gd name="connsiteX100" fmla="*/ 1671731 w 2575837"/>
              <a:gd name="connsiteY100" fmla="*/ 3036410 h 3574296"/>
              <a:gd name="connsiteX101" fmla="*/ 1697640 w 2575837"/>
              <a:gd name="connsiteY101" fmla="*/ 3046646 h 3574296"/>
              <a:gd name="connsiteX102" fmla="*/ 1735768 w 2575837"/>
              <a:gd name="connsiteY102" fmla="*/ 3014595 h 3574296"/>
              <a:gd name="connsiteX103" fmla="*/ 1722142 w 2575837"/>
              <a:gd name="connsiteY103" fmla="*/ 2946463 h 3574296"/>
              <a:gd name="connsiteX104" fmla="*/ 1725469 w 2575837"/>
              <a:gd name="connsiteY104" fmla="*/ 2772006 h 3574296"/>
              <a:gd name="connsiteX105" fmla="*/ 1735449 w 2575837"/>
              <a:gd name="connsiteY105" fmla="*/ 2711807 h 3574296"/>
              <a:gd name="connsiteX106" fmla="*/ 1698855 w 2575837"/>
              <a:gd name="connsiteY106" fmla="*/ 2733622 h 3574296"/>
              <a:gd name="connsiteX107" fmla="*/ 1778311 w 2575837"/>
              <a:gd name="connsiteY107" fmla="*/ 2528777 h 3574296"/>
              <a:gd name="connsiteX108" fmla="*/ 1640255 w 2575837"/>
              <a:gd name="connsiteY108" fmla="*/ 2753262 h 3574296"/>
              <a:gd name="connsiteX109" fmla="*/ 1530412 w 2575837"/>
              <a:gd name="connsiteY109" fmla="*/ 2887863 h 3574296"/>
              <a:gd name="connsiteX110" fmla="*/ 1516466 w 2575837"/>
              <a:gd name="connsiteY110" fmla="*/ 2927975 h 3574296"/>
              <a:gd name="connsiteX111" fmla="*/ 1520049 w 2575837"/>
              <a:gd name="connsiteY111" fmla="*/ 3008198 h 3574296"/>
              <a:gd name="connsiteX112" fmla="*/ 1501560 w 2575837"/>
              <a:gd name="connsiteY112" fmla="*/ 3037818 h 3574296"/>
              <a:gd name="connsiteX113" fmla="*/ 1423448 w 2575837"/>
              <a:gd name="connsiteY113" fmla="*/ 3115482 h 3574296"/>
              <a:gd name="connsiteX114" fmla="*/ 1432916 w 2575837"/>
              <a:gd name="connsiteY114" fmla="*/ 3277784 h 3574296"/>
              <a:gd name="connsiteX115" fmla="*/ 1553143 w 2575837"/>
              <a:gd name="connsiteY115" fmla="*/ 3570299 h 3574296"/>
              <a:gd name="connsiteX116" fmla="*/ 1554047 w 2575837"/>
              <a:gd name="connsiteY116" fmla="*/ 3574296 h 3574296"/>
              <a:gd name="connsiteX117" fmla="*/ 587639 w 2575837"/>
              <a:gd name="connsiteY117" fmla="*/ 3574296 h 3574296"/>
              <a:gd name="connsiteX118" fmla="*/ 605094 w 2575837"/>
              <a:gd name="connsiteY118" fmla="*/ 3430297 h 3574296"/>
              <a:gd name="connsiteX119" fmla="*/ 610148 w 2575837"/>
              <a:gd name="connsiteY119" fmla="*/ 3280599 h 3574296"/>
              <a:gd name="connsiteX120" fmla="*/ 619488 w 2575837"/>
              <a:gd name="connsiteY120" fmla="*/ 3239783 h 3574296"/>
              <a:gd name="connsiteX121" fmla="*/ 744685 w 2575837"/>
              <a:gd name="connsiteY121" fmla="*/ 3038457 h 3574296"/>
              <a:gd name="connsiteX122" fmla="*/ 768995 w 2575837"/>
              <a:gd name="connsiteY122" fmla="*/ 2978386 h 3574296"/>
              <a:gd name="connsiteX123" fmla="*/ 806420 w 2575837"/>
              <a:gd name="connsiteY123" fmla="*/ 2852357 h 3574296"/>
              <a:gd name="connsiteX124" fmla="*/ 811026 w 2575837"/>
              <a:gd name="connsiteY124" fmla="*/ 2804505 h 3574296"/>
              <a:gd name="connsiteX125" fmla="*/ 820302 w 2575837"/>
              <a:gd name="connsiteY125" fmla="*/ 2670352 h 3574296"/>
              <a:gd name="connsiteX126" fmla="*/ 887091 w 2575837"/>
              <a:gd name="connsiteY126" fmla="*/ 2536326 h 3574296"/>
              <a:gd name="connsiteX127" fmla="*/ 897519 w 2575837"/>
              <a:gd name="connsiteY127" fmla="*/ 2482972 h 3574296"/>
              <a:gd name="connsiteX128" fmla="*/ 894064 w 2575837"/>
              <a:gd name="connsiteY128" fmla="*/ 2279791 h 3574296"/>
              <a:gd name="connsiteX129" fmla="*/ 954967 w 2575837"/>
              <a:gd name="connsiteY129" fmla="*/ 2167133 h 3574296"/>
              <a:gd name="connsiteX130" fmla="*/ 1076326 w 2575837"/>
              <a:gd name="connsiteY130" fmla="*/ 2089149 h 3574296"/>
              <a:gd name="connsiteX131" fmla="*/ 1105434 w 2575837"/>
              <a:gd name="connsiteY131" fmla="*/ 2069253 h 3574296"/>
              <a:gd name="connsiteX132" fmla="*/ 1087265 w 2575837"/>
              <a:gd name="connsiteY132" fmla="*/ 2056522 h 3574296"/>
              <a:gd name="connsiteX133" fmla="*/ 1032504 w 2575837"/>
              <a:gd name="connsiteY133" fmla="*/ 2028630 h 3574296"/>
              <a:gd name="connsiteX134" fmla="*/ 713466 w 2575837"/>
              <a:gd name="connsiteY134" fmla="*/ 1798835 h 3574296"/>
              <a:gd name="connsiteX135" fmla="*/ 502352 w 2575837"/>
              <a:gd name="connsiteY135" fmla="*/ 1605826 h 3574296"/>
              <a:gd name="connsiteX136" fmla="*/ 433900 w 2575837"/>
              <a:gd name="connsiteY136" fmla="*/ 1463164 h 3574296"/>
              <a:gd name="connsiteX137" fmla="*/ 421553 w 2575837"/>
              <a:gd name="connsiteY137" fmla="*/ 1142016 h 3574296"/>
              <a:gd name="connsiteX138" fmla="*/ 424068 w 2575837"/>
              <a:gd name="connsiteY138" fmla="*/ 1065330 h 3574296"/>
              <a:gd name="connsiteX139" fmla="*/ 377222 w 2575837"/>
              <a:gd name="connsiteY139" fmla="*/ 1112176 h 3574296"/>
              <a:gd name="connsiteX140" fmla="*/ 377028 w 2575837"/>
              <a:gd name="connsiteY140" fmla="*/ 1109207 h 3574296"/>
              <a:gd name="connsiteX141" fmla="*/ 370753 w 2575837"/>
              <a:gd name="connsiteY141" fmla="*/ 1118645 h 3574296"/>
              <a:gd name="connsiteX142" fmla="*/ 365795 w 2575837"/>
              <a:gd name="connsiteY142" fmla="*/ 1123603 h 3574296"/>
              <a:gd name="connsiteX143" fmla="*/ 365795 w 2575837"/>
              <a:gd name="connsiteY143" fmla="*/ 1126102 h 3574296"/>
              <a:gd name="connsiteX144" fmla="*/ 354060 w 2575837"/>
              <a:gd name="connsiteY144" fmla="*/ 1143755 h 3574296"/>
              <a:gd name="connsiteX145" fmla="*/ 344150 w 2575837"/>
              <a:gd name="connsiteY145" fmla="*/ 1169015 h 3574296"/>
              <a:gd name="connsiteX146" fmla="*/ 315781 w 2575837"/>
              <a:gd name="connsiteY146" fmla="*/ 1283893 h 3574296"/>
              <a:gd name="connsiteX147" fmla="*/ 315392 w 2575837"/>
              <a:gd name="connsiteY147" fmla="*/ 1321668 h 3574296"/>
              <a:gd name="connsiteX148" fmla="*/ 327983 w 2575837"/>
              <a:gd name="connsiteY148" fmla="*/ 1401647 h 3574296"/>
              <a:gd name="connsiteX149" fmla="*/ 332219 w 2575837"/>
              <a:gd name="connsiteY149" fmla="*/ 1420534 h 3574296"/>
              <a:gd name="connsiteX150" fmla="*/ 346909 w 2575837"/>
              <a:gd name="connsiteY150" fmla="*/ 1476574 h 3574296"/>
              <a:gd name="connsiteX151" fmla="*/ 334123 w 2575837"/>
              <a:gd name="connsiteY151" fmla="*/ 1486523 h 3574296"/>
              <a:gd name="connsiteX152" fmla="*/ 277345 w 2575837"/>
              <a:gd name="connsiteY152" fmla="*/ 1458698 h 3574296"/>
              <a:gd name="connsiteX153" fmla="*/ 271748 w 2575837"/>
              <a:gd name="connsiteY153" fmla="*/ 1453101 h 3574296"/>
              <a:gd name="connsiteX154" fmla="*/ 195151 w 2575837"/>
              <a:gd name="connsiteY154" fmla="*/ 1327847 h 3574296"/>
              <a:gd name="connsiteX155" fmla="*/ 198882 w 2575837"/>
              <a:gd name="connsiteY155" fmla="*/ 1277287 h 3574296"/>
              <a:gd name="connsiteX156" fmla="*/ 179373 w 2575837"/>
              <a:gd name="connsiteY156" fmla="*/ 1271846 h 3574296"/>
              <a:gd name="connsiteX157" fmla="*/ 156444 w 2575837"/>
              <a:gd name="connsiteY157" fmla="*/ 1261120 h 3574296"/>
              <a:gd name="connsiteX158" fmla="*/ 76620 w 2575837"/>
              <a:gd name="connsiteY158" fmla="*/ 1167694 h 3574296"/>
              <a:gd name="connsiteX159" fmla="*/ 53380 w 2575837"/>
              <a:gd name="connsiteY159" fmla="*/ 1125529 h 3574296"/>
              <a:gd name="connsiteX160" fmla="*/ 55557 w 2575837"/>
              <a:gd name="connsiteY160" fmla="*/ 1117212 h 3574296"/>
              <a:gd name="connsiteX161" fmla="*/ 96829 w 2575837"/>
              <a:gd name="connsiteY161" fmla="*/ 1090164 h 3574296"/>
              <a:gd name="connsiteX162" fmla="*/ 113773 w 2575837"/>
              <a:gd name="connsiteY162" fmla="*/ 1084995 h 3574296"/>
              <a:gd name="connsiteX163" fmla="*/ 195462 w 2575837"/>
              <a:gd name="connsiteY163" fmla="*/ 1041158 h 3574296"/>
              <a:gd name="connsiteX164" fmla="*/ 176264 w 2575837"/>
              <a:gd name="connsiteY164" fmla="*/ 1022733 h 3574296"/>
              <a:gd name="connsiteX165" fmla="*/ 104090 w 2575837"/>
              <a:gd name="connsiteY165" fmla="*/ 1022733 h 3574296"/>
              <a:gd name="connsiteX166" fmla="*/ 76230 w 2575837"/>
              <a:gd name="connsiteY166" fmla="*/ 995995 h 3574296"/>
              <a:gd name="connsiteX167" fmla="*/ 43711 w 2575837"/>
              <a:gd name="connsiteY167" fmla="*/ 971727 h 3574296"/>
              <a:gd name="connsiteX168" fmla="*/ 4640 w 2575837"/>
              <a:gd name="connsiteY168" fmla="*/ 857184 h 3574296"/>
              <a:gd name="connsiteX169" fmla="*/ 13085 w 2575837"/>
              <a:gd name="connsiteY169" fmla="*/ 795204 h 3574296"/>
              <a:gd name="connsiteX170" fmla="*/ 79094 w 2575837"/>
              <a:gd name="connsiteY170" fmla="*/ 615915 h 3574296"/>
              <a:gd name="connsiteX171" fmla="*/ 108360 w 2575837"/>
              <a:gd name="connsiteY171" fmla="*/ 582182 h 3574296"/>
              <a:gd name="connsiteX172" fmla="*/ 163011 w 2575837"/>
              <a:gd name="connsiteY172" fmla="*/ 561603 h 3574296"/>
              <a:gd name="connsiteX173" fmla="*/ 184852 w 2575837"/>
              <a:gd name="connsiteY173" fmla="*/ 555536 h 3574296"/>
              <a:gd name="connsiteX174" fmla="*/ 249647 w 2575837"/>
              <a:gd name="connsiteY174" fmla="*/ 500158 h 3574296"/>
              <a:gd name="connsiteX175" fmla="*/ 255083 w 2575837"/>
              <a:gd name="connsiteY175" fmla="*/ 480500 h 3574296"/>
              <a:gd name="connsiteX176" fmla="*/ 273963 w 2575837"/>
              <a:gd name="connsiteY176" fmla="*/ 460892 h 3574296"/>
              <a:gd name="connsiteX177" fmla="*/ 337399 w 2575837"/>
              <a:gd name="connsiteY177" fmla="*/ 407067 h 3574296"/>
              <a:gd name="connsiteX178" fmla="*/ 367927 w 2575837"/>
              <a:gd name="connsiteY178" fmla="*/ 385613 h 3574296"/>
              <a:gd name="connsiteX179" fmla="*/ 394913 w 2575837"/>
              <a:gd name="connsiteY179" fmla="*/ 370083 h 3574296"/>
              <a:gd name="connsiteX180" fmla="*/ 436945 w 2575837"/>
              <a:gd name="connsiteY180" fmla="*/ 339311 h 3574296"/>
              <a:gd name="connsiteX181" fmla="*/ 438256 w 2575837"/>
              <a:gd name="connsiteY181" fmla="*/ 325721 h 3574296"/>
              <a:gd name="connsiteX182" fmla="*/ 466843 w 2575837"/>
              <a:gd name="connsiteY182" fmla="*/ 309947 h 3574296"/>
              <a:gd name="connsiteX183" fmla="*/ 513777 w 2575837"/>
              <a:gd name="connsiteY183" fmla="*/ 309122 h 3574296"/>
              <a:gd name="connsiteX184" fmla="*/ 587113 w 2575837"/>
              <a:gd name="connsiteY184" fmla="*/ 270051 h 3574296"/>
              <a:gd name="connsiteX185" fmla="*/ 646423 w 2575837"/>
              <a:gd name="connsiteY185" fmla="*/ 244182 h 3574296"/>
              <a:gd name="connsiteX186" fmla="*/ 653316 w 2575837"/>
              <a:gd name="connsiteY186" fmla="*/ 174970 h 3574296"/>
              <a:gd name="connsiteX187" fmla="*/ 697483 w 2575837"/>
              <a:gd name="connsiteY187" fmla="*/ 84355 h 3574296"/>
              <a:gd name="connsiteX188" fmla="*/ 816783 w 2575837"/>
              <a:gd name="connsiteY188" fmla="*/ 0 h 357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575837" h="3574296">
                <a:moveTo>
                  <a:pt x="232847" y="1137886"/>
                </a:moveTo>
                <a:cubicBezTo>
                  <a:pt x="220412" y="1141229"/>
                  <a:pt x="210152" y="1143988"/>
                  <a:pt x="197211" y="1147525"/>
                </a:cubicBezTo>
                <a:cubicBezTo>
                  <a:pt x="205139" y="1172008"/>
                  <a:pt x="212367" y="1194315"/>
                  <a:pt x="219595" y="1216661"/>
                </a:cubicBezTo>
                <a:cubicBezTo>
                  <a:pt x="220373" y="1216195"/>
                  <a:pt x="221111" y="1215689"/>
                  <a:pt x="221889" y="1215223"/>
                </a:cubicBezTo>
                <a:cubicBezTo>
                  <a:pt x="225464" y="1189963"/>
                  <a:pt x="229039" y="1164663"/>
                  <a:pt x="232847" y="1137886"/>
                </a:cubicBezTo>
                <a:close/>
                <a:moveTo>
                  <a:pt x="816783" y="0"/>
                </a:moveTo>
                <a:cubicBezTo>
                  <a:pt x="842507" y="0"/>
                  <a:pt x="868182" y="0"/>
                  <a:pt x="893905" y="0"/>
                </a:cubicBezTo>
                <a:cubicBezTo>
                  <a:pt x="977775" y="20919"/>
                  <a:pt x="1024612" y="84743"/>
                  <a:pt x="1060819" y="154731"/>
                </a:cubicBezTo>
                <a:cubicBezTo>
                  <a:pt x="1084602" y="200694"/>
                  <a:pt x="1083242" y="255830"/>
                  <a:pt x="1073875" y="306404"/>
                </a:cubicBezTo>
                <a:cubicBezTo>
                  <a:pt x="1067226" y="342320"/>
                  <a:pt x="1038444" y="368675"/>
                  <a:pt x="1005925" y="385856"/>
                </a:cubicBezTo>
                <a:cubicBezTo>
                  <a:pt x="990831" y="393816"/>
                  <a:pt x="983453" y="402213"/>
                  <a:pt x="986269" y="418327"/>
                </a:cubicBezTo>
                <a:cubicBezTo>
                  <a:pt x="989035" y="434149"/>
                  <a:pt x="980250" y="439246"/>
                  <a:pt x="967243" y="440216"/>
                </a:cubicBezTo>
                <a:cubicBezTo>
                  <a:pt x="953944" y="441187"/>
                  <a:pt x="945305" y="446138"/>
                  <a:pt x="939432" y="459339"/>
                </a:cubicBezTo>
                <a:cubicBezTo>
                  <a:pt x="936957" y="464872"/>
                  <a:pt x="925696" y="469580"/>
                  <a:pt x="918610" y="469337"/>
                </a:cubicBezTo>
                <a:cubicBezTo>
                  <a:pt x="902351" y="468852"/>
                  <a:pt x="891576" y="473657"/>
                  <a:pt x="884441" y="488800"/>
                </a:cubicBezTo>
                <a:cubicBezTo>
                  <a:pt x="882063" y="493799"/>
                  <a:pt x="875365" y="498459"/>
                  <a:pt x="869783" y="499866"/>
                </a:cubicBezTo>
                <a:cubicBezTo>
                  <a:pt x="854932" y="503555"/>
                  <a:pt x="839643" y="507341"/>
                  <a:pt x="824549" y="507389"/>
                </a:cubicBezTo>
                <a:cubicBezTo>
                  <a:pt x="809697" y="507486"/>
                  <a:pt x="794845" y="503021"/>
                  <a:pt x="778925" y="500400"/>
                </a:cubicBezTo>
                <a:cubicBezTo>
                  <a:pt x="765287" y="541073"/>
                  <a:pt x="757716" y="582716"/>
                  <a:pt x="787759" y="618924"/>
                </a:cubicBezTo>
                <a:cubicBezTo>
                  <a:pt x="804552" y="639163"/>
                  <a:pt x="826053" y="657946"/>
                  <a:pt x="849350" y="669595"/>
                </a:cubicBezTo>
                <a:cubicBezTo>
                  <a:pt x="873278" y="681583"/>
                  <a:pt x="883374" y="697987"/>
                  <a:pt x="888421" y="726624"/>
                </a:cubicBezTo>
                <a:cubicBezTo>
                  <a:pt x="867648" y="719052"/>
                  <a:pt x="849690" y="712452"/>
                  <a:pt x="831781" y="705947"/>
                </a:cubicBezTo>
                <a:cubicBezTo>
                  <a:pt x="827558" y="730361"/>
                  <a:pt x="823966" y="750649"/>
                  <a:pt x="820569" y="770985"/>
                </a:cubicBezTo>
                <a:cubicBezTo>
                  <a:pt x="816249" y="797097"/>
                  <a:pt x="807416" y="800931"/>
                  <a:pt x="786205" y="785594"/>
                </a:cubicBezTo>
                <a:cubicBezTo>
                  <a:pt x="752716" y="808600"/>
                  <a:pt x="710199" y="790205"/>
                  <a:pt x="708063" y="747688"/>
                </a:cubicBezTo>
                <a:cubicBezTo>
                  <a:pt x="706656" y="719732"/>
                  <a:pt x="694280" y="697406"/>
                  <a:pt x="684039" y="674351"/>
                </a:cubicBezTo>
                <a:cubicBezTo>
                  <a:pt x="680836" y="667144"/>
                  <a:pt x="674635" y="661271"/>
                  <a:pt x="667324" y="655513"/>
                </a:cubicBezTo>
                <a:lnTo>
                  <a:pt x="649379" y="641583"/>
                </a:lnTo>
                <a:lnTo>
                  <a:pt x="649415" y="642695"/>
                </a:lnTo>
                <a:cubicBezTo>
                  <a:pt x="652461" y="732079"/>
                  <a:pt x="658186" y="877721"/>
                  <a:pt x="658553" y="910848"/>
                </a:cubicBezTo>
                <a:cubicBezTo>
                  <a:pt x="650684" y="1081723"/>
                  <a:pt x="704847" y="1313013"/>
                  <a:pt x="723574" y="1406356"/>
                </a:cubicBezTo>
                <a:cubicBezTo>
                  <a:pt x="742301" y="1499699"/>
                  <a:pt x="742638" y="1457599"/>
                  <a:pt x="770914" y="1470905"/>
                </a:cubicBezTo>
                <a:cubicBezTo>
                  <a:pt x="803925" y="1486451"/>
                  <a:pt x="835272" y="1505515"/>
                  <a:pt x="868091" y="1521637"/>
                </a:cubicBezTo>
                <a:cubicBezTo>
                  <a:pt x="935775" y="1554903"/>
                  <a:pt x="998150" y="1595271"/>
                  <a:pt x="1052016" y="1648817"/>
                </a:cubicBezTo>
                <a:cubicBezTo>
                  <a:pt x="1086689" y="1683235"/>
                  <a:pt x="1128656" y="1704666"/>
                  <a:pt x="1176701" y="1717653"/>
                </a:cubicBezTo>
                <a:cubicBezTo>
                  <a:pt x="1253917" y="1738508"/>
                  <a:pt x="1329726" y="1764418"/>
                  <a:pt x="1406175" y="1788152"/>
                </a:cubicBezTo>
                <a:cubicBezTo>
                  <a:pt x="1413660" y="1790455"/>
                  <a:pt x="1421273" y="1792630"/>
                  <a:pt x="1432276" y="1795893"/>
                </a:cubicBezTo>
                <a:cubicBezTo>
                  <a:pt x="1441681" y="1755525"/>
                  <a:pt x="1454667" y="1717141"/>
                  <a:pt x="1457738" y="1677989"/>
                </a:cubicBezTo>
                <a:cubicBezTo>
                  <a:pt x="1459017" y="1661292"/>
                  <a:pt x="1441489" y="1641396"/>
                  <a:pt x="1429078" y="1625722"/>
                </a:cubicBezTo>
                <a:cubicBezTo>
                  <a:pt x="1405279" y="1595782"/>
                  <a:pt x="1378154" y="1568529"/>
                  <a:pt x="1354036" y="1538782"/>
                </a:cubicBezTo>
                <a:cubicBezTo>
                  <a:pt x="1334268" y="1514344"/>
                  <a:pt x="1337339" y="1502509"/>
                  <a:pt x="1363057" y="1484404"/>
                </a:cubicBezTo>
                <a:cubicBezTo>
                  <a:pt x="1380585" y="1472121"/>
                  <a:pt x="1404896" y="1465787"/>
                  <a:pt x="1403808" y="1436807"/>
                </a:cubicBezTo>
                <a:cubicBezTo>
                  <a:pt x="1403680" y="1433800"/>
                  <a:pt x="1410973" y="1428939"/>
                  <a:pt x="1415579" y="1427531"/>
                </a:cubicBezTo>
                <a:cubicBezTo>
                  <a:pt x="1429525" y="1423309"/>
                  <a:pt x="1434899" y="1415952"/>
                  <a:pt x="1434260" y="1400342"/>
                </a:cubicBezTo>
                <a:cubicBezTo>
                  <a:pt x="1433940" y="1392793"/>
                  <a:pt x="1442960" y="1383389"/>
                  <a:pt x="1449997" y="1377568"/>
                </a:cubicBezTo>
                <a:cubicBezTo>
                  <a:pt x="1456331" y="1372322"/>
                  <a:pt x="1465735" y="1370722"/>
                  <a:pt x="1473859" y="1367524"/>
                </a:cubicBezTo>
                <a:cubicBezTo>
                  <a:pt x="1469253" y="1350123"/>
                  <a:pt x="1463176" y="1335153"/>
                  <a:pt x="1461576" y="1319735"/>
                </a:cubicBezTo>
                <a:cubicBezTo>
                  <a:pt x="1459017" y="1294273"/>
                  <a:pt x="1467974" y="1287044"/>
                  <a:pt x="1493947" y="1286149"/>
                </a:cubicBezTo>
                <a:cubicBezTo>
                  <a:pt x="1527725" y="1284997"/>
                  <a:pt x="1561440" y="1282950"/>
                  <a:pt x="1595090" y="1280135"/>
                </a:cubicBezTo>
                <a:cubicBezTo>
                  <a:pt x="1603470" y="1279431"/>
                  <a:pt x="1615562" y="1276937"/>
                  <a:pt x="1619144" y="1271051"/>
                </a:cubicBezTo>
                <a:cubicBezTo>
                  <a:pt x="1649276" y="1221343"/>
                  <a:pt x="1703078" y="1207397"/>
                  <a:pt x="1749075" y="1181360"/>
                </a:cubicBezTo>
                <a:cubicBezTo>
                  <a:pt x="1764748" y="1172467"/>
                  <a:pt x="1780486" y="1161272"/>
                  <a:pt x="1791937" y="1147645"/>
                </a:cubicBezTo>
                <a:cubicBezTo>
                  <a:pt x="1817399" y="1117322"/>
                  <a:pt x="1851369" y="1109709"/>
                  <a:pt x="1883996" y="1121224"/>
                </a:cubicBezTo>
                <a:cubicBezTo>
                  <a:pt x="1968057" y="1150844"/>
                  <a:pt x="2055062" y="1176562"/>
                  <a:pt x="2120315" y="1243286"/>
                </a:cubicBezTo>
                <a:cubicBezTo>
                  <a:pt x="2215253" y="1340335"/>
                  <a:pt x="2288503" y="1453632"/>
                  <a:pt x="2358298" y="1568849"/>
                </a:cubicBezTo>
                <a:cubicBezTo>
                  <a:pt x="2407110" y="1649457"/>
                  <a:pt x="2449653" y="1733838"/>
                  <a:pt x="2497122" y="1820523"/>
                </a:cubicBezTo>
                <a:lnTo>
                  <a:pt x="2518873" y="1783738"/>
                </a:lnTo>
                <a:cubicBezTo>
                  <a:pt x="2515994" y="1813038"/>
                  <a:pt x="2534354" y="1847264"/>
                  <a:pt x="2499872" y="1869399"/>
                </a:cubicBezTo>
                <a:cubicBezTo>
                  <a:pt x="2492707" y="1874005"/>
                  <a:pt x="2483879" y="1877332"/>
                  <a:pt x="2475498" y="1878291"/>
                </a:cubicBezTo>
                <a:cubicBezTo>
                  <a:pt x="2451636" y="1880978"/>
                  <a:pt x="2444727" y="1892365"/>
                  <a:pt x="2459633" y="1910726"/>
                </a:cubicBezTo>
                <a:cubicBezTo>
                  <a:pt x="2476394" y="1931326"/>
                  <a:pt x="2496098" y="1949558"/>
                  <a:pt x="2513883" y="1969326"/>
                </a:cubicBezTo>
                <a:cubicBezTo>
                  <a:pt x="2533395" y="1991141"/>
                  <a:pt x="2557705" y="2010973"/>
                  <a:pt x="2569604" y="2036499"/>
                </a:cubicBezTo>
                <a:cubicBezTo>
                  <a:pt x="2579456" y="2057610"/>
                  <a:pt x="2574274" y="2085694"/>
                  <a:pt x="2575809" y="2110708"/>
                </a:cubicBezTo>
                <a:lnTo>
                  <a:pt x="2567045" y="2112116"/>
                </a:lnTo>
                <a:cubicBezTo>
                  <a:pt x="2561031" y="2090812"/>
                  <a:pt x="2560072" y="2065543"/>
                  <a:pt x="2547597" y="2049229"/>
                </a:cubicBezTo>
                <a:cubicBezTo>
                  <a:pt x="2535250" y="2033108"/>
                  <a:pt x="2511196" y="2025879"/>
                  <a:pt x="2486886" y="2011613"/>
                </a:cubicBezTo>
                <a:cubicBezTo>
                  <a:pt x="2499744" y="2051277"/>
                  <a:pt x="2512539" y="2084031"/>
                  <a:pt x="2520536" y="2118001"/>
                </a:cubicBezTo>
                <a:cubicBezTo>
                  <a:pt x="2524758" y="2135786"/>
                  <a:pt x="2525654" y="2157473"/>
                  <a:pt x="2519320" y="2174042"/>
                </a:cubicBezTo>
                <a:cubicBezTo>
                  <a:pt x="2496226" y="2234242"/>
                  <a:pt x="2492643" y="2290923"/>
                  <a:pt x="2526294" y="2349587"/>
                </a:cubicBezTo>
                <a:cubicBezTo>
                  <a:pt x="2542351" y="2377607"/>
                  <a:pt x="2548493" y="2411513"/>
                  <a:pt x="2558153" y="2443053"/>
                </a:cubicBezTo>
                <a:cubicBezTo>
                  <a:pt x="2569604" y="2480413"/>
                  <a:pt x="2551371" y="2531656"/>
                  <a:pt x="2519896" y="2553088"/>
                </a:cubicBezTo>
                <a:cubicBezTo>
                  <a:pt x="2507037" y="2561852"/>
                  <a:pt x="2493859" y="2570105"/>
                  <a:pt x="2476394" y="2577014"/>
                </a:cubicBezTo>
                <a:cubicBezTo>
                  <a:pt x="2525846" y="2527242"/>
                  <a:pt x="2519001" y="2477342"/>
                  <a:pt x="2479913" y="2422645"/>
                </a:cubicBezTo>
                <a:cubicBezTo>
                  <a:pt x="2469421" y="2501269"/>
                  <a:pt x="2422208" y="2566266"/>
                  <a:pt x="2435963" y="2649880"/>
                </a:cubicBezTo>
                <a:cubicBezTo>
                  <a:pt x="2445878" y="2710016"/>
                  <a:pt x="2432956" y="2774053"/>
                  <a:pt x="2428925" y="2836300"/>
                </a:cubicBezTo>
                <a:cubicBezTo>
                  <a:pt x="2427518" y="2857731"/>
                  <a:pt x="2402696" y="2876348"/>
                  <a:pt x="2371925" y="2880250"/>
                </a:cubicBezTo>
                <a:cubicBezTo>
                  <a:pt x="2347231" y="2883385"/>
                  <a:pt x="2321961" y="2886839"/>
                  <a:pt x="2297331" y="2885048"/>
                </a:cubicBezTo>
                <a:cubicBezTo>
                  <a:pt x="2233293" y="2880378"/>
                  <a:pt x="2177380" y="2937123"/>
                  <a:pt x="2194333" y="3006918"/>
                </a:cubicBezTo>
                <a:cubicBezTo>
                  <a:pt x="2195996" y="3013635"/>
                  <a:pt x="2195933" y="3020801"/>
                  <a:pt x="2196764" y="3028798"/>
                </a:cubicBezTo>
                <a:cubicBezTo>
                  <a:pt x="2159276" y="2999945"/>
                  <a:pt x="2149232" y="2967638"/>
                  <a:pt x="2164074" y="2926887"/>
                </a:cubicBezTo>
                <a:cubicBezTo>
                  <a:pt x="2175077" y="2896755"/>
                  <a:pt x="2183522" y="2865344"/>
                  <a:pt x="2197596" y="2836748"/>
                </a:cubicBezTo>
                <a:cubicBezTo>
                  <a:pt x="2224657" y="2781922"/>
                  <a:pt x="2211862" y="2731575"/>
                  <a:pt x="2183394" y="2673423"/>
                </a:cubicBezTo>
                <a:cubicBezTo>
                  <a:pt x="2183394" y="2688136"/>
                  <a:pt x="2183138" y="2695238"/>
                  <a:pt x="2183458" y="2702339"/>
                </a:cubicBezTo>
                <a:cubicBezTo>
                  <a:pt x="2183841" y="2710335"/>
                  <a:pt x="2185185" y="2718332"/>
                  <a:pt x="2185313" y="2726393"/>
                </a:cubicBezTo>
                <a:cubicBezTo>
                  <a:pt x="2186145" y="2773286"/>
                  <a:pt x="2182562" y="2818963"/>
                  <a:pt x="2154413" y="2859394"/>
                </a:cubicBezTo>
                <a:cubicBezTo>
                  <a:pt x="2142706" y="2876156"/>
                  <a:pt x="2135285" y="2896179"/>
                  <a:pt x="2122491" y="2911917"/>
                </a:cubicBezTo>
                <a:cubicBezTo>
                  <a:pt x="2085578" y="2957211"/>
                  <a:pt x="2086857" y="3004871"/>
                  <a:pt x="2105857" y="3056754"/>
                </a:cubicBezTo>
                <a:cubicBezTo>
                  <a:pt x="2113150" y="3076714"/>
                  <a:pt x="2114942" y="3099680"/>
                  <a:pt x="2114558" y="3121239"/>
                </a:cubicBezTo>
                <a:cubicBezTo>
                  <a:pt x="2113726" y="3162567"/>
                  <a:pt x="2086665" y="3186045"/>
                  <a:pt x="2053591" y="3202167"/>
                </a:cubicBezTo>
                <a:cubicBezTo>
                  <a:pt x="2059540" y="3183294"/>
                  <a:pt x="2071951" y="3163143"/>
                  <a:pt x="2070096" y="3144334"/>
                </a:cubicBezTo>
                <a:cubicBezTo>
                  <a:pt x="2068113" y="3123863"/>
                  <a:pt x="2052887" y="3104606"/>
                  <a:pt x="2041756" y="3081256"/>
                </a:cubicBezTo>
                <a:cubicBezTo>
                  <a:pt x="1969273" y="3158281"/>
                  <a:pt x="1890201" y="3166661"/>
                  <a:pt x="1797503" y="3116250"/>
                </a:cubicBezTo>
                <a:cubicBezTo>
                  <a:pt x="1813369" y="3106909"/>
                  <a:pt x="1824692" y="3098977"/>
                  <a:pt x="1837039" y="3093091"/>
                </a:cubicBezTo>
                <a:cubicBezTo>
                  <a:pt x="1888218" y="3068717"/>
                  <a:pt x="1906131" y="3027326"/>
                  <a:pt x="1899861" y="2973076"/>
                </a:cubicBezTo>
                <a:lnTo>
                  <a:pt x="1886619" y="2858563"/>
                </a:lnTo>
                <a:lnTo>
                  <a:pt x="1854760" y="3000649"/>
                </a:lnTo>
                <a:cubicBezTo>
                  <a:pt x="1841965" y="2965143"/>
                  <a:pt x="1827635" y="2940386"/>
                  <a:pt x="1791298" y="2937379"/>
                </a:cubicBezTo>
                <a:cubicBezTo>
                  <a:pt x="1793601" y="2964439"/>
                  <a:pt x="1796544" y="2990861"/>
                  <a:pt x="1798079" y="3017282"/>
                </a:cubicBezTo>
                <a:cubicBezTo>
                  <a:pt x="1800702" y="3061936"/>
                  <a:pt x="1756368" y="3095138"/>
                  <a:pt x="1716192" y="3077353"/>
                </a:cubicBezTo>
                <a:cubicBezTo>
                  <a:pt x="1698472" y="3069485"/>
                  <a:pt x="1683310" y="3055794"/>
                  <a:pt x="1666996" y="3044791"/>
                </a:cubicBezTo>
                <a:cubicBezTo>
                  <a:pt x="1668596" y="3041976"/>
                  <a:pt x="1670131" y="3039225"/>
                  <a:pt x="1671731" y="3036410"/>
                </a:cubicBezTo>
                <a:cubicBezTo>
                  <a:pt x="1680367" y="3039865"/>
                  <a:pt x="1688940" y="3043511"/>
                  <a:pt x="1697640" y="3046646"/>
                </a:cubicBezTo>
                <a:cubicBezTo>
                  <a:pt x="1722078" y="3055475"/>
                  <a:pt x="1739991" y="3040761"/>
                  <a:pt x="1735768" y="3014595"/>
                </a:cubicBezTo>
                <a:cubicBezTo>
                  <a:pt x="1732058" y="2991692"/>
                  <a:pt x="1729371" y="2968278"/>
                  <a:pt x="1722142" y="2946463"/>
                </a:cubicBezTo>
                <a:cubicBezTo>
                  <a:pt x="1702694" y="2887543"/>
                  <a:pt x="1714529" y="2829967"/>
                  <a:pt x="1725469" y="2772006"/>
                </a:cubicBezTo>
                <a:cubicBezTo>
                  <a:pt x="1728923" y="2753838"/>
                  <a:pt x="1731546" y="2735541"/>
                  <a:pt x="1735449" y="2711807"/>
                </a:cubicBezTo>
                <a:lnTo>
                  <a:pt x="1698855" y="2733622"/>
                </a:lnTo>
                <a:lnTo>
                  <a:pt x="1778311" y="2528777"/>
                </a:lnTo>
                <a:cubicBezTo>
                  <a:pt x="1729883" y="2608297"/>
                  <a:pt x="1688044" y="2682827"/>
                  <a:pt x="1640255" y="2753262"/>
                </a:cubicBezTo>
                <a:cubicBezTo>
                  <a:pt x="1607885" y="2800986"/>
                  <a:pt x="1566238" y="2842314"/>
                  <a:pt x="1530412" y="2887863"/>
                </a:cubicBezTo>
                <a:cubicBezTo>
                  <a:pt x="1522032" y="2898482"/>
                  <a:pt x="1517042" y="2914284"/>
                  <a:pt x="1516466" y="2927975"/>
                </a:cubicBezTo>
                <a:cubicBezTo>
                  <a:pt x="1515314" y="2954652"/>
                  <a:pt x="1517617" y="2981521"/>
                  <a:pt x="1520049" y="3008198"/>
                </a:cubicBezTo>
                <a:cubicBezTo>
                  <a:pt x="1521456" y="3023871"/>
                  <a:pt x="1518001" y="3035067"/>
                  <a:pt x="1501560" y="3037818"/>
                </a:cubicBezTo>
                <a:cubicBezTo>
                  <a:pt x="1456586" y="3045238"/>
                  <a:pt x="1442640" y="3079529"/>
                  <a:pt x="1423448" y="3115482"/>
                </a:cubicBezTo>
                <a:cubicBezTo>
                  <a:pt x="1392101" y="3174210"/>
                  <a:pt x="1390949" y="3222510"/>
                  <a:pt x="1432916" y="3277784"/>
                </a:cubicBezTo>
                <a:cubicBezTo>
                  <a:pt x="1499225" y="3365060"/>
                  <a:pt x="1528973" y="3466730"/>
                  <a:pt x="1553143" y="3570299"/>
                </a:cubicBezTo>
                <a:lnTo>
                  <a:pt x="1554047" y="3574296"/>
                </a:lnTo>
                <a:lnTo>
                  <a:pt x="587639" y="3574296"/>
                </a:lnTo>
                <a:lnTo>
                  <a:pt x="605094" y="3430297"/>
                </a:lnTo>
                <a:cubicBezTo>
                  <a:pt x="610084" y="3380718"/>
                  <a:pt x="607845" y="3330498"/>
                  <a:pt x="610148" y="3280599"/>
                </a:cubicBezTo>
                <a:cubicBezTo>
                  <a:pt x="610788" y="3266844"/>
                  <a:pt x="614690" y="3252770"/>
                  <a:pt x="619488" y="3239783"/>
                </a:cubicBezTo>
                <a:cubicBezTo>
                  <a:pt x="647509" y="3164230"/>
                  <a:pt x="691587" y="3098337"/>
                  <a:pt x="744685" y="3038457"/>
                </a:cubicBezTo>
                <a:cubicBezTo>
                  <a:pt x="760295" y="3020864"/>
                  <a:pt x="768931" y="3001736"/>
                  <a:pt x="768995" y="2978386"/>
                </a:cubicBezTo>
                <a:cubicBezTo>
                  <a:pt x="769123" y="2932709"/>
                  <a:pt x="779679" y="2890102"/>
                  <a:pt x="806420" y="2852357"/>
                </a:cubicBezTo>
                <a:cubicBezTo>
                  <a:pt x="817168" y="2837195"/>
                  <a:pt x="816144" y="2822098"/>
                  <a:pt x="811026" y="2804505"/>
                </a:cubicBezTo>
                <a:cubicBezTo>
                  <a:pt x="797719" y="2759083"/>
                  <a:pt x="795480" y="2714430"/>
                  <a:pt x="820302" y="2670352"/>
                </a:cubicBezTo>
                <a:cubicBezTo>
                  <a:pt x="844740" y="2626850"/>
                  <a:pt x="866555" y="2581812"/>
                  <a:pt x="887091" y="2536326"/>
                </a:cubicBezTo>
                <a:cubicBezTo>
                  <a:pt x="894384" y="2520205"/>
                  <a:pt x="897519" y="2500885"/>
                  <a:pt x="897519" y="2482972"/>
                </a:cubicBezTo>
                <a:cubicBezTo>
                  <a:pt x="897519" y="2415224"/>
                  <a:pt x="895855" y="2347540"/>
                  <a:pt x="894064" y="2279791"/>
                </a:cubicBezTo>
                <a:cubicBezTo>
                  <a:pt x="892721" y="2230147"/>
                  <a:pt x="917734" y="2194194"/>
                  <a:pt x="954967" y="2167133"/>
                </a:cubicBezTo>
                <a:cubicBezTo>
                  <a:pt x="993800" y="2138921"/>
                  <a:pt x="1035766" y="2115058"/>
                  <a:pt x="1076326" y="2089149"/>
                </a:cubicBezTo>
                <a:cubicBezTo>
                  <a:pt x="1085282" y="2083455"/>
                  <a:pt x="1093855" y="2077186"/>
                  <a:pt x="1105434" y="2069253"/>
                </a:cubicBezTo>
                <a:cubicBezTo>
                  <a:pt x="1098013" y="2064007"/>
                  <a:pt x="1092959" y="2059593"/>
                  <a:pt x="1087265" y="2056522"/>
                </a:cubicBezTo>
                <a:cubicBezTo>
                  <a:pt x="1069161" y="2046862"/>
                  <a:pt x="1051312" y="2036626"/>
                  <a:pt x="1032504" y="2028630"/>
                </a:cubicBezTo>
                <a:cubicBezTo>
                  <a:pt x="908970" y="1975851"/>
                  <a:pt x="808403" y="1891726"/>
                  <a:pt x="713466" y="1798835"/>
                </a:cubicBezTo>
                <a:cubicBezTo>
                  <a:pt x="645270" y="1732175"/>
                  <a:pt x="576754" y="1665130"/>
                  <a:pt x="502352" y="1605826"/>
                </a:cubicBezTo>
                <a:cubicBezTo>
                  <a:pt x="453476" y="1566866"/>
                  <a:pt x="436139" y="1520549"/>
                  <a:pt x="433900" y="1463164"/>
                </a:cubicBezTo>
                <a:cubicBezTo>
                  <a:pt x="429742" y="1356136"/>
                  <a:pt x="425775" y="1249044"/>
                  <a:pt x="421553" y="1142016"/>
                </a:cubicBezTo>
                <a:lnTo>
                  <a:pt x="424068" y="1065330"/>
                </a:lnTo>
                <a:lnTo>
                  <a:pt x="377222" y="1112176"/>
                </a:lnTo>
                <a:lnTo>
                  <a:pt x="377028" y="1109207"/>
                </a:lnTo>
                <a:lnTo>
                  <a:pt x="370753" y="1118645"/>
                </a:lnTo>
                <a:lnTo>
                  <a:pt x="365795" y="1123603"/>
                </a:lnTo>
                <a:lnTo>
                  <a:pt x="365795" y="1126102"/>
                </a:lnTo>
                <a:lnTo>
                  <a:pt x="354060" y="1143755"/>
                </a:lnTo>
                <a:cubicBezTo>
                  <a:pt x="349591" y="1151527"/>
                  <a:pt x="345277" y="1160272"/>
                  <a:pt x="344150" y="1169015"/>
                </a:cubicBezTo>
                <a:cubicBezTo>
                  <a:pt x="339059" y="1208461"/>
                  <a:pt x="329732" y="1246546"/>
                  <a:pt x="315781" y="1283893"/>
                </a:cubicBezTo>
                <a:cubicBezTo>
                  <a:pt x="311622" y="1295047"/>
                  <a:pt x="313798" y="1309192"/>
                  <a:pt x="315392" y="1321668"/>
                </a:cubicBezTo>
                <a:cubicBezTo>
                  <a:pt x="318773" y="1348445"/>
                  <a:pt x="323592" y="1375026"/>
                  <a:pt x="327983" y="1401647"/>
                </a:cubicBezTo>
                <a:cubicBezTo>
                  <a:pt x="329033" y="1408020"/>
                  <a:pt x="330588" y="1414278"/>
                  <a:pt x="332219" y="1420534"/>
                </a:cubicBezTo>
                <a:cubicBezTo>
                  <a:pt x="337116" y="1439227"/>
                  <a:pt x="342906" y="1457686"/>
                  <a:pt x="346909" y="1476574"/>
                </a:cubicBezTo>
                <a:cubicBezTo>
                  <a:pt x="348775" y="1485318"/>
                  <a:pt x="342596" y="1490370"/>
                  <a:pt x="334123" y="1486523"/>
                </a:cubicBezTo>
                <a:cubicBezTo>
                  <a:pt x="314925" y="1477895"/>
                  <a:pt x="296155" y="1468180"/>
                  <a:pt x="277345" y="1458698"/>
                </a:cubicBezTo>
                <a:cubicBezTo>
                  <a:pt x="275091" y="1457570"/>
                  <a:pt x="273109" y="1455277"/>
                  <a:pt x="271748" y="1453101"/>
                </a:cubicBezTo>
                <a:cubicBezTo>
                  <a:pt x="246216" y="1411362"/>
                  <a:pt x="221266" y="1369236"/>
                  <a:pt x="195151" y="1327847"/>
                </a:cubicBezTo>
                <a:cubicBezTo>
                  <a:pt x="180849" y="1305191"/>
                  <a:pt x="180228" y="1299438"/>
                  <a:pt x="198882" y="1277287"/>
                </a:cubicBezTo>
                <a:cubicBezTo>
                  <a:pt x="191731" y="1275110"/>
                  <a:pt x="185085" y="1270875"/>
                  <a:pt x="179373" y="1271846"/>
                </a:cubicBezTo>
                <a:cubicBezTo>
                  <a:pt x="168297" y="1273750"/>
                  <a:pt x="162117" y="1269164"/>
                  <a:pt x="156444" y="1261120"/>
                </a:cubicBezTo>
                <a:cubicBezTo>
                  <a:pt x="132738" y="1227543"/>
                  <a:pt x="108876" y="1194431"/>
                  <a:pt x="76620" y="1167694"/>
                </a:cubicBezTo>
                <a:cubicBezTo>
                  <a:pt x="65078" y="1158135"/>
                  <a:pt x="60531" y="1140024"/>
                  <a:pt x="53380" y="1125529"/>
                </a:cubicBezTo>
                <a:cubicBezTo>
                  <a:pt x="52370" y="1123507"/>
                  <a:pt x="53692" y="1118533"/>
                  <a:pt x="55557" y="1117212"/>
                </a:cubicBezTo>
                <a:cubicBezTo>
                  <a:pt x="69042" y="1107808"/>
                  <a:pt x="82683" y="1098558"/>
                  <a:pt x="96829" y="1090164"/>
                </a:cubicBezTo>
                <a:cubicBezTo>
                  <a:pt x="101764" y="1087210"/>
                  <a:pt x="108643" y="1087677"/>
                  <a:pt x="113773" y="1084995"/>
                </a:cubicBezTo>
                <a:cubicBezTo>
                  <a:pt x="140277" y="1071121"/>
                  <a:pt x="166509" y="1056781"/>
                  <a:pt x="195462" y="1041158"/>
                </a:cubicBezTo>
                <a:lnTo>
                  <a:pt x="176264" y="1022733"/>
                </a:lnTo>
                <a:lnTo>
                  <a:pt x="104090" y="1022733"/>
                </a:lnTo>
                <a:lnTo>
                  <a:pt x="76230" y="995995"/>
                </a:lnTo>
                <a:cubicBezTo>
                  <a:pt x="66232" y="986968"/>
                  <a:pt x="55117" y="979008"/>
                  <a:pt x="43711" y="971727"/>
                </a:cubicBezTo>
                <a:cubicBezTo>
                  <a:pt x="29" y="943868"/>
                  <a:pt x="-6183" y="903972"/>
                  <a:pt x="4640" y="857184"/>
                </a:cubicBezTo>
                <a:cubicBezTo>
                  <a:pt x="9348" y="836896"/>
                  <a:pt x="13910" y="815735"/>
                  <a:pt x="13085" y="795204"/>
                </a:cubicBezTo>
                <a:cubicBezTo>
                  <a:pt x="10270" y="725798"/>
                  <a:pt x="31577" y="666294"/>
                  <a:pt x="79094" y="615915"/>
                </a:cubicBezTo>
                <a:cubicBezTo>
                  <a:pt x="89286" y="605091"/>
                  <a:pt x="99381" y="594025"/>
                  <a:pt x="108360" y="582182"/>
                </a:cubicBezTo>
                <a:cubicBezTo>
                  <a:pt x="122484" y="563545"/>
                  <a:pt x="139374" y="555731"/>
                  <a:pt x="163011" y="561603"/>
                </a:cubicBezTo>
                <a:cubicBezTo>
                  <a:pt x="169515" y="563205"/>
                  <a:pt x="179271" y="559953"/>
                  <a:pt x="184852" y="555536"/>
                </a:cubicBezTo>
                <a:cubicBezTo>
                  <a:pt x="207130" y="537918"/>
                  <a:pt x="228825" y="519474"/>
                  <a:pt x="249647" y="500158"/>
                </a:cubicBezTo>
                <a:cubicBezTo>
                  <a:pt x="253967" y="496129"/>
                  <a:pt x="255811" y="486907"/>
                  <a:pt x="255083" y="480500"/>
                </a:cubicBezTo>
                <a:cubicBezTo>
                  <a:pt x="253335" y="465115"/>
                  <a:pt x="258529" y="458757"/>
                  <a:pt x="273963" y="460892"/>
                </a:cubicBezTo>
                <a:cubicBezTo>
                  <a:pt x="303958" y="465067"/>
                  <a:pt x="338515" y="435751"/>
                  <a:pt x="337399" y="407067"/>
                </a:cubicBezTo>
                <a:cubicBezTo>
                  <a:pt x="336574" y="384837"/>
                  <a:pt x="347203" y="377363"/>
                  <a:pt x="367927" y="385613"/>
                </a:cubicBezTo>
                <a:cubicBezTo>
                  <a:pt x="381857" y="391146"/>
                  <a:pt x="392875" y="384837"/>
                  <a:pt x="394913" y="370083"/>
                </a:cubicBezTo>
                <a:cubicBezTo>
                  <a:pt x="399815" y="334506"/>
                  <a:pt x="402631" y="332370"/>
                  <a:pt x="436945" y="339311"/>
                </a:cubicBezTo>
                <a:cubicBezTo>
                  <a:pt x="437382" y="334700"/>
                  <a:pt x="437625" y="330186"/>
                  <a:pt x="438256" y="325721"/>
                </a:cubicBezTo>
                <a:cubicBezTo>
                  <a:pt x="440876" y="306355"/>
                  <a:pt x="450341" y="299852"/>
                  <a:pt x="466843" y="309947"/>
                </a:cubicBezTo>
                <a:cubicBezTo>
                  <a:pt x="483879" y="320334"/>
                  <a:pt x="497857" y="318198"/>
                  <a:pt x="513777" y="309122"/>
                </a:cubicBezTo>
                <a:cubicBezTo>
                  <a:pt x="537850" y="295435"/>
                  <a:pt x="562312" y="282428"/>
                  <a:pt x="587113" y="270051"/>
                </a:cubicBezTo>
                <a:cubicBezTo>
                  <a:pt x="603712" y="261751"/>
                  <a:pt x="621137" y="255102"/>
                  <a:pt x="646423" y="244182"/>
                </a:cubicBezTo>
                <a:cubicBezTo>
                  <a:pt x="648365" y="225932"/>
                  <a:pt x="652685" y="200500"/>
                  <a:pt x="653316" y="174970"/>
                </a:cubicBezTo>
                <a:cubicBezTo>
                  <a:pt x="654286" y="137501"/>
                  <a:pt x="673798" y="108816"/>
                  <a:pt x="697483" y="84355"/>
                </a:cubicBezTo>
                <a:cubicBezTo>
                  <a:pt x="731604" y="49215"/>
                  <a:pt x="767859" y="15143"/>
                  <a:pt x="816783" y="0"/>
                </a:cubicBezTo>
                <a:close/>
              </a:path>
            </a:pathLst>
          </a:custGeom>
          <a:solidFill>
            <a:schemeClr val="accent1"/>
          </a:solidFill>
          <a:ln w="63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18C89ACF-1D84-471D-9376-B7605C7B4C3E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38F172B1-044A-4BEC-99F8-C7BCB86C3C4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6EDB50E5-4FE2-40F6-B0F3-926284113C5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A49946F3-A4E4-4EED-8A55-BC31701E2064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4EDA2A8A-ACAC-4F57-8807-94878C175763}"/>
              </a:ext>
            </a:extLst>
          </p:cNvPr>
          <p:cNvGrpSpPr/>
          <p:nvPr/>
        </p:nvGrpSpPr>
        <p:grpSpPr>
          <a:xfrm>
            <a:off x="7048324" y="2053233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675F5ACD-80A8-42C6-8B6D-BAB18B858DDF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6087753E-D516-42C9-BE84-E42EFFF511C0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5B4194EE-5E11-4559-96E1-D361254D8B01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53767E5-29D5-44EC-9476-261B47D0CA5F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2FAB9D92-D76F-47AD-9961-9EC18AF6C98A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00DA37C7-CC8D-423C-9C0F-16DEA9249220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3FA58DF5-A695-4775-89EF-C562C7FB2E76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06DBB35-71DD-4CCD-A9E9-7190F2A65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D78EE26C-6269-4F43-B651-0D36CC6ABEE7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6">
            <a:extLst>
              <a:ext uri="{FF2B5EF4-FFF2-40B4-BE49-F238E27FC236}">
                <a16:creationId xmlns:a16="http://schemas.microsoft.com/office/drawing/2014/main" id="{397E8825-CDE2-41A2-8959-338A950CFC63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10AAC24D-E6E6-4103-85D5-23E47D447E6D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2">
            <a:extLst>
              <a:ext uri="{FF2B5EF4-FFF2-40B4-BE49-F238E27FC236}">
                <a16:creationId xmlns:a16="http://schemas.microsoft.com/office/drawing/2014/main" id="{BE8757FD-8A62-4AF2-91CA-4AD62D8968B7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AD170065-3982-4CC2-8037-58DA7B36B372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7">
            <a:extLst>
              <a:ext uri="{FF2B5EF4-FFF2-40B4-BE49-F238E27FC236}">
                <a16:creationId xmlns:a16="http://schemas.microsoft.com/office/drawing/2014/main" id="{B63D143E-98A8-4A53-B5B6-0B7795DF9EAC}"/>
              </a:ext>
            </a:extLst>
          </p:cNvPr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44A23FBD-5AD4-411A-AEE0-59C120116607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5428E03-685E-4D11-8D2B-BE580A94E5EC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4FF6709D-A637-42BB-8DF6-97B90D8480AF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그룹 21">
            <a:extLst>
              <a:ext uri="{FF2B5EF4-FFF2-40B4-BE49-F238E27FC236}">
                <a16:creationId xmlns:a16="http://schemas.microsoft.com/office/drawing/2014/main" id="{01999B70-570B-1003-478A-7DEAE20C22B3}"/>
              </a:ext>
            </a:extLst>
          </p:cNvPr>
          <p:cNvGrpSpPr/>
          <p:nvPr/>
        </p:nvGrpSpPr>
        <p:grpSpPr>
          <a:xfrm>
            <a:off x="3714569" y="2001505"/>
            <a:ext cx="4970483" cy="1441299"/>
            <a:chOff x="1937601" y="2316370"/>
            <a:chExt cx="3992257" cy="14412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31F54-77A3-822C-D2C6-45899DCC4CA2}"/>
                </a:ext>
              </a:extLst>
            </p:cNvPr>
            <p:cNvSpPr txBox="1"/>
            <p:nvPr/>
          </p:nvSpPr>
          <p:spPr>
            <a:xfrm>
              <a:off x="1937601" y="2316370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1.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Gejolak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batin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 </a:t>
              </a:r>
              <a:endPara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A62900-9DE9-CEB0-5CA5-CF989A205B96}"/>
                </a:ext>
              </a:extLst>
            </p:cNvPr>
            <p:cNvSpPr txBox="1"/>
            <p:nvPr/>
          </p:nvSpPr>
          <p:spPr>
            <a:xfrm>
              <a:off x="2063008" y="2557340"/>
              <a:ext cx="38668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Berbagai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macam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emosi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negatif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kerap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muncul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pada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dengan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berkebutuhan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khusus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seperti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sedih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malu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khawatir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hingga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marah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Untuk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mengatasinya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langkah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pertama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harus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dilakukan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adalah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mengakui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atau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menerima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dulu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perasaan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tersebut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7" name="그룹 20">
            <a:extLst>
              <a:ext uri="{FF2B5EF4-FFF2-40B4-BE49-F238E27FC236}">
                <a16:creationId xmlns:a16="http://schemas.microsoft.com/office/drawing/2014/main" id="{ACC81B95-F844-2971-2AD1-647BCCD7A4F7}"/>
              </a:ext>
            </a:extLst>
          </p:cNvPr>
          <p:cNvGrpSpPr/>
          <p:nvPr/>
        </p:nvGrpSpPr>
        <p:grpSpPr>
          <a:xfrm>
            <a:off x="2734841" y="3310915"/>
            <a:ext cx="5588000" cy="1090330"/>
            <a:chOff x="906717" y="3341771"/>
            <a:chExt cx="5289350" cy="1090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1CD963-D4FD-13C1-3C43-584572D3501A}"/>
                </a:ext>
              </a:extLst>
            </p:cNvPr>
            <p:cNvSpPr txBox="1"/>
            <p:nvPr/>
          </p:nvSpPr>
          <p:spPr>
            <a:xfrm>
              <a:off x="906717" y="3341771"/>
              <a:ext cx="5289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2.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Rendahnya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dukungan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dari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pasangan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keluarga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maupun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lingkungan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sekitar</a:t>
              </a:r>
              <a:endPara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11105C-E4A3-AB79-2C88-3A8B053498A2}"/>
                </a:ext>
              </a:extLst>
            </p:cNvPr>
            <p:cNvSpPr txBox="1"/>
            <p:nvPr/>
          </p:nvSpPr>
          <p:spPr>
            <a:xfrm>
              <a:off x="1077075" y="3601104"/>
              <a:ext cx="5116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Sayangnya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semua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bernasib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sama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 Ada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kalanya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keluarga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sendiri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ikut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memberi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bantuan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sehingga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hal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ini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hanya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memperburuk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kondisi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sang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ibu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namun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juga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berkebutuhan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khusus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membutuhkan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lebih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banyak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pendampingan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 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0" name="그룹 20">
            <a:extLst>
              <a:ext uri="{FF2B5EF4-FFF2-40B4-BE49-F238E27FC236}">
                <a16:creationId xmlns:a16="http://schemas.microsoft.com/office/drawing/2014/main" id="{743A070F-F73D-11B2-F22C-783F66BD9496}"/>
              </a:ext>
            </a:extLst>
          </p:cNvPr>
          <p:cNvGrpSpPr/>
          <p:nvPr/>
        </p:nvGrpSpPr>
        <p:grpSpPr>
          <a:xfrm>
            <a:off x="1854856" y="4572434"/>
            <a:ext cx="5730240" cy="760627"/>
            <a:chOff x="952204" y="1778805"/>
            <a:chExt cx="5423988" cy="126084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1E0F1D-5BA8-4056-097D-87CBE6BC7E0D}"/>
                </a:ext>
              </a:extLst>
            </p:cNvPr>
            <p:cNvSpPr txBox="1"/>
            <p:nvPr/>
          </p:nvSpPr>
          <p:spPr>
            <a:xfrm>
              <a:off x="952204" y="1778805"/>
              <a:ext cx="5423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3.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Perawatan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membutuhkan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waktu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tenaga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pikiran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sedikit</a:t>
              </a:r>
              <a:endPara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75D9B2-BAE2-4E4E-81CA-AF9CF90335D2}"/>
                </a:ext>
              </a:extLst>
            </p:cNvPr>
            <p:cNvSpPr txBox="1"/>
            <p:nvPr/>
          </p:nvSpPr>
          <p:spPr>
            <a:xfrm>
              <a:off x="1105933" y="2208655"/>
              <a:ext cx="5116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Jika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mampu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mencurahkan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waktu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merawat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sendiri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bisa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membuat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kehilangan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jati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Hal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berbahaya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bagi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kesehatan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mental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berdampak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pada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pengasuhan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berkebutuhan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khusus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18C89ACF-1D84-471D-9376-B7605C7B4C3E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38F172B1-044A-4BEC-99F8-C7BCB86C3C4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6EDB50E5-4FE2-40F6-B0F3-926284113C5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A49946F3-A4E4-4EED-8A55-BC31701E2064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4EDA2A8A-ACAC-4F57-8807-94878C175763}"/>
              </a:ext>
            </a:extLst>
          </p:cNvPr>
          <p:cNvGrpSpPr/>
          <p:nvPr/>
        </p:nvGrpSpPr>
        <p:grpSpPr>
          <a:xfrm>
            <a:off x="7048324" y="2053233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675F5ACD-80A8-42C6-8B6D-BAB18B858DDF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6087753E-D516-42C9-BE84-E42EFFF511C0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5B4194EE-5E11-4559-96E1-D361254D8B01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53767E5-29D5-44EC-9476-261B47D0CA5F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2FAB9D92-D76F-47AD-9961-9EC18AF6C98A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00DA37C7-CC8D-423C-9C0F-16DEA9249220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3FA58DF5-A695-4775-89EF-C562C7FB2E76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06DBB35-71DD-4CCD-A9E9-7190F2A65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D78EE26C-6269-4F43-B651-0D36CC6ABEE7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6">
            <a:extLst>
              <a:ext uri="{FF2B5EF4-FFF2-40B4-BE49-F238E27FC236}">
                <a16:creationId xmlns:a16="http://schemas.microsoft.com/office/drawing/2014/main" id="{397E8825-CDE2-41A2-8959-338A950CFC63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10AAC24D-E6E6-4103-85D5-23E47D447E6D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2">
            <a:extLst>
              <a:ext uri="{FF2B5EF4-FFF2-40B4-BE49-F238E27FC236}">
                <a16:creationId xmlns:a16="http://schemas.microsoft.com/office/drawing/2014/main" id="{BE8757FD-8A62-4AF2-91CA-4AD62D8968B7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44A23FBD-5AD4-411A-AEE0-59C120116607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5428E03-685E-4D11-8D2B-BE580A94E5EC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1170758E-DC50-394F-A465-6AC32DF813B5}"/>
              </a:ext>
            </a:extLst>
          </p:cNvPr>
          <p:cNvGrpSpPr/>
          <p:nvPr/>
        </p:nvGrpSpPr>
        <p:grpSpPr>
          <a:xfrm>
            <a:off x="2765585" y="3611780"/>
            <a:ext cx="5588000" cy="658683"/>
            <a:chOff x="929907" y="3220430"/>
            <a:chExt cx="5289350" cy="6586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8E7A3B-F521-83A9-7F84-6DA75FE56701}"/>
                </a:ext>
              </a:extLst>
            </p:cNvPr>
            <p:cNvSpPr txBox="1"/>
            <p:nvPr/>
          </p:nvSpPr>
          <p:spPr>
            <a:xfrm>
              <a:off x="929907" y="3220430"/>
              <a:ext cx="5289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5.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Perhatian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yang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berkurang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pada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pasangan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atau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lainnya</a:t>
              </a:r>
              <a:endPara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41A5B-8234-C325-3649-62981D7F7460}"/>
                </a:ext>
              </a:extLst>
            </p:cNvPr>
            <p:cNvSpPr txBox="1"/>
            <p:nvPr/>
          </p:nvSpPr>
          <p:spPr>
            <a:xfrm>
              <a:off x="1059335" y="3448226"/>
              <a:ext cx="5116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Berbagai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tantangan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di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atas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bisa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membuat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hubungan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dengan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pasangan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merenggang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karena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istri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sibuk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merawat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dan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suami</a:t>
              </a:r>
              <a:r>
                <a:rPr lang="en-ID" sz="1100" dirty="0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100" dirty="0" err="1"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bekerja</a:t>
              </a:r>
              <a:r>
                <a:rPr lang="en-ID" sz="1100" dirty="0">
                  <a:latin typeface="Roboto" panose="02000000000000000000" pitchFamily="2" charset="0"/>
                  <a:ea typeface="Times New Roman" panose="02020603050405020304" pitchFamily="18" charset="0"/>
                </a:rPr>
                <a:t>. </a:t>
              </a:r>
              <a:endParaRPr lang="en-ID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2" name="그룹 20">
            <a:extLst>
              <a:ext uri="{FF2B5EF4-FFF2-40B4-BE49-F238E27FC236}">
                <a16:creationId xmlns:a16="http://schemas.microsoft.com/office/drawing/2014/main" id="{090CC7B1-62DD-343B-2951-8861BA8D6C47}"/>
              </a:ext>
            </a:extLst>
          </p:cNvPr>
          <p:cNvGrpSpPr/>
          <p:nvPr/>
        </p:nvGrpSpPr>
        <p:grpSpPr>
          <a:xfrm>
            <a:off x="3621871" y="1645922"/>
            <a:ext cx="5588000" cy="1459662"/>
            <a:chOff x="906717" y="3341771"/>
            <a:chExt cx="5289350" cy="1459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599F0F-1168-230E-6289-B577B02BB5B3}"/>
                </a:ext>
              </a:extLst>
            </p:cNvPr>
            <p:cNvSpPr txBox="1"/>
            <p:nvPr/>
          </p:nvSpPr>
          <p:spPr>
            <a:xfrm>
              <a:off x="906717" y="3341771"/>
              <a:ext cx="5289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4.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Masalah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b="1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keuangan</a:t>
              </a:r>
              <a:r>
                <a:rPr lang="en-ID" sz="1200" b="1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 </a:t>
              </a:r>
              <a:endPara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85FE39-265E-55A9-5DD2-06B5323E1850}"/>
                </a:ext>
              </a:extLst>
            </p:cNvPr>
            <p:cNvSpPr txBox="1"/>
            <p:nvPr/>
          </p:nvSpPr>
          <p:spPr>
            <a:xfrm>
              <a:off x="1077075" y="3601104"/>
              <a:ext cx="5116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Biaya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kontrol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dokter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terapi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obat-obatan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alat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penunjang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sekolah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dengan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guru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pendamping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makanan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khusus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tentu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murah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Dengan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segala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pos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keuangan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dicurahkan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untuk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membuat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kondisi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lebih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baik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, orang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tua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kerap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mengalami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stress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apabila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perkembangan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tidak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sesuai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harapan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Masalah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keuangan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juga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rentan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menjadi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penyebab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terhambatnya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pengobatan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dan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tumbuh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kembang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anak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berkebutuhan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 </a:t>
              </a:r>
              <a:r>
                <a:rPr lang="en-ID" sz="1200" dirty="0" err="1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khusus</a:t>
              </a:r>
              <a:r>
                <a:rPr lang="en-ID" sz="1200" dirty="0">
                  <a:solidFill>
                    <a:srgbClr val="212529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</a:rPr>
                <a:t>.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6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91A1"/>
      </a:accent1>
      <a:accent2>
        <a:srgbClr val="FEA78B"/>
      </a:accent2>
      <a:accent3>
        <a:srgbClr val="FCB987"/>
      </a:accent3>
      <a:accent4>
        <a:srgbClr val="FAD085"/>
      </a:accent4>
      <a:accent5>
        <a:srgbClr val="F5E361"/>
      </a:accent5>
      <a:accent6>
        <a:srgbClr val="DEE25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891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Myanmar Text</vt:lpstr>
      <vt:lpstr>Open Sans</vt:lpstr>
      <vt:lpstr>Roboto</vt:lpstr>
      <vt:lpstr>Times New Roman</vt:lpstr>
      <vt:lpstr>Tw Cen MT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MUHAMMAD ARFAH</cp:lastModifiedBy>
  <cp:revision>96</cp:revision>
  <dcterms:created xsi:type="dcterms:W3CDTF">2020-01-20T05:08:25Z</dcterms:created>
  <dcterms:modified xsi:type="dcterms:W3CDTF">2022-10-28T10:06:15Z</dcterms:modified>
</cp:coreProperties>
</file>