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1"/>
  </p:notesMasterIdLst>
  <p:sldIdLst>
    <p:sldId id="256" r:id="rId3"/>
    <p:sldId id="257" r:id="rId4"/>
    <p:sldId id="258" r:id="rId5"/>
    <p:sldId id="280" r:id="rId6"/>
    <p:sldId id="281" r:id="rId7"/>
    <p:sldId id="282" r:id="rId8"/>
    <p:sldId id="263" r:id="rId9"/>
    <p:sldId id="283" r:id="rId10"/>
    <p:sldId id="284" r:id="rId11"/>
    <p:sldId id="285" r:id="rId12"/>
    <p:sldId id="286" r:id="rId13"/>
    <p:sldId id="262" r:id="rId14"/>
    <p:sldId id="287" r:id="rId15"/>
    <p:sldId id="264" r:id="rId16"/>
    <p:sldId id="265" r:id="rId17"/>
    <p:sldId id="271" r:id="rId18"/>
    <p:sldId id="267" r:id="rId19"/>
    <p:sldId id="276" r:id="rId20"/>
    <p:sldId id="268" r:id="rId21"/>
    <p:sldId id="309" r:id="rId22"/>
    <p:sldId id="310" r:id="rId23"/>
    <p:sldId id="311" r:id="rId24"/>
    <p:sldId id="312" r:id="rId25"/>
    <p:sldId id="313" r:id="rId26"/>
    <p:sldId id="314" r:id="rId27"/>
    <p:sldId id="315" r:id="rId28"/>
    <p:sldId id="317" r:id="rId29"/>
    <p:sldId id="318" r:id="rId30"/>
    <p:sldId id="319" r:id="rId31"/>
    <p:sldId id="320" r:id="rId32"/>
    <p:sldId id="321" r:id="rId33"/>
    <p:sldId id="322" r:id="rId34"/>
    <p:sldId id="323" r:id="rId35"/>
    <p:sldId id="324" r:id="rId36"/>
    <p:sldId id="325" r:id="rId37"/>
    <p:sldId id="326" r:id="rId38"/>
    <p:sldId id="273" r:id="rId39"/>
    <p:sldId id="278" r:id="rId40"/>
  </p:sldIdLst>
  <p:sldSz cx="12192000" cy="68580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4118"/>
    <a:srgbClr val="F3DD23"/>
    <a:srgbClr val="E84117"/>
    <a:srgbClr val="36BAE7"/>
    <a:srgbClr val="4F3F96"/>
    <a:srgbClr val="FB84AA"/>
    <a:srgbClr val="FFFFFF"/>
    <a:srgbClr val="66ABA1"/>
    <a:srgbClr val="37BDE8"/>
    <a:srgbClr val="F4DC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341" autoAdjust="0"/>
    <p:restoredTop sz="94660"/>
  </p:normalViewPr>
  <p:slideViewPr>
    <p:cSldViewPr snapToGrid="0">
      <p:cViewPr varScale="1">
        <p:scale>
          <a:sx n="72" d="100"/>
          <a:sy n="72" d="100"/>
        </p:scale>
        <p:origin x="17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notesMaster" Target="notesMasters/notesMaster1.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09" name=""/>
        <p:cNvGrpSpPr/>
        <p:nvPr/>
      </p:nvGrpSpPr>
      <p:grpSpPr>
        <a:xfrm>
          <a:off x="0" y="0"/>
          <a:ext cx="0" cy="0"/>
          <a:chOff x="0" y="0"/>
          <a:chExt cx="0" cy="0"/>
        </a:xfrm>
      </p:grpSpPr>
      <p:sp>
        <p:nvSpPr>
          <p:cNvPr id="1049038" name="Rectangle 2"/>
          <p:cNvSpPr>
            <a:spLocks noGrp="1" noChangeArrowheads="1"/>
          </p:cNvSpPr>
          <p:nvPr>
            <p:ph type="hdr" sz="quarter"/>
          </p:nvPr>
        </p:nvSpPr>
        <p:spPr bwMode="auto">
          <a:xfrm>
            <a:off x="2" y="1"/>
            <a:ext cx="3076575" cy="512763"/>
          </a:xfrm>
          <a:prstGeom prst="rect">
            <a:avLst/>
          </a:prstGeom>
          <a:noFill/>
          <a:ln w="9525">
            <a:noFill/>
            <a:miter lim="800000"/>
          </a:ln>
          <a:effectLst/>
        </p:spPr>
        <p:txBody>
          <a:bodyPr vert="horz" wrap="square" lIns="91492" tIns="45745" rIns="91492" bIns="45745" numCol="1" anchor="t" anchorCtr="0" compatLnSpc="1"/>
          <a:lstStyle>
            <a:lvl1pPr algn="l">
              <a:defRPr sz="1100"/>
            </a:lvl1pPr>
          </a:lstStyle>
          <a:p>
            <a:endParaRPr lang="en-US"/>
          </a:p>
        </p:txBody>
      </p:sp>
      <p:sp>
        <p:nvSpPr>
          <p:cNvPr id="1049039" name="Rectangle 3"/>
          <p:cNvSpPr>
            <a:spLocks noGrp="1" noChangeArrowheads="1"/>
          </p:cNvSpPr>
          <p:nvPr>
            <p:ph type="dt" idx="1"/>
          </p:nvPr>
        </p:nvSpPr>
        <p:spPr bwMode="auto">
          <a:xfrm>
            <a:off x="4021139" y="1"/>
            <a:ext cx="3076575" cy="512763"/>
          </a:xfrm>
          <a:prstGeom prst="rect">
            <a:avLst/>
          </a:prstGeom>
          <a:noFill/>
          <a:ln w="9525">
            <a:noFill/>
            <a:miter lim="800000"/>
          </a:ln>
          <a:effectLst/>
        </p:spPr>
        <p:txBody>
          <a:bodyPr vert="horz" wrap="square" lIns="91492" tIns="45745" rIns="91492" bIns="45745" numCol="1" anchor="t" anchorCtr="0" compatLnSpc="1"/>
          <a:lstStyle>
            <a:lvl1pPr algn="r">
              <a:defRPr sz="1100"/>
            </a:lvl1pPr>
          </a:lstStyle>
          <a:p>
            <a:endParaRPr lang="en-US"/>
          </a:p>
        </p:txBody>
      </p:sp>
      <p:sp>
        <p:nvSpPr>
          <p:cNvPr id="1049040"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ln>
          <a:effectLst/>
        </p:spPr>
      </p:sp>
      <p:sp>
        <p:nvSpPr>
          <p:cNvPr id="1049041" name="Rectangle 5"/>
          <p:cNvSpPr>
            <a:spLocks noGrp="1" noChangeArrowheads="1"/>
          </p:cNvSpPr>
          <p:nvPr>
            <p:ph type="body" sz="quarter" idx="3"/>
          </p:nvPr>
        </p:nvSpPr>
        <p:spPr bwMode="auto">
          <a:xfrm>
            <a:off x="709614" y="4862514"/>
            <a:ext cx="5680075" cy="4605337"/>
          </a:xfrm>
          <a:prstGeom prst="rect">
            <a:avLst/>
          </a:prstGeom>
          <a:noFill/>
          <a:ln w="9525">
            <a:noFill/>
            <a:miter lim="800000"/>
          </a:ln>
          <a:effectLst/>
        </p:spPr>
        <p:txBody>
          <a:bodyPr vert="horz" wrap="square" lIns="91492" tIns="45745" rIns="91492" bIns="45745" numCol="1" anchor="t" anchorCtr="0" compatLnSpc="1"/>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smtClean="0"/>
          </a:p>
        </p:txBody>
      </p:sp>
      <p:sp>
        <p:nvSpPr>
          <p:cNvPr id="1049042" name="Rectangle 6"/>
          <p:cNvSpPr>
            <a:spLocks noGrp="1" noChangeArrowheads="1"/>
          </p:cNvSpPr>
          <p:nvPr>
            <p:ph type="ftr" sz="quarter" idx="4"/>
          </p:nvPr>
        </p:nvSpPr>
        <p:spPr bwMode="auto">
          <a:xfrm>
            <a:off x="2" y="9720264"/>
            <a:ext cx="3076575" cy="512762"/>
          </a:xfrm>
          <a:prstGeom prst="rect">
            <a:avLst/>
          </a:prstGeom>
          <a:noFill/>
          <a:ln w="9525">
            <a:noFill/>
            <a:miter lim="800000"/>
          </a:ln>
          <a:effectLst/>
        </p:spPr>
        <p:txBody>
          <a:bodyPr vert="horz" wrap="square" lIns="91492" tIns="45745" rIns="91492" bIns="45745" numCol="1" anchor="b" anchorCtr="0" compatLnSpc="1"/>
          <a:lstStyle>
            <a:lvl1pPr algn="l">
              <a:defRPr sz="1100"/>
            </a:lvl1pPr>
          </a:lstStyle>
          <a:p>
            <a:endParaRPr lang="en-US"/>
          </a:p>
        </p:txBody>
      </p:sp>
      <p:sp>
        <p:nvSpPr>
          <p:cNvPr id="1049043" name="Rectangle 7"/>
          <p:cNvSpPr>
            <a:spLocks noGrp="1" noChangeArrowheads="1"/>
          </p:cNvSpPr>
          <p:nvPr>
            <p:ph type="sldNum" sz="quarter" idx="5"/>
          </p:nvPr>
        </p:nvSpPr>
        <p:spPr bwMode="auto">
          <a:xfrm>
            <a:off x="4021139" y="9720264"/>
            <a:ext cx="3076575" cy="512762"/>
          </a:xfrm>
          <a:prstGeom prst="rect">
            <a:avLst/>
          </a:prstGeom>
          <a:noFill/>
          <a:ln w="9525">
            <a:noFill/>
            <a:miter lim="800000"/>
          </a:ln>
          <a:effectLst/>
        </p:spPr>
        <p:txBody>
          <a:bodyPr vert="horz" wrap="square" lIns="91492" tIns="45745" rIns="91492" bIns="45745" numCol="1" anchor="b" anchorCtr="0" compatLnSpc="1"/>
          <a:lstStyle>
            <a:lvl1pPr algn="r">
              <a:defRPr sz="1100"/>
            </a:lvl1pPr>
          </a:lstStyle>
          <a:p>
            <a:fld id="{A9A0EA98-5831-4853-B862-C702E6EB345C}" type="slidenum">
              <a:rPr lang="en-US"/>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39" name=""/>
        <p:cNvGrpSpPr/>
        <p:nvPr/>
      </p:nvGrpSpPr>
      <p:grpSpPr>
        <a:xfrm>
          <a:off x="0" y="0"/>
          <a:ext cx="0" cy="0"/>
          <a:chOff x="0" y="0"/>
          <a:chExt cx="0" cy="0"/>
        </a:xfrm>
      </p:grpSpPr>
      <p:sp>
        <p:nvSpPr>
          <p:cNvPr id="1048587"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1048588"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1048589" name="日期占位符 3"/>
          <p:cNvSpPr>
            <a:spLocks noGrp="1"/>
          </p:cNvSpPr>
          <p:nvPr>
            <p:ph type="dt" sz="half" idx="10"/>
          </p:nvPr>
        </p:nvSpPr>
        <p:spPr/>
        <p:txBody>
          <a:bodyPr/>
          <a:p>
            <a:fld id="{66631DAD-E174-439A-9BF6-63272511984F}" type="datetimeFigureOut">
              <a:rPr lang="zh-CN" altLang="en-US" smtClean="0"/>
            </a:fld>
            <a:endParaRPr lang="zh-CN" altLang="en-US"/>
          </a:p>
        </p:txBody>
      </p:sp>
      <p:sp>
        <p:nvSpPr>
          <p:cNvPr id="1048590" name="页脚占位符 4"/>
          <p:cNvSpPr>
            <a:spLocks noGrp="1"/>
          </p:cNvSpPr>
          <p:nvPr>
            <p:ph type="ftr" sz="quarter" idx="11"/>
          </p:nvPr>
        </p:nvSpPr>
        <p:spPr/>
        <p:txBody>
          <a:bodyPr/>
          <a:p>
            <a:endParaRPr lang="zh-CN" altLang="en-US"/>
          </a:p>
        </p:txBody>
      </p:sp>
      <p:sp>
        <p:nvSpPr>
          <p:cNvPr id="1048591" name="灯片编号占位符 5"/>
          <p:cNvSpPr>
            <a:spLocks noGrp="1"/>
          </p:cNvSpPr>
          <p:nvPr>
            <p:ph type="sldNum" sz="quarter" idx="12"/>
          </p:nvPr>
        </p:nvSpPr>
        <p:spPr/>
        <p:txBody>
          <a:bodyPr/>
          <a:p>
            <a:fld id="{638CD72C-263C-46D7-9350-A55C5DA8020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03" name=""/>
        <p:cNvGrpSpPr/>
        <p:nvPr/>
      </p:nvGrpSpPr>
      <p:grpSpPr>
        <a:xfrm>
          <a:off x="0" y="0"/>
          <a:ext cx="0" cy="0"/>
          <a:chOff x="0" y="0"/>
          <a:chExt cx="0" cy="0"/>
        </a:xfrm>
      </p:grpSpPr>
      <p:sp>
        <p:nvSpPr>
          <p:cNvPr id="1049008" name="标题 1"/>
          <p:cNvSpPr>
            <a:spLocks noGrp="1"/>
          </p:cNvSpPr>
          <p:nvPr>
            <p:ph type="title"/>
          </p:nvPr>
        </p:nvSpPr>
        <p:spPr/>
        <p:txBody>
          <a:bodyPr/>
          <a:p>
            <a:r>
              <a:rPr lang="zh-CN" altLang="en-US" smtClean="0"/>
              <a:t>单击此处编辑母版标题样式</a:t>
            </a:r>
            <a:endParaRPr lang="zh-CN" altLang="en-US"/>
          </a:p>
        </p:txBody>
      </p:sp>
      <p:sp>
        <p:nvSpPr>
          <p:cNvPr id="1049009" name="竖排文字占位符 2"/>
          <p:cNvSpPr>
            <a:spLocks noGrp="1"/>
          </p:cNvSpPr>
          <p:nvPr>
            <p:ph type="body" orient="vert" idx="1" hasCustomPrompt="1"/>
          </p:nvPr>
        </p:nvSpPr>
        <p:spPr/>
        <p:txBody>
          <a:bodyPr vert="eaVert"/>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9010" name="日期占位符 3"/>
          <p:cNvSpPr>
            <a:spLocks noGrp="1"/>
          </p:cNvSpPr>
          <p:nvPr>
            <p:ph type="dt" sz="half" idx="10"/>
          </p:nvPr>
        </p:nvSpPr>
        <p:spPr/>
        <p:txBody>
          <a:bodyPr/>
          <a:p>
            <a:fld id="{66631DAD-E174-439A-9BF6-63272511984F}" type="datetimeFigureOut">
              <a:rPr lang="zh-CN" altLang="en-US" smtClean="0"/>
            </a:fld>
            <a:endParaRPr lang="zh-CN" altLang="en-US"/>
          </a:p>
        </p:txBody>
      </p:sp>
      <p:sp>
        <p:nvSpPr>
          <p:cNvPr id="1049011" name="页脚占位符 4"/>
          <p:cNvSpPr>
            <a:spLocks noGrp="1"/>
          </p:cNvSpPr>
          <p:nvPr>
            <p:ph type="ftr" sz="quarter" idx="11"/>
          </p:nvPr>
        </p:nvSpPr>
        <p:spPr/>
        <p:txBody>
          <a:bodyPr/>
          <a:p>
            <a:endParaRPr lang="zh-CN" altLang="en-US"/>
          </a:p>
        </p:txBody>
      </p:sp>
      <p:sp>
        <p:nvSpPr>
          <p:cNvPr id="1049012" name="灯片编号占位符 5"/>
          <p:cNvSpPr>
            <a:spLocks noGrp="1"/>
          </p:cNvSpPr>
          <p:nvPr>
            <p:ph type="sldNum" sz="quarter" idx="12"/>
          </p:nvPr>
        </p:nvSpPr>
        <p:spPr/>
        <p:txBody>
          <a:bodyPr/>
          <a:p>
            <a:fld id="{638CD72C-263C-46D7-9350-A55C5DA8020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00" name=""/>
        <p:cNvGrpSpPr/>
        <p:nvPr/>
      </p:nvGrpSpPr>
      <p:grpSpPr>
        <a:xfrm>
          <a:off x="0" y="0"/>
          <a:ext cx="0" cy="0"/>
          <a:chOff x="0" y="0"/>
          <a:chExt cx="0" cy="0"/>
        </a:xfrm>
      </p:grpSpPr>
      <p:sp>
        <p:nvSpPr>
          <p:cNvPr id="1048992" name="竖排标题 1"/>
          <p:cNvSpPr>
            <a:spLocks noGrp="1"/>
          </p:cNvSpPr>
          <p:nvPr>
            <p:ph type="title" orient="vert"/>
          </p:nvPr>
        </p:nvSpPr>
        <p:spPr>
          <a:xfrm>
            <a:off x="8724900" y="365125"/>
            <a:ext cx="2628900" cy="5811838"/>
          </a:xfrm>
        </p:spPr>
        <p:txBody>
          <a:bodyPr vert="eaVert"/>
          <a:p>
            <a:r>
              <a:rPr lang="zh-CN" altLang="en-US" smtClean="0"/>
              <a:t>单击此处编辑母版标题样式</a:t>
            </a:r>
            <a:endParaRPr lang="zh-CN" altLang="en-US"/>
          </a:p>
        </p:txBody>
      </p:sp>
      <p:sp>
        <p:nvSpPr>
          <p:cNvPr id="1048993" name="竖排文字占位符 2"/>
          <p:cNvSpPr>
            <a:spLocks noGrp="1"/>
          </p:cNvSpPr>
          <p:nvPr>
            <p:ph type="body" orient="vert" idx="1" hasCustomPrompt="1"/>
          </p:nvPr>
        </p:nvSpPr>
        <p:spPr>
          <a:xfrm>
            <a:off x="838200" y="365125"/>
            <a:ext cx="7734300" cy="5811838"/>
          </a:xfrm>
        </p:spPr>
        <p:txBody>
          <a:bodyPr vert="eaVert"/>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994" name="日期占位符 3"/>
          <p:cNvSpPr>
            <a:spLocks noGrp="1"/>
          </p:cNvSpPr>
          <p:nvPr>
            <p:ph type="dt" sz="half" idx="10"/>
          </p:nvPr>
        </p:nvSpPr>
        <p:spPr/>
        <p:txBody>
          <a:bodyPr/>
          <a:p>
            <a:fld id="{66631DAD-E174-439A-9BF6-63272511984F}" type="datetimeFigureOut">
              <a:rPr lang="zh-CN" altLang="en-US" smtClean="0"/>
            </a:fld>
            <a:endParaRPr lang="zh-CN" altLang="en-US"/>
          </a:p>
        </p:txBody>
      </p:sp>
      <p:sp>
        <p:nvSpPr>
          <p:cNvPr id="1048995" name="页脚占位符 4"/>
          <p:cNvSpPr>
            <a:spLocks noGrp="1"/>
          </p:cNvSpPr>
          <p:nvPr>
            <p:ph type="ftr" sz="quarter" idx="11"/>
          </p:nvPr>
        </p:nvSpPr>
        <p:spPr/>
        <p:txBody>
          <a:bodyPr/>
          <a:p>
            <a:endParaRPr lang="zh-CN" altLang="en-US"/>
          </a:p>
        </p:txBody>
      </p:sp>
      <p:sp>
        <p:nvSpPr>
          <p:cNvPr id="1048996" name="灯片编号占位符 5"/>
          <p:cNvSpPr>
            <a:spLocks noGrp="1"/>
          </p:cNvSpPr>
          <p:nvPr>
            <p:ph type="sldNum" sz="quarter" idx="12"/>
          </p:nvPr>
        </p:nvSpPr>
        <p:spPr/>
        <p:txBody>
          <a:bodyPr/>
          <a:p>
            <a:fld id="{638CD72C-263C-46D7-9350-A55C5DA8020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01" name=""/>
        <p:cNvGrpSpPr/>
        <p:nvPr/>
      </p:nvGrpSpPr>
      <p:grpSpPr>
        <a:xfrm>
          <a:off x="0" y="0"/>
          <a:ext cx="0" cy="0"/>
          <a:chOff x="0" y="0"/>
          <a:chExt cx="0" cy="0"/>
        </a:xfrm>
      </p:grpSpPr>
      <p:sp>
        <p:nvSpPr>
          <p:cNvPr id="1048997" name="标题 1"/>
          <p:cNvSpPr>
            <a:spLocks noGrp="1"/>
          </p:cNvSpPr>
          <p:nvPr>
            <p:ph type="title"/>
          </p:nvPr>
        </p:nvSpPr>
        <p:spPr/>
        <p:txBody>
          <a:bodyPr/>
          <a:p>
            <a:r>
              <a:rPr lang="zh-CN" altLang="en-US" smtClean="0"/>
              <a:t>单击此处编辑母版标题样式</a:t>
            </a:r>
            <a:endParaRPr lang="zh-CN" altLang="en-US"/>
          </a:p>
        </p:txBody>
      </p:sp>
      <p:sp>
        <p:nvSpPr>
          <p:cNvPr id="1048998" name="内容占位符 2"/>
          <p:cNvSpPr>
            <a:spLocks noGrp="1"/>
          </p:cNvSpPr>
          <p:nvPr>
            <p:ph idx="1" hasCustomPrompt="1"/>
          </p:nvPr>
        </p:nvSpPr>
        <p:spPr/>
        <p:txBody>
          <a:bodyPr/>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999" name="日期占位符 3"/>
          <p:cNvSpPr>
            <a:spLocks noGrp="1"/>
          </p:cNvSpPr>
          <p:nvPr>
            <p:ph type="dt" sz="half" idx="10"/>
          </p:nvPr>
        </p:nvSpPr>
        <p:spPr/>
        <p:txBody>
          <a:bodyPr/>
          <a:p>
            <a:fld id="{66631DAD-E174-439A-9BF6-63272511984F}" type="datetimeFigureOut">
              <a:rPr lang="zh-CN" altLang="en-US" smtClean="0"/>
            </a:fld>
            <a:endParaRPr lang="zh-CN" altLang="en-US"/>
          </a:p>
        </p:txBody>
      </p:sp>
      <p:sp>
        <p:nvSpPr>
          <p:cNvPr id="1049000" name="页脚占位符 4"/>
          <p:cNvSpPr>
            <a:spLocks noGrp="1"/>
          </p:cNvSpPr>
          <p:nvPr>
            <p:ph type="ftr" sz="quarter" idx="11"/>
          </p:nvPr>
        </p:nvSpPr>
        <p:spPr/>
        <p:txBody>
          <a:bodyPr/>
          <a:p>
            <a:endParaRPr lang="zh-CN" altLang="en-US"/>
          </a:p>
        </p:txBody>
      </p:sp>
      <p:sp>
        <p:nvSpPr>
          <p:cNvPr id="1049001" name="灯片编号占位符 5"/>
          <p:cNvSpPr>
            <a:spLocks noGrp="1"/>
          </p:cNvSpPr>
          <p:nvPr>
            <p:ph type="sldNum" sz="quarter" idx="12"/>
          </p:nvPr>
        </p:nvSpPr>
        <p:spPr/>
        <p:txBody>
          <a:bodyPr/>
          <a:p>
            <a:fld id="{638CD72C-263C-46D7-9350-A55C5DA8020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title">
    <p:spTree>
      <p:nvGrpSpPr>
        <p:cNvPr id="104" name=""/>
        <p:cNvGrpSpPr/>
        <p:nvPr/>
      </p:nvGrpSpPr>
      <p:grpSpPr>
        <a:xfrm>
          <a:off x="0" y="0"/>
          <a:ext cx="0" cy="0"/>
          <a:chOff x="0" y="0"/>
          <a:chExt cx="0" cy="0"/>
        </a:xfrm>
      </p:grpSpPr>
      <p:sp>
        <p:nvSpPr>
          <p:cNvPr id="1049013"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1049014"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endParaRPr lang="zh-CN" altLang="en-US" smtClean="0"/>
          </a:p>
        </p:txBody>
      </p:sp>
      <p:sp>
        <p:nvSpPr>
          <p:cNvPr id="1049015" name="日期占位符 3"/>
          <p:cNvSpPr>
            <a:spLocks noGrp="1"/>
          </p:cNvSpPr>
          <p:nvPr>
            <p:ph type="dt" sz="half" idx="10"/>
          </p:nvPr>
        </p:nvSpPr>
        <p:spPr/>
        <p:txBody>
          <a:bodyPr/>
          <a:p>
            <a:fld id="{66631DAD-E174-439A-9BF6-63272511984F}" type="datetimeFigureOut">
              <a:rPr lang="zh-CN" altLang="en-US" smtClean="0"/>
            </a:fld>
            <a:endParaRPr lang="zh-CN" altLang="en-US"/>
          </a:p>
        </p:txBody>
      </p:sp>
      <p:sp>
        <p:nvSpPr>
          <p:cNvPr id="1049016" name="页脚占位符 4"/>
          <p:cNvSpPr>
            <a:spLocks noGrp="1"/>
          </p:cNvSpPr>
          <p:nvPr>
            <p:ph type="ftr" sz="quarter" idx="11"/>
          </p:nvPr>
        </p:nvSpPr>
        <p:spPr/>
        <p:txBody>
          <a:bodyPr/>
          <a:p>
            <a:endParaRPr lang="zh-CN" altLang="en-US"/>
          </a:p>
        </p:txBody>
      </p:sp>
      <p:sp>
        <p:nvSpPr>
          <p:cNvPr id="1049017" name="灯片编号占位符 5"/>
          <p:cNvSpPr>
            <a:spLocks noGrp="1"/>
          </p:cNvSpPr>
          <p:nvPr>
            <p:ph type="sldNum" sz="quarter" idx="12"/>
          </p:nvPr>
        </p:nvSpPr>
        <p:spPr/>
        <p:txBody>
          <a:bodyPr/>
          <a:p>
            <a:fld id="{638CD72C-263C-46D7-9350-A55C5DA8020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column content">
    <p:spTree>
      <p:nvGrpSpPr>
        <p:cNvPr id="105" name=""/>
        <p:cNvGrpSpPr/>
        <p:nvPr/>
      </p:nvGrpSpPr>
      <p:grpSpPr>
        <a:xfrm>
          <a:off x="0" y="0"/>
          <a:ext cx="0" cy="0"/>
          <a:chOff x="0" y="0"/>
          <a:chExt cx="0" cy="0"/>
        </a:xfrm>
      </p:grpSpPr>
      <p:sp>
        <p:nvSpPr>
          <p:cNvPr id="1049018" name="标题 1"/>
          <p:cNvSpPr>
            <a:spLocks noGrp="1"/>
          </p:cNvSpPr>
          <p:nvPr>
            <p:ph type="title"/>
          </p:nvPr>
        </p:nvSpPr>
        <p:spPr/>
        <p:txBody>
          <a:bodyPr/>
          <a:p>
            <a:r>
              <a:rPr lang="zh-CN" altLang="en-US" smtClean="0"/>
              <a:t>单击此处编辑母版标题样式</a:t>
            </a:r>
            <a:endParaRPr lang="zh-CN" altLang="en-US"/>
          </a:p>
        </p:txBody>
      </p:sp>
      <p:sp>
        <p:nvSpPr>
          <p:cNvPr id="1049019" name="内容占位符 2"/>
          <p:cNvSpPr>
            <a:spLocks noGrp="1"/>
          </p:cNvSpPr>
          <p:nvPr>
            <p:ph sz="half" idx="1" hasCustomPrompt="1"/>
          </p:nvPr>
        </p:nvSpPr>
        <p:spPr>
          <a:xfrm>
            <a:off x="838200" y="1825625"/>
            <a:ext cx="5181600" cy="4351338"/>
          </a:xfrm>
        </p:spPr>
        <p:txBody>
          <a:bodyPr/>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9020" name="内容占位符 3"/>
          <p:cNvSpPr>
            <a:spLocks noGrp="1"/>
          </p:cNvSpPr>
          <p:nvPr>
            <p:ph sz="half" idx="2" hasCustomPrompt="1"/>
          </p:nvPr>
        </p:nvSpPr>
        <p:spPr>
          <a:xfrm>
            <a:off x="6172200" y="1825625"/>
            <a:ext cx="5181600" cy="4351338"/>
          </a:xfrm>
        </p:spPr>
        <p:txBody>
          <a:bodyPr/>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9021" name="日期占位符 4"/>
          <p:cNvSpPr>
            <a:spLocks noGrp="1"/>
          </p:cNvSpPr>
          <p:nvPr>
            <p:ph type="dt" sz="half" idx="10"/>
          </p:nvPr>
        </p:nvSpPr>
        <p:spPr/>
        <p:txBody>
          <a:bodyPr/>
          <a:p>
            <a:fld id="{66631DAD-E174-439A-9BF6-63272511984F}" type="datetimeFigureOut">
              <a:rPr lang="zh-CN" altLang="en-US" smtClean="0"/>
            </a:fld>
            <a:endParaRPr lang="zh-CN" altLang="en-US"/>
          </a:p>
        </p:txBody>
      </p:sp>
      <p:sp>
        <p:nvSpPr>
          <p:cNvPr id="1049022" name="页脚占位符 5"/>
          <p:cNvSpPr>
            <a:spLocks noGrp="1"/>
          </p:cNvSpPr>
          <p:nvPr>
            <p:ph type="ftr" sz="quarter" idx="11"/>
          </p:nvPr>
        </p:nvSpPr>
        <p:spPr/>
        <p:txBody>
          <a:bodyPr/>
          <a:p>
            <a:endParaRPr lang="zh-CN" altLang="en-US"/>
          </a:p>
        </p:txBody>
      </p:sp>
      <p:sp>
        <p:nvSpPr>
          <p:cNvPr id="1049023" name="灯片编号占位符 6"/>
          <p:cNvSpPr>
            <a:spLocks noGrp="1"/>
          </p:cNvSpPr>
          <p:nvPr>
            <p:ph type="sldNum" sz="quarter" idx="12"/>
          </p:nvPr>
        </p:nvSpPr>
        <p:spPr/>
        <p:txBody>
          <a:bodyPr/>
          <a:p>
            <a:fld id="{638CD72C-263C-46D7-9350-A55C5DA8020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06" name=""/>
        <p:cNvGrpSpPr/>
        <p:nvPr/>
      </p:nvGrpSpPr>
      <p:grpSpPr>
        <a:xfrm>
          <a:off x="0" y="0"/>
          <a:ext cx="0" cy="0"/>
          <a:chOff x="0" y="0"/>
          <a:chExt cx="0" cy="0"/>
        </a:xfrm>
      </p:grpSpPr>
      <p:sp>
        <p:nvSpPr>
          <p:cNvPr id="1049024" name="标题 1"/>
          <p:cNvSpPr>
            <a:spLocks noGrp="1"/>
          </p:cNvSpPr>
          <p:nvPr>
            <p:ph type="title"/>
          </p:nvPr>
        </p:nvSpPr>
        <p:spPr>
          <a:xfrm>
            <a:off x="839788" y="365125"/>
            <a:ext cx="10515600" cy="1325563"/>
          </a:xfrm>
        </p:spPr>
        <p:txBody>
          <a:bodyPr/>
          <a:p>
            <a:r>
              <a:rPr lang="zh-CN" altLang="en-US" smtClean="0"/>
              <a:t>单击此处编辑母版标题样式</a:t>
            </a:r>
            <a:endParaRPr lang="zh-CN" altLang="en-US"/>
          </a:p>
        </p:txBody>
      </p:sp>
      <p:sp>
        <p:nvSpPr>
          <p:cNvPr id="1049025"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1049026" name="内容占位符 3"/>
          <p:cNvSpPr>
            <a:spLocks noGrp="1"/>
          </p:cNvSpPr>
          <p:nvPr>
            <p:ph sz="half" idx="2" hasCustomPrompt="1"/>
          </p:nvPr>
        </p:nvSpPr>
        <p:spPr>
          <a:xfrm>
            <a:off x="839788" y="2505075"/>
            <a:ext cx="5157787" cy="3684588"/>
          </a:xfrm>
        </p:spPr>
        <p:txBody>
          <a:bodyPr/>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9027"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1049028" name="内容占位符 5"/>
          <p:cNvSpPr>
            <a:spLocks noGrp="1"/>
          </p:cNvSpPr>
          <p:nvPr>
            <p:ph sz="quarter" idx="4" hasCustomPrompt="1"/>
          </p:nvPr>
        </p:nvSpPr>
        <p:spPr>
          <a:xfrm>
            <a:off x="6172200" y="2505075"/>
            <a:ext cx="5183188" cy="3684588"/>
          </a:xfrm>
        </p:spPr>
        <p:txBody>
          <a:bodyPr/>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9029" name="日期占位符 6"/>
          <p:cNvSpPr>
            <a:spLocks noGrp="1"/>
          </p:cNvSpPr>
          <p:nvPr>
            <p:ph type="dt" sz="half" idx="10"/>
          </p:nvPr>
        </p:nvSpPr>
        <p:spPr/>
        <p:txBody>
          <a:bodyPr/>
          <a:p>
            <a:fld id="{66631DAD-E174-439A-9BF6-63272511984F}" type="datetimeFigureOut">
              <a:rPr lang="zh-CN" altLang="en-US" smtClean="0"/>
            </a:fld>
            <a:endParaRPr lang="zh-CN" altLang="en-US"/>
          </a:p>
        </p:txBody>
      </p:sp>
      <p:sp>
        <p:nvSpPr>
          <p:cNvPr id="1049030" name="页脚占位符 7"/>
          <p:cNvSpPr>
            <a:spLocks noGrp="1"/>
          </p:cNvSpPr>
          <p:nvPr>
            <p:ph type="ftr" sz="quarter" idx="11"/>
          </p:nvPr>
        </p:nvSpPr>
        <p:spPr/>
        <p:txBody>
          <a:bodyPr/>
          <a:p>
            <a:endParaRPr lang="zh-CN" altLang="en-US"/>
          </a:p>
        </p:txBody>
      </p:sp>
      <p:sp>
        <p:nvSpPr>
          <p:cNvPr id="1049031" name="灯片编号占位符 8"/>
          <p:cNvSpPr>
            <a:spLocks noGrp="1"/>
          </p:cNvSpPr>
          <p:nvPr>
            <p:ph type="sldNum" sz="quarter" idx="12"/>
          </p:nvPr>
        </p:nvSpPr>
        <p:spPr/>
        <p:txBody>
          <a:bodyPr/>
          <a:p>
            <a:fld id="{638CD72C-263C-46D7-9350-A55C5DA8020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99" name=""/>
        <p:cNvGrpSpPr/>
        <p:nvPr/>
      </p:nvGrpSpPr>
      <p:grpSpPr>
        <a:xfrm>
          <a:off x="0" y="0"/>
          <a:ext cx="0" cy="0"/>
          <a:chOff x="0" y="0"/>
          <a:chExt cx="0" cy="0"/>
        </a:xfrm>
      </p:grpSpPr>
      <p:sp>
        <p:nvSpPr>
          <p:cNvPr id="1048988" name="标题 1"/>
          <p:cNvSpPr>
            <a:spLocks noGrp="1"/>
          </p:cNvSpPr>
          <p:nvPr>
            <p:ph type="title"/>
          </p:nvPr>
        </p:nvSpPr>
        <p:spPr/>
        <p:txBody>
          <a:bodyPr/>
          <a:p>
            <a:r>
              <a:rPr lang="zh-CN" altLang="en-US" smtClean="0"/>
              <a:t>单击此处编辑母版标题样式</a:t>
            </a:r>
            <a:endParaRPr lang="zh-CN" altLang="en-US"/>
          </a:p>
        </p:txBody>
      </p:sp>
      <p:sp>
        <p:nvSpPr>
          <p:cNvPr id="1048989" name="日期占位符 2"/>
          <p:cNvSpPr>
            <a:spLocks noGrp="1"/>
          </p:cNvSpPr>
          <p:nvPr>
            <p:ph type="dt" sz="half" idx="10"/>
          </p:nvPr>
        </p:nvSpPr>
        <p:spPr/>
        <p:txBody>
          <a:bodyPr/>
          <a:p>
            <a:fld id="{66631DAD-E174-439A-9BF6-63272511984F}" type="datetimeFigureOut">
              <a:rPr lang="zh-CN" altLang="en-US" smtClean="0"/>
            </a:fld>
            <a:endParaRPr lang="zh-CN" altLang="en-US"/>
          </a:p>
        </p:txBody>
      </p:sp>
      <p:sp>
        <p:nvSpPr>
          <p:cNvPr id="1048990" name="页脚占位符 3"/>
          <p:cNvSpPr>
            <a:spLocks noGrp="1"/>
          </p:cNvSpPr>
          <p:nvPr>
            <p:ph type="ftr" sz="quarter" idx="11"/>
          </p:nvPr>
        </p:nvSpPr>
        <p:spPr/>
        <p:txBody>
          <a:bodyPr/>
          <a:p>
            <a:endParaRPr lang="zh-CN" altLang="en-US"/>
          </a:p>
        </p:txBody>
      </p:sp>
      <p:sp>
        <p:nvSpPr>
          <p:cNvPr id="1048991" name="灯片编号占位符 4"/>
          <p:cNvSpPr>
            <a:spLocks noGrp="1"/>
          </p:cNvSpPr>
          <p:nvPr>
            <p:ph type="sldNum" sz="quarter" idx="12"/>
          </p:nvPr>
        </p:nvSpPr>
        <p:spPr/>
        <p:txBody>
          <a:bodyPr/>
          <a:p>
            <a:fld id="{638CD72C-263C-46D7-9350-A55C5DA8020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23" name=""/>
        <p:cNvGrpSpPr/>
        <p:nvPr/>
      </p:nvGrpSpPr>
      <p:grpSpPr>
        <a:xfrm>
          <a:off x="0" y="0"/>
          <a:ext cx="0" cy="0"/>
          <a:chOff x="0" y="0"/>
          <a:chExt cx="0" cy="0"/>
        </a:xfrm>
      </p:grpSpPr>
      <p:sp>
        <p:nvSpPr>
          <p:cNvPr id="1048581" name="日期占位符 1"/>
          <p:cNvSpPr>
            <a:spLocks noGrp="1"/>
          </p:cNvSpPr>
          <p:nvPr>
            <p:ph type="dt" sz="half" idx="10"/>
          </p:nvPr>
        </p:nvSpPr>
        <p:spPr/>
        <p:txBody>
          <a:bodyPr/>
          <a:p>
            <a:fld id="{66631DAD-E174-439A-9BF6-63272511984F}" type="datetimeFigureOut">
              <a:rPr lang="zh-CN" altLang="en-US" smtClean="0"/>
            </a:fld>
            <a:endParaRPr lang="zh-CN" altLang="en-US"/>
          </a:p>
        </p:txBody>
      </p:sp>
      <p:sp>
        <p:nvSpPr>
          <p:cNvPr id="1048582" name="页脚占位符 2"/>
          <p:cNvSpPr>
            <a:spLocks noGrp="1"/>
          </p:cNvSpPr>
          <p:nvPr>
            <p:ph type="ftr" sz="quarter" idx="11"/>
          </p:nvPr>
        </p:nvSpPr>
        <p:spPr/>
        <p:txBody>
          <a:bodyPr/>
          <a:p>
            <a:endParaRPr lang="zh-CN" altLang="en-US"/>
          </a:p>
        </p:txBody>
      </p:sp>
      <p:sp>
        <p:nvSpPr>
          <p:cNvPr id="1048583" name="灯片编号占位符 3"/>
          <p:cNvSpPr>
            <a:spLocks noGrp="1"/>
          </p:cNvSpPr>
          <p:nvPr>
            <p:ph type="sldNum" sz="quarter" idx="12"/>
          </p:nvPr>
        </p:nvSpPr>
        <p:spPr/>
        <p:txBody>
          <a:bodyPr/>
          <a:p>
            <a:fld id="{638CD72C-263C-46D7-9350-A55C5DA8020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and title">
    <p:spTree>
      <p:nvGrpSpPr>
        <p:cNvPr id="107" name=""/>
        <p:cNvGrpSpPr/>
        <p:nvPr/>
      </p:nvGrpSpPr>
      <p:grpSpPr>
        <a:xfrm>
          <a:off x="0" y="0"/>
          <a:ext cx="0" cy="0"/>
          <a:chOff x="0" y="0"/>
          <a:chExt cx="0" cy="0"/>
        </a:xfrm>
      </p:grpSpPr>
      <p:sp>
        <p:nvSpPr>
          <p:cNvPr id="104903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104903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903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1049035" name="日期占位符 4"/>
          <p:cNvSpPr>
            <a:spLocks noGrp="1"/>
          </p:cNvSpPr>
          <p:nvPr>
            <p:ph type="dt" sz="half" idx="10"/>
          </p:nvPr>
        </p:nvSpPr>
        <p:spPr/>
        <p:txBody>
          <a:bodyPr/>
          <a:p>
            <a:fld id="{66631DAD-E174-439A-9BF6-63272511984F}" type="datetimeFigureOut">
              <a:rPr lang="zh-CN" altLang="en-US" smtClean="0"/>
            </a:fld>
            <a:endParaRPr lang="zh-CN" altLang="en-US"/>
          </a:p>
        </p:txBody>
      </p:sp>
      <p:sp>
        <p:nvSpPr>
          <p:cNvPr id="1049036" name="页脚占位符 5"/>
          <p:cNvSpPr>
            <a:spLocks noGrp="1"/>
          </p:cNvSpPr>
          <p:nvPr>
            <p:ph type="ftr" sz="quarter" idx="11"/>
          </p:nvPr>
        </p:nvSpPr>
        <p:spPr/>
        <p:txBody>
          <a:bodyPr/>
          <a:p>
            <a:endParaRPr lang="zh-CN" altLang="en-US"/>
          </a:p>
        </p:txBody>
      </p:sp>
      <p:sp>
        <p:nvSpPr>
          <p:cNvPr id="1049037" name="灯片编号占位符 6"/>
          <p:cNvSpPr>
            <a:spLocks noGrp="1"/>
          </p:cNvSpPr>
          <p:nvPr>
            <p:ph type="sldNum" sz="quarter" idx="12"/>
          </p:nvPr>
        </p:nvSpPr>
        <p:spPr/>
        <p:txBody>
          <a:bodyPr/>
          <a:p>
            <a:fld id="{638CD72C-263C-46D7-9350-A55C5DA8020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and title">
    <p:spTree>
      <p:nvGrpSpPr>
        <p:cNvPr id="102" name=""/>
        <p:cNvGrpSpPr/>
        <p:nvPr/>
      </p:nvGrpSpPr>
      <p:grpSpPr>
        <a:xfrm>
          <a:off x="0" y="0"/>
          <a:ext cx="0" cy="0"/>
          <a:chOff x="0" y="0"/>
          <a:chExt cx="0" cy="0"/>
        </a:xfrm>
      </p:grpSpPr>
      <p:sp>
        <p:nvSpPr>
          <p:cNvPr id="104900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104900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104900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1049005" name="日期占位符 4"/>
          <p:cNvSpPr>
            <a:spLocks noGrp="1"/>
          </p:cNvSpPr>
          <p:nvPr>
            <p:ph type="dt" sz="half" idx="10"/>
          </p:nvPr>
        </p:nvSpPr>
        <p:spPr/>
        <p:txBody>
          <a:bodyPr/>
          <a:p>
            <a:fld id="{66631DAD-E174-439A-9BF6-63272511984F}" type="datetimeFigureOut">
              <a:rPr lang="zh-CN" altLang="en-US" smtClean="0"/>
            </a:fld>
            <a:endParaRPr lang="zh-CN" altLang="en-US"/>
          </a:p>
        </p:txBody>
      </p:sp>
      <p:sp>
        <p:nvSpPr>
          <p:cNvPr id="1049006" name="页脚占位符 5"/>
          <p:cNvSpPr>
            <a:spLocks noGrp="1"/>
          </p:cNvSpPr>
          <p:nvPr>
            <p:ph type="ftr" sz="quarter" idx="11"/>
          </p:nvPr>
        </p:nvSpPr>
        <p:spPr/>
        <p:txBody>
          <a:bodyPr/>
          <a:p>
            <a:endParaRPr lang="zh-CN" altLang="en-US"/>
          </a:p>
        </p:txBody>
      </p:sp>
      <p:sp>
        <p:nvSpPr>
          <p:cNvPr id="1049007" name="灯片编号占位符 6"/>
          <p:cNvSpPr>
            <a:spLocks noGrp="1"/>
          </p:cNvSpPr>
          <p:nvPr>
            <p:ph type="sldNum" sz="quarter" idx="12"/>
          </p:nvPr>
        </p:nvSpPr>
        <p:spPr/>
        <p:txBody>
          <a:bodyPr/>
          <a:p>
            <a:fld id="{638CD72C-263C-46D7-9350-A55C5DA8020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1" name=""/>
        <p:cNvGrpSpPr/>
        <p:nvPr/>
      </p:nvGrpSpPr>
      <p:grpSpPr>
        <a:xfrm>
          <a:off x="0" y="0"/>
          <a:ext cx="0" cy="0"/>
          <a:chOff x="0" y="0"/>
          <a:chExt cx="0" cy="0"/>
        </a:xfrm>
      </p:grpSpPr>
      <p:sp>
        <p:nvSpPr>
          <p:cNvPr id="1048576"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p>
            <a:r>
              <a:rPr lang="zh-CN" altLang="en-US" smtClean="0"/>
              <a:t>单击此处编辑母版标题样式</a:t>
            </a:r>
            <a:endParaRPr lang="zh-CN" altLang="en-US"/>
          </a:p>
        </p:txBody>
      </p:sp>
      <p:sp>
        <p:nvSpPr>
          <p:cNvPr id="1048577"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57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631DAD-E174-439A-9BF6-63272511984F}" type="datetimeFigureOut">
              <a:rPr lang="zh-CN" altLang="en-US" smtClean="0"/>
            </a:fld>
            <a:endParaRPr lang="zh-CN" altLang="en-US"/>
          </a:p>
        </p:txBody>
      </p:sp>
      <p:sp>
        <p:nvSpPr>
          <p:cNvPr id="104857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4858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8CD72C-263C-46D7-9350-A55C5DA8020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12.jpe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7.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image" Target="../media/image1.jpeg"/></Relationships>
</file>

<file path=ppt/slides/_rels/slide17.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image" Target="../media/image1.jpeg"/></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image" Target="../media/image1.jpeg"/></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7.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2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2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24.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25.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26.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27.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28.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29.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30.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3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3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3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34.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35.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36.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37.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38.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24" name=""/>
        <p:cNvGrpSpPr/>
        <p:nvPr/>
      </p:nvGrpSpPr>
      <p:grpSpPr>
        <a:xfrm>
          <a:off x="0" y="0"/>
          <a:ext cx="0" cy="0"/>
          <a:chOff x="0" y="0"/>
          <a:chExt cx="0" cy="0"/>
        </a:xfrm>
      </p:grpSpPr>
      <p:pic>
        <p:nvPicPr>
          <p:cNvPr id="2097152" name="图片 1"/>
          <p:cNvPicPr>
            <a:picLocks noChangeAspect="1"/>
          </p:cNvPicPr>
          <p:nvPr/>
        </p:nvPicPr>
        <p:blipFill>
          <a:blip r:embed="rId1"/>
          <a:stretch>
            <a:fillRect/>
          </a:stretch>
        </p:blipFill>
        <p:spPr>
          <a:xfrm>
            <a:off x="0" y="6096"/>
            <a:ext cx="12192000" cy="6851904"/>
          </a:xfrm>
          <a:prstGeom prst="rect">
            <a:avLst/>
          </a:prstGeom>
        </p:spPr>
      </p:pic>
      <p:pic>
        <p:nvPicPr>
          <p:cNvPr id="2097153" name="图片 2"/>
          <p:cNvPicPr>
            <a:picLocks noChangeAspect="1"/>
          </p:cNvPicPr>
          <p:nvPr/>
        </p:nvPicPr>
        <p:blipFill rotWithShape="1">
          <a:blip r:embed="rId2" cstate="print"/>
          <a:srcRect l="8451" r="9894"/>
          <a:stretch>
            <a:fillRect/>
          </a:stretch>
        </p:blipFill>
        <p:spPr>
          <a:xfrm>
            <a:off x="-650929" y="-1122937"/>
            <a:ext cx="13576515" cy="9351636"/>
          </a:xfrm>
          <a:prstGeom prst="rect">
            <a:avLst/>
          </a:prstGeom>
        </p:spPr>
      </p:pic>
      <p:pic>
        <p:nvPicPr>
          <p:cNvPr id="2097154" name="图片 3"/>
          <p:cNvPicPr>
            <a:picLocks noChangeAspect="1"/>
          </p:cNvPicPr>
          <p:nvPr/>
        </p:nvPicPr>
        <p:blipFill rotWithShape="1">
          <a:blip r:embed="rId3" cstate="print"/>
          <a:srcRect r="74331" b="88924"/>
          <a:stretch>
            <a:fillRect/>
          </a:stretch>
        </p:blipFill>
        <p:spPr>
          <a:xfrm>
            <a:off x="-273567" y="-138457"/>
            <a:ext cx="3129566" cy="759532"/>
          </a:xfrm>
          <a:prstGeom prst="rect">
            <a:avLst/>
          </a:prstGeom>
        </p:spPr>
      </p:pic>
      <p:pic>
        <p:nvPicPr>
          <p:cNvPr id="2097155" name="图片 4"/>
          <p:cNvPicPr>
            <a:picLocks noChangeAspect="1"/>
          </p:cNvPicPr>
          <p:nvPr/>
        </p:nvPicPr>
        <p:blipFill rotWithShape="1">
          <a:blip r:embed="rId3" cstate="print"/>
          <a:srcRect l="3063" t="10700" r="80880" b="48920"/>
          <a:stretch>
            <a:fillRect/>
          </a:stretch>
        </p:blipFill>
        <p:spPr>
          <a:xfrm>
            <a:off x="176850" y="476521"/>
            <a:ext cx="1909051" cy="2700303"/>
          </a:xfrm>
          <a:prstGeom prst="rect">
            <a:avLst/>
          </a:prstGeom>
        </p:spPr>
      </p:pic>
      <p:pic>
        <p:nvPicPr>
          <p:cNvPr id="2097156" name="图片 5"/>
          <p:cNvPicPr>
            <a:picLocks noChangeAspect="1"/>
          </p:cNvPicPr>
          <p:nvPr/>
        </p:nvPicPr>
        <p:blipFill rotWithShape="1">
          <a:blip r:embed="rId3" cstate="print"/>
          <a:srcRect l="4014" t="64415" r="75810" b="12296"/>
          <a:stretch>
            <a:fillRect/>
          </a:stretch>
        </p:blipFill>
        <p:spPr>
          <a:xfrm>
            <a:off x="646516" y="4336119"/>
            <a:ext cx="2560263" cy="1662160"/>
          </a:xfrm>
          <a:prstGeom prst="rect">
            <a:avLst/>
          </a:prstGeom>
        </p:spPr>
      </p:pic>
      <p:pic>
        <p:nvPicPr>
          <p:cNvPr id="2097157" name="图片 6"/>
          <p:cNvPicPr>
            <a:picLocks noChangeAspect="1"/>
          </p:cNvPicPr>
          <p:nvPr/>
        </p:nvPicPr>
        <p:blipFill rotWithShape="1">
          <a:blip r:embed="rId3" cstate="print"/>
          <a:srcRect l="9930" t="52958" r="82570" b="34646"/>
          <a:stretch>
            <a:fillRect/>
          </a:stretch>
        </p:blipFill>
        <p:spPr>
          <a:xfrm>
            <a:off x="1131375" y="3455851"/>
            <a:ext cx="914400" cy="850006"/>
          </a:xfrm>
          <a:prstGeom prst="rect">
            <a:avLst/>
          </a:prstGeom>
        </p:spPr>
      </p:pic>
      <p:pic>
        <p:nvPicPr>
          <p:cNvPr id="2097158" name="图片 7"/>
          <p:cNvPicPr>
            <a:picLocks noChangeAspect="1"/>
          </p:cNvPicPr>
          <p:nvPr/>
        </p:nvPicPr>
        <p:blipFill rotWithShape="1">
          <a:blip r:embed="rId3" cstate="print"/>
          <a:srcRect l="87465" t="1873" r="2500" b="79533"/>
          <a:stretch>
            <a:fillRect/>
          </a:stretch>
        </p:blipFill>
        <p:spPr>
          <a:xfrm>
            <a:off x="10864617" y="36535"/>
            <a:ext cx="1208563" cy="1259448"/>
          </a:xfrm>
          <a:prstGeom prst="rect">
            <a:avLst/>
          </a:prstGeom>
        </p:spPr>
      </p:pic>
      <p:pic>
        <p:nvPicPr>
          <p:cNvPr id="2097159" name="图片 8"/>
          <p:cNvPicPr>
            <a:picLocks noChangeAspect="1"/>
          </p:cNvPicPr>
          <p:nvPr/>
        </p:nvPicPr>
        <p:blipFill rotWithShape="1">
          <a:blip r:embed="rId4" cstate="print"/>
          <a:srcRect l="77535" t="37370" r="2077" b="14551"/>
          <a:stretch>
            <a:fillRect/>
          </a:stretch>
        </p:blipFill>
        <p:spPr>
          <a:xfrm>
            <a:off x="9506909" y="2705498"/>
            <a:ext cx="2141315" cy="2840293"/>
          </a:xfrm>
          <a:prstGeom prst="rect">
            <a:avLst/>
          </a:prstGeom>
        </p:spPr>
      </p:pic>
      <p:pic>
        <p:nvPicPr>
          <p:cNvPr id="2097160" name="图片 9"/>
          <p:cNvPicPr>
            <a:picLocks noChangeAspect="1"/>
          </p:cNvPicPr>
          <p:nvPr/>
        </p:nvPicPr>
        <p:blipFill rotWithShape="1">
          <a:blip r:embed="rId3" cstate="print"/>
          <a:srcRect l="73838" t="89393" r="6198" b="465"/>
          <a:stretch>
            <a:fillRect/>
          </a:stretch>
        </p:blipFill>
        <p:spPr>
          <a:xfrm>
            <a:off x="9757893" y="6144009"/>
            <a:ext cx="2434107" cy="695459"/>
          </a:xfrm>
          <a:prstGeom prst="rect">
            <a:avLst/>
          </a:prstGeom>
        </p:spPr>
      </p:pic>
      <p:pic>
        <p:nvPicPr>
          <p:cNvPr id="2097161" name="图片 11"/>
          <p:cNvPicPr>
            <a:picLocks noChangeAspect="1"/>
          </p:cNvPicPr>
          <p:nvPr/>
        </p:nvPicPr>
        <p:blipFill rotWithShape="1">
          <a:blip r:embed="rId5" cstate="print"/>
          <a:srcRect l="25423" r="19789" b="72883"/>
          <a:stretch>
            <a:fillRect/>
          </a:stretch>
        </p:blipFill>
        <p:spPr>
          <a:xfrm>
            <a:off x="3506928" y="-138457"/>
            <a:ext cx="6679771" cy="1859475"/>
          </a:xfrm>
          <a:prstGeom prst="rect">
            <a:avLst/>
          </a:prstGeom>
        </p:spPr>
      </p:pic>
      <p:pic>
        <p:nvPicPr>
          <p:cNvPr id="2097162" name="图片 12"/>
          <p:cNvPicPr>
            <a:picLocks noChangeAspect="1"/>
          </p:cNvPicPr>
          <p:nvPr/>
        </p:nvPicPr>
        <p:blipFill rotWithShape="1">
          <a:blip r:embed="rId6" cstate="print"/>
          <a:srcRect l="40169" t="78873" r="35932"/>
          <a:stretch>
            <a:fillRect/>
          </a:stretch>
        </p:blipFill>
        <p:spPr>
          <a:xfrm>
            <a:off x="4997364" y="5181539"/>
            <a:ext cx="3371603" cy="1676461"/>
          </a:xfrm>
          <a:prstGeom prst="rect">
            <a:avLst/>
          </a:prstGeom>
        </p:spPr>
      </p:pic>
      <p:sp>
        <p:nvSpPr>
          <p:cNvPr id="1048584" name="文本框 13" descr="e7d195523061f1c0deeec63e560781cfd59afb0ea006f2a87ABB68BF51EA6619813959095094C18C62A12F549504892A4AAA8C1554C6663626E05CA27F281A14E6983772AFC3FB97135759321DEA3D7004FB075A8443E283A7673BBBDBFD88DFA513D62253E27B7E9FFF4379D8121322A85C7E16198ADF129F152EEF5340DE1ED504E252F53EAD1F847BC471C6326134"/>
          <p:cNvSpPr txBox="1"/>
          <p:nvPr/>
        </p:nvSpPr>
        <p:spPr>
          <a:xfrm flipH="1">
            <a:off x="1995636" y="1698290"/>
            <a:ext cx="8101160" cy="1568450"/>
          </a:xfrm>
          <a:prstGeom prst="rect">
            <a:avLst/>
          </a:prstGeom>
          <a:noFill/>
        </p:spPr>
        <p:txBody>
          <a:bodyPr wrap="square" rtlCol="0">
            <a:spAutoFit/>
          </a:bodyPr>
          <a:p>
            <a:pPr algn="ctr"/>
            <a:r>
              <a:rPr lang="en-US" altLang="zh-CN" sz="3200" b="1" dirty="0">
                <a:solidFill>
                  <a:srgbClr val="36BAE7"/>
                </a:solidFill>
                <a:latin typeface="Calibri" panose="020F0502020204030204" pitchFamily="34" charset="0"/>
                <a:ea typeface="幼圆" panose="02010509060101010101" pitchFamily="49" charset="-122"/>
                <a:cs typeface="Aharoni" panose="02010803020104030203" pitchFamily="2" charset="-79"/>
              </a:rPr>
              <a:t>Membangun kepercayaan diri </a:t>
            </a:r>
            <a:endParaRPr lang="en-US" altLang="zh-CN" sz="3200" b="1" dirty="0">
              <a:solidFill>
                <a:srgbClr val="36BAE7"/>
              </a:solidFill>
              <a:latin typeface="Calibri" panose="020F0502020204030204" pitchFamily="34" charset="0"/>
              <a:ea typeface="幼圆" panose="02010509060101010101" pitchFamily="49" charset="-122"/>
              <a:cs typeface="Aharoni" panose="02010803020104030203" pitchFamily="2" charset="-79"/>
            </a:endParaRPr>
          </a:p>
          <a:p>
            <a:pPr algn="ctr"/>
            <a:r>
              <a:rPr lang="en-US" altLang="zh-CN" sz="3200" b="1" dirty="0">
                <a:solidFill>
                  <a:srgbClr val="E84118"/>
                </a:solidFill>
                <a:latin typeface="Calibri" panose="020F0502020204030204" pitchFamily="34" charset="0"/>
                <a:ea typeface="幼圆" panose="02010509060101010101" pitchFamily="49" charset="-122"/>
                <a:cs typeface="Aharoni" panose="02010803020104030203" pitchFamily="2" charset="-79"/>
              </a:rPr>
              <a:t> Hubungan terapeutis dalam berkomunikasi</a:t>
            </a:r>
            <a:endParaRPr lang="en-US" altLang="zh-CN" sz="3200" b="1" dirty="0">
              <a:solidFill>
                <a:srgbClr val="E84118"/>
              </a:solidFill>
              <a:latin typeface="Calibri" panose="020F0502020204030204" pitchFamily="34" charset="0"/>
              <a:ea typeface="幼圆" panose="02010509060101010101" pitchFamily="49" charset="-122"/>
              <a:cs typeface="Aharoni" panose="02010803020104030203" pitchFamily="2" charset="-79"/>
            </a:endParaRPr>
          </a:p>
          <a:p>
            <a:pPr algn="ctr"/>
            <a:r>
              <a:rPr lang="en-US" altLang="zh-CN" sz="3200" b="1" dirty="0">
                <a:solidFill>
                  <a:srgbClr val="FFC000"/>
                </a:solidFill>
                <a:latin typeface="Calibri" panose="020F0502020204030204" pitchFamily="34" charset="0"/>
                <a:ea typeface="幼圆" panose="02010509060101010101" pitchFamily="49" charset="-122"/>
                <a:cs typeface="Aharoni" panose="02010803020104030203" pitchFamily="2" charset="-79"/>
              </a:rPr>
              <a:t>Konsep komunikasi efektif</a:t>
            </a:r>
            <a:endParaRPr lang="en-US" altLang="zh-CN" sz="3200" b="1" dirty="0">
              <a:solidFill>
                <a:srgbClr val="FFC000"/>
              </a:solidFill>
              <a:latin typeface="Calibri" panose="020F0502020204030204" pitchFamily="34" charset="0"/>
              <a:ea typeface="幼圆" panose="02010509060101010101" pitchFamily="49" charset="-122"/>
              <a:cs typeface="Aharoni" panose="02010803020104030203" pitchFamily="2" charset="-79"/>
            </a:endParaRPr>
          </a:p>
        </p:txBody>
      </p:sp>
      <p:sp>
        <p:nvSpPr>
          <p:cNvPr id="1048585" name="矩形 15"/>
          <p:cNvSpPr/>
          <p:nvPr/>
        </p:nvSpPr>
        <p:spPr>
          <a:xfrm>
            <a:off x="3465195" y="3608070"/>
            <a:ext cx="5162550" cy="1964055"/>
          </a:xfrm>
          <a:prstGeom prst="rect">
            <a:avLst/>
          </a:prstGeom>
          <a:noFill/>
          <a:ln w="25400">
            <a:solidFill>
              <a:srgbClr val="E84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586" name="文本框 16" descr="e7d195523061f1c0deeec63e560781cfd59afb0ea006f2a87ABB68BF51EA6619813959095094C18C62A12F549504892A4AAA8C1554C6663626E05CA27F281A14E6983772AFC3FB97135759321DEA3D7004FB075A8443E283A7673BBBDBFD88DFA513D62253E27B7E9FFF4379D8121322A85C7E16198ADF129F152EEF5340DE1ED504E252F53EAD1F847BC471C6326134"/>
          <p:cNvSpPr txBox="1"/>
          <p:nvPr/>
        </p:nvSpPr>
        <p:spPr>
          <a:xfrm flipH="1">
            <a:off x="3757071" y="3608375"/>
            <a:ext cx="4870536" cy="1938020"/>
          </a:xfrm>
          <a:prstGeom prst="rect">
            <a:avLst/>
          </a:prstGeom>
          <a:noFill/>
        </p:spPr>
        <p:txBody>
          <a:bodyPr wrap="square" rtlCol="0">
            <a:spAutoFit/>
          </a:bodyPr>
          <a:p>
            <a:r>
              <a:rPr lang="en-US" altLang="zh-CN" sz="2400" b="1" dirty="0">
                <a:solidFill>
                  <a:srgbClr val="E84117"/>
                </a:solidFill>
                <a:latin typeface="Calibri" panose="020F0502020204030204" pitchFamily="34" charset="0"/>
                <a:ea typeface="张海山锐线体2.0" panose="02000000000000000000" pitchFamily="2" charset="-122"/>
                <a:cs typeface="Aharoni" panose="02010803020104030203" pitchFamily="2" charset="-79"/>
              </a:rPr>
              <a:t>Kelompok 1</a:t>
            </a:r>
            <a:endParaRPr lang="en-US" altLang="zh-CN" sz="2400" b="1" dirty="0">
              <a:solidFill>
                <a:srgbClr val="E84117"/>
              </a:solidFill>
              <a:latin typeface="Calibri" panose="020F0502020204030204" pitchFamily="34" charset="0"/>
              <a:ea typeface="张海山锐线体2.0" panose="02000000000000000000" pitchFamily="2" charset="-122"/>
              <a:cs typeface="Aharoni" panose="02010803020104030203" pitchFamily="2" charset="-79"/>
            </a:endParaRPr>
          </a:p>
          <a:p>
            <a:pPr marL="457200" indent="-457200">
              <a:buFont typeface="Arial" panose="020B0604020202020204" pitchFamily="34" charset="0"/>
              <a:buChar char="•"/>
            </a:pPr>
            <a:r>
              <a:rPr lang="en-US" altLang="zh-CN" sz="2400" b="1" dirty="0">
                <a:solidFill>
                  <a:srgbClr val="00B0F0"/>
                </a:solidFill>
                <a:latin typeface="Calibri" panose="020F0502020204030204" pitchFamily="34" charset="0"/>
                <a:ea typeface="张海山锐线体2.0" panose="02000000000000000000" pitchFamily="2" charset="-122"/>
                <a:cs typeface="Aharoni" panose="02010803020104030203" pitchFamily="2" charset="-79"/>
              </a:rPr>
              <a:t>Siti Nuraynon Iskak</a:t>
            </a:r>
            <a:endParaRPr lang="en-US" altLang="zh-CN" sz="2400" b="1" dirty="0">
              <a:solidFill>
                <a:srgbClr val="00B0F0"/>
              </a:solidFill>
              <a:latin typeface="Calibri" panose="020F0502020204030204" pitchFamily="34" charset="0"/>
              <a:ea typeface="张海山锐线体2.0" panose="02000000000000000000" pitchFamily="2" charset="-122"/>
              <a:cs typeface="Aharoni" panose="02010803020104030203" pitchFamily="2" charset="-79"/>
            </a:endParaRPr>
          </a:p>
          <a:p>
            <a:pPr marL="457200" indent="-457200">
              <a:buFont typeface="Arial" panose="020B0604020202020204" pitchFamily="34" charset="0"/>
              <a:buChar char="•"/>
            </a:pPr>
            <a:r>
              <a:rPr lang="en-US" altLang="zh-CN" sz="2400" b="1" dirty="0">
                <a:solidFill>
                  <a:srgbClr val="00B0F0"/>
                </a:solidFill>
                <a:latin typeface="Calibri" panose="020F0502020204030204" pitchFamily="34" charset="0"/>
                <a:ea typeface="张海山锐线体2.0" panose="02000000000000000000" pitchFamily="2" charset="-122"/>
                <a:cs typeface="Aharoni" panose="02010803020104030203" pitchFamily="2" charset="-79"/>
              </a:rPr>
              <a:t>Risma Pratama Putri</a:t>
            </a:r>
            <a:endParaRPr lang="en-US" altLang="zh-CN" sz="2400" b="1" dirty="0">
              <a:solidFill>
                <a:srgbClr val="00B0F0"/>
              </a:solidFill>
              <a:latin typeface="Calibri" panose="020F0502020204030204" pitchFamily="34" charset="0"/>
              <a:ea typeface="张海山锐线体2.0" panose="02000000000000000000" pitchFamily="2" charset="-122"/>
              <a:cs typeface="Aharoni" panose="02010803020104030203" pitchFamily="2" charset="-79"/>
            </a:endParaRPr>
          </a:p>
          <a:p>
            <a:pPr marL="457200" indent="-457200">
              <a:buFont typeface="Arial" panose="020B0604020202020204" pitchFamily="34" charset="0"/>
              <a:buChar char="•"/>
            </a:pPr>
            <a:r>
              <a:rPr lang="en-US" altLang="zh-CN" sz="2400" b="1" dirty="0">
                <a:solidFill>
                  <a:srgbClr val="00B0F0"/>
                </a:solidFill>
                <a:latin typeface="Calibri" panose="020F0502020204030204" pitchFamily="34" charset="0"/>
                <a:ea typeface="张海山锐线体2.0" panose="02000000000000000000" pitchFamily="2" charset="-122"/>
                <a:cs typeface="Aharoni" panose="02010803020104030203" pitchFamily="2" charset="-79"/>
              </a:rPr>
              <a:t>Windy Khaerianti</a:t>
            </a:r>
            <a:endParaRPr lang="en-US" altLang="zh-CN" sz="2400" b="1" dirty="0">
              <a:solidFill>
                <a:srgbClr val="00B0F0"/>
              </a:solidFill>
              <a:latin typeface="Calibri" panose="020F0502020204030204" pitchFamily="34" charset="0"/>
              <a:ea typeface="张海山锐线体2.0" panose="02000000000000000000" pitchFamily="2" charset="-122"/>
              <a:cs typeface="Aharoni" panose="02010803020104030203" pitchFamily="2" charset="-79"/>
            </a:endParaRPr>
          </a:p>
          <a:p>
            <a:pPr marL="457200" indent="-457200">
              <a:buFont typeface="Arial" panose="020B0604020202020204" pitchFamily="34" charset="0"/>
              <a:buChar char="•"/>
            </a:pPr>
            <a:r>
              <a:rPr lang="en-US" altLang="zh-CN" sz="2400" b="1" dirty="0">
                <a:solidFill>
                  <a:srgbClr val="00B0F0"/>
                </a:solidFill>
                <a:latin typeface="Calibri" panose="020F0502020204030204" pitchFamily="34" charset="0"/>
                <a:ea typeface="张海山锐线体2.0" panose="02000000000000000000" pitchFamily="2" charset="-122"/>
                <a:cs typeface="Aharoni" panose="02010803020104030203" pitchFamily="2" charset="-79"/>
              </a:rPr>
              <a:t>Fitria Ikhsan</a:t>
            </a:r>
            <a:endParaRPr lang="en-US" altLang="zh-CN" sz="2400" b="1" dirty="0">
              <a:solidFill>
                <a:srgbClr val="00B0F0"/>
              </a:solidFill>
              <a:latin typeface="Calibri" panose="020F0502020204030204" pitchFamily="34" charset="0"/>
              <a:ea typeface="张海山锐线体2.0" panose="02000000000000000000" pitchFamily="2" charset="-122"/>
              <a:cs typeface="Aharoni" panose="02010803020104030203" pitchFamily="2" charset="-79"/>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55" name=""/>
        <p:cNvGrpSpPr/>
        <p:nvPr/>
      </p:nvGrpSpPr>
      <p:grpSpPr>
        <a:xfrm>
          <a:off x="0" y="0"/>
          <a:ext cx="0" cy="0"/>
          <a:chOff x="0" y="0"/>
          <a:chExt cx="0" cy="0"/>
        </a:xfrm>
      </p:grpSpPr>
      <p:pic>
        <p:nvPicPr>
          <p:cNvPr id="2097206" name="图片 18"/>
          <p:cNvPicPr>
            <a:picLocks noChangeAspect="1"/>
          </p:cNvPicPr>
          <p:nvPr/>
        </p:nvPicPr>
        <p:blipFill>
          <a:blip r:embed="rId1"/>
          <a:stretch>
            <a:fillRect/>
          </a:stretch>
        </p:blipFill>
        <p:spPr>
          <a:xfrm>
            <a:off x="0" y="6096"/>
            <a:ext cx="12192000" cy="6851904"/>
          </a:xfrm>
          <a:prstGeom prst="rect">
            <a:avLst/>
          </a:prstGeom>
        </p:spPr>
      </p:pic>
      <p:pic>
        <p:nvPicPr>
          <p:cNvPr id="2097207" name="图片 19"/>
          <p:cNvPicPr>
            <a:picLocks noChangeAspect="1"/>
          </p:cNvPicPr>
          <p:nvPr/>
        </p:nvPicPr>
        <p:blipFill rotWithShape="1">
          <a:blip r:embed="rId2" cstate="print"/>
          <a:srcRect l="8451" r="9894"/>
          <a:stretch>
            <a:fillRect/>
          </a:stretch>
        </p:blipFill>
        <p:spPr>
          <a:xfrm>
            <a:off x="-620449" y="-1102617"/>
            <a:ext cx="13576515" cy="9351636"/>
          </a:xfrm>
          <a:prstGeom prst="rect">
            <a:avLst/>
          </a:prstGeom>
        </p:spPr>
      </p:pic>
      <p:pic>
        <p:nvPicPr>
          <p:cNvPr id="2097208" name="图片 24"/>
          <p:cNvPicPr>
            <a:picLocks noChangeAspect="1"/>
          </p:cNvPicPr>
          <p:nvPr/>
        </p:nvPicPr>
        <p:blipFill rotWithShape="1">
          <a:blip r:embed="rId3" cstate="print"/>
          <a:srcRect r="74331" b="88924"/>
          <a:stretch>
            <a:fillRect/>
          </a:stretch>
        </p:blipFill>
        <p:spPr>
          <a:xfrm>
            <a:off x="-300556" y="100869"/>
            <a:ext cx="3129566" cy="759532"/>
          </a:xfrm>
          <a:prstGeom prst="rect">
            <a:avLst/>
          </a:prstGeom>
        </p:spPr>
      </p:pic>
      <p:pic>
        <p:nvPicPr>
          <p:cNvPr id="2097209" name="图片 25"/>
          <p:cNvPicPr>
            <a:picLocks noChangeAspect="1"/>
          </p:cNvPicPr>
          <p:nvPr/>
        </p:nvPicPr>
        <p:blipFill rotWithShape="1">
          <a:blip r:embed="rId3" cstate="print"/>
          <a:srcRect l="9930" t="52958" r="82570" b="34646"/>
          <a:stretch>
            <a:fillRect/>
          </a:stretch>
        </p:blipFill>
        <p:spPr>
          <a:xfrm>
            <a:off x="1522395" y="4763267"/>
            <a:ext cx="1593910" cy="1481663"/>
          </a:xfrm>
          <a:prstGeom prst="rect">
            <a:avLst/>
          </a:prstGeom>
        </p:spPr>
      </p:pic>
      <p:pic>
        <p:nvPicPr>
          <p:cNvPr id="2097210" name="图片 26"/>
          <p:cNvPicPr>
            <a:picLocks noChangeAspect="1"/>
          </p:cNvPicPr>
          <p:nvPr/>
        </p:nvPicPr>
        <p:blipFill rotWithShape="1">
          <a:blip r:embed="rId3" cstate="print"/>
          <a:srcRect l="87465" t="1873" r="2500" b="79533"/>
          <a:stretch>
            <a:fillRect/>
          </a:stretch>
        </p:blipFill>
        <p:spPr>
          <a:xfrm>
            <a:off x="10864617" y="36535"/>
            <a:ext cx="1208563" cy="1259448"/>
          </a:xfrm>
          <a:prstGeom prst="rect">
            <a:avLst/>
          </a:prstGeom>
        </p:spPr>
      </p:pic>
      <p:pic>
        <p:nvPicPr>
          <p:cNvPr id="2097211" name="图片 29"/>
          <p:cNvPicPr>
            <a:picLocks noChangeAspect="1"/>
          </p:cNvPicPr>
          <p:nvPr/>
        </p:nvPicPr>
        <p:blipFill rotWithShape="1">
          <a:blip r:embed="rId3" cstate="print"/>
          <a:srcRect l="73838" t="89393" r="6198" b="465"/>
          <a:stretch>
            <a:fillRect/>
          </a:stretch>
        </p:blipFill>
        <p:spPr>
          <a:xfrm>
            <a:off x="8864434" y="5888735"/>
            <a:ext cx="3327566" cy="950733"/>
          </a:xfrm>
          <a:prstGeom prst="rect">
            <a:avLst/>
          </a:prstGeom>
        </p:spPr>
      </p:pic>
      <p:pic>
        <p:nvPicPr>
          <p:cNvPr id="2097212" name="图片 27"/>
          <p:cNvPicPr>
            <a:picLocks noChangeAspect="1"/>
          </p:cNvPicPr>
          <p:nvPr/>
        </p:nvPicPr>
        <p:blipFill rotWithShape="1">
          <a:blip r:embed="rId4" cstate="print"/>
          <a:srcRect l="25423" r="19789" b="72883"/>
          <a:stretch>
            <a:fillRect/>
          </a:stretch>
        </p:blipFill>
        <p:spPr>
          <a:xfrm>
            <a:off x="3479939" y="-74716"/>
            <a:ext cx="7783441" cy="2166708"/>
          </a:xfrm>
          <a:prstGeom prst="rect">
            <a:avLst/>
          </a:prstGeom>
        </p:spPr>
      </p:pic>
      <p:sp>
        <p:nvSpPr>
          <p:cNvPr id="1048707" name="文本框 28"/>
          <p:cNvSpPr txBox="1"/>
          <p:nvPr/>
        </p:nvSpPr>
        <p:spPr>
          <a:xfrm>
            <a:off x="784860" y="1043305"/>
            <a:ext cx="5718810" cy="645160"/>
          </a:xfrm>
          <a:prstGeom prst="rect">
            <a:avLst/>
          </a:prstGeom>
          <a:noFill/>
        </p:spPr>
        <p:txBody>
          <a:bodyPr wrap="square" rtlCol="0">
            <a:spAutoFit/>
          </a:bodyPr>
          <a:p>
            <a:pPr algn="l"/>
            <a:r>
              <a:rPr lang="en-US" altLang="zh-CN" sz="3600" b="1" dirty="0">
                <a:solidFill>
                  <a:srgbClr val="E84117"/>
                </a:solidFill>
                <a:latin typeface="Calibri" panose="020F0502020204030204" pitchFamily="34" charset="0"/>
                <a:ea typeface="张海山锐线体2.0" panose="02000000000000000000" pitchFamily="2" charset="-122"/>
              </a:rPr>
              <a:t>Membangun percaya diri</a:t>
            </a:r>
            <a:endParaRPr lang="en-US" altLang="zh-CN" sz="3600" b="1" dirty="0">
              <a:solidFill>
                <a:srgbClr val="E84117"/>
              </a:solidFill>
              <a:latin typeface="Calibri" panose="020F0502020204030204" pitchFamily="34" charset="0"/>
              <a:ea typeface="张海山锐线体2.0" panose="02000000000000000000" pitchFamily="2" charset="-122"/>
            </a:endParaRPr>
          </a:p>
        </p:txBody>
      </p:sp>
      <p:pic>
        <p:nvPicPr>
          <p:cNvPr id="2097213" name="图片 30"/>
          <p:cNvPicPr>
            <a:picLocks noChangeAspect="1"/>
          </p:cNvPicPr>
          <p:nvPr/>
        </p:nvPicPr>
        <p:blipFill rotWithShape="1">
          <a:blip r:embed="rId5" cstate="print"/>
          <a:srcRect l="40169" t="78873" r="35932"/>
          <a:stretch>
            <a:fillRect/>
          </a:stretch>
        </p:blipFill>
        <p:spPr>
          <a:xfrm>
            <a:off x="4997364" y="5181539"/>
            <a:ext cx="3371603" cy="1676461"/>
          </a:xfrm>
          <a:prstGeom prst="rect">
            <a:avLst/>
          </a:prstGeom>
        </p:spPr>
      </p:pic>
      <p:pic>
        <p:nvPicPr>
          <p:cNvPr id="2097214" name="图片 11"/>
          <p:cNvPicPr>
            <a:picLocks noChangeAspect="1"/>
          </p:cNvPicPr>
          <p:nvPr/>
        </p:nvPicPr>
        <p:blipFill rotWithShape="1">
          <a:blip r:embed="rId3" cstate="print"/>
          <a:srcRect l="4014" t="64415" r="75810" b="12296"/>
          <a:stretch>
            <a:fillRect/>
          </a:stretch>
        </p:blipFill>
        <p:spPr>
          <a:xfrm>
            <a:off x="-240" y="2721158"/>
            <a:ext cx="4013636" cy="2605711"/>
          </a:xfrm>
          <a:prstGeom prst="rect">
            <a:avLst/>
          </a:prstGeom>
        </p:spPr>
      </p:pic>
      <p:sp>
        <p:nvSpPr>
          <p:cNvPr id="2" name="Text Box 1"/>
          <p:cNvSpPr txBox="1"/>
          <p:nvPr/>
        </p:nvSpPr>
        <p:spPr>
          <a:xfrm>
            <a:off x="3858895" y="1871345"/>
            <a:ext cx="7080885" cy="4399915"/>
          </a:xfrm>
          <a:prstGeom prst="rect">
            <a:avLst/>
          </a:prstGeom>
          <a:noFill/>
        </p:spPr>
        <p:txBody>
          <a:bodyPr wrap="square" rtlCol="0">
            <a:spAutoFit/>
          </a:bodyPr>
          <a:p>
            <a:pPr marL="514350" indent="-514350">
              <a:buClr>
                <a:srgbClr val="000000"/>
              </a:buClr>
              <a:buFont typeface="+mj-lt"/>
              <a:buAutoNum type="arabicPeriod"/>
            </a:pPr>
            <a:r>
              <a:rPr lang="en-US" sz="2800">
                <a:latin typeface="Bahnschrift Condensed" panose="020B0502040204020203" charset="0"/>
                <a:cs typeface="Bahnschrift Condensed" panose="020B0502040204020203" charset="0"/>
              </a:rPr>
              <a:t>cintailah dirimu</a:t>
            </a:r>
            <a:endParaRPr lang="en-US" sz="2800">
              <a:latin typeface="Bahnschrift Condensed" panose="020B0502040204020203" charset="0"/>
              <a:cs typeface="Bahnschrift Condensed" panose="020B0502040204020203" charset="0"/>
            </a:endParaRPr>
          </a:p>
          <a:p>
            <a:pPr marL="514350" indent="-514350">
              <a:buClr>
                <a:srgbClr val="000000"/>
              </a:buClr>
              <a:buFont typeface="+mj-lt"/>
              <a:buAutoNum type="arabicPeriod"/>
            </a:pPr>
            <a:r>
              <a:rPr lang="en-US" sz="2800">
                <a:latin typeface="Bahnschrift Condensed" panose="020B0502040204020203" charset="0"/>
                <a:cs typeface="Bahnschrift Condensed" panose="020B0502040204020203" charset="0"/>
              </a:rPr>
              <a:t>hadapi dunia nyata</a:t>
            </a:r>
            <a:endParaRPr lang="en-US" sz="2800">
              <a:latin typeface="Bahnschrift Condensed" panose="020B0502040204020203" charset="0"/>
              <a:cs typeface="Bahnschrift Condensed" panose="020B0502040204020203" charset="0"/>
            </a:endParaRPr>
          </a:p>
          <a:p>
            <a:pPr marL="514350" indent="-514350">
              <a:buClr>
                <a:srgbClr val="000000"/>
              </a:buClr>
              <a:buFont typeface="+mj-lt"/>
              <a:buAutoNum type="arabicPeriod"/>
            </a:pPr>
            <a:r>
              <a:rPr lang="en-US" sz="2800">
                <a:latin typeface="Bahnschrift Condensed" panose="020B0502040204020203" charset="0"/>
                <a:cs typeface="Bahnschrift Condensed" panose="020B0502040204020203" charset="0"/>
              </a:rPr>
              <a:t>berjalan 25 persen lebih cepat</a:t>
            </a:r>
            <a:endParaRPr lang="en-US" sz="2800">
              <a:latin typeface="Bahnschrift Condensed" panose="020B0502040204020203" charset="0"/>
              <a:cs typeface="Bahnschrift Condensed" panose="020B0502040204020203" charset="0"/>
            </a:endParaRPr>
          </a:p>
          <a:p>
            <a:pPr marL="514350" indent="-514350">
              <a:buClr>
                <a:srgbClr val="000000"/>
              </a:buClr>
              <a:buFont typeface="+mj-lt"/>
              <a:buAutoNum type="arabicPeriod"/>
            </a:pPr>
            <a:r>
              <a:rPr lang="en-US" sz="2800">
                <a:latin typeface="Bahnschrift Condensed" panose="020B0502040204020203" charset="0"/>
                <a:cs typeface="Bahnschrift Condensed" panose="020B0502040204020203" charset="0"/>
              </a:rPr>
              <a:t>tunjukkan apa yang anda banggakan</a:t>
            </a:r>
            <a:endParaRPr lang="en-US" sz="2800">
              <a:latin typeface="Bahnschrift Condensed" panose="020B0502040204020203" charset="0"/>
              <a:cs typeface="Bahnschrift Condensed" panose="020B0502040204020203" charset="0"/>
            </a:endParaRPr>
          </a:p>
          <a:p>
            <a:pPr marL="514350" indent="-514350">
              <a:buClr>
                <a:srgbClr val="000000"/>
              </a:buClr>
              <a:buFont typeface="+mj-lt"/>
              <a:buAutoNum type="arabicPeriod"/>
            </a:pPr>
            <a:r>
              <a:rPr lang="en-US" sz="2800">
                <a:latin typeface="Bahnschrift Condensed" panose="020B0502040204020203" charset="0"/>
                <a:cs typeface="Bahnschrift Condensed" panose="020B0502040204020203" charset="0"/>
              </a:rPr>
              <a:t>jadilah diri sendiri dan mandiri</a:t>
            </a:r>
            <a:endParaRPr lang="en-US" sz="2800">
              <a:latin typeface="Bahnschrift Condensed" panose="020B0502040204020203" charset="0"/>
              <a:cs typeface="Bahnschrift Condensed" panose="020B0502040204020203" charset="0"/>
            </a:endParaRPr>
          </a:p>
          <a:p>
            <a:pPr marL="514350" indent="-514350">
              <a:buClr>
                <a:srgbClr val="000000"/>
              </a:buClr>
              <a:buFont typeface="+mj-lt"/>
              <a:buAutoNum type="arabicPeriod"/>
            </a:pPr>
            <a:r>
              <a:rPr lang="en-US" sz="2800">
                <a:latin typeface="Bahnschrift Condensed" panose="020B0502040204020203" charset="0"/>
                <a:cs typeface="Bahnschrift Condensed" panose="020B0502040204020203" charset="0"/>
              </a:rPr>
              <a:t>jangan kalah dengan ejekan orang lain</a:t>
            </a:r>
            <a:endParaRPr lang="en-US" sz="2800">
              <a:latin typeface="Bahnschrift Condensed" panose="020B0502040204020203" charset="0"/>
              <a:cs typeface="Bahnschrift Condensed" panose="020B0502040204020203" charset="0"/>
            </a:endParaRPr>
          </a:p>
          <a:p>
            <a:pPr marL="514350" indent="-514350">
              <a:buClr>
                <a:srgbClr val="000000"/>
              </a:buClr>
              <a:buFont typeface="+mj-lt"/>
              <a:buAutoNum type="arabicPeriod"/>
            </a:pPr>
            <a:r>
              <a:rPr lang="en-US" sz="2800">
                <a:latin typeface="Bahnschrift Condensed" panose="020B0502040204020203" charset="0"/>
                <a:cs typeface="Bahnschrift Condensed" panose="020B0502040204020203" charset="0"/>
              </a:rPr>
              <a:t>banyak-banyak senyum</a:t>
            </a:r>
            <a:endParaRPr lang="en-US" sz="2800">
              <a:latin typeface="Bahnschrift Condensed" panose="020B0502040204020203" charset="0"/>
              <a:cs typeface="Bahnschrift Condensed" panose="020B0502040204020203" charset="0"/>
            </a:endParaRPr>
          </a:p>
          <a:p>
            <a:pPr marL="514350" indent="-514350">
              <a:buClr>
                <a:srgbClr val="000000"/>
              </a:buClr>
              <a:buFont typeface="+mj-lt"/>
              <a:buAutoNum type="arabicPeriod"/>
            </a:pPr>
            <a:r>
              <a:rPr lang="en-US" sz="2800">
                <a:latin typeface="Bahnschrift Condensed" panose="020B0502040204020203" charset="0"/>
                <a:cs typeface="Bahnschrift Condensed" panose="020B0502040204020203" charset="0"/>
              </a:rPr>
              <a:t>masuki lingkungan orang-orang yang percaya diri</a:t>
            </a:r>
            <a:endParaRPr lang="en-US" sz="2800">
              <a:latin typeface="Bahnschrift Condensed" panose="020B0502040204020203" charset="0"/>
              <a:cs typeface="Bahnschrift Condensed" panose="020B0502040204020203" charset="0"/>
            </a:endParaRPr>
          </a:p>
          <a:p>
            <a:pPr indent="0">
              <a:buClr>
                <a:srgbClr val="000000"/>
              </a:buClr>
              <a:buFont typeface="+mj-lt"/>
              <a:buNone/>
            </a:pPr>
            <a:endParaRPr lang="en-US" sz="2800">
              <a:latin typeface="Bahnschrift Condensed" panose="020B0502040204020203" charset="0"/>
              <a:cs typeface="Bahnschrift Condensed" panose="020B0502040204020203"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048707"/>
                                        </p:tgtEl>
                                        <p:attrNameLst>
                                          <p:attrName>style.visibility</p:attrName>
                                        </p:attrNameLst>
                                      </p:cBhvr>
                                      <p:to>
                                        <p:strVal val="visible"/>
                                      </p:to>
                                    </p:set>
                                    <p:anim calcmode="lin" valueType="num">
                                      <p:cBhvr>
                                        <p:cTn id="7" dur="1000" fill="hold"/>
                                        <p:tgtEl>
                                          <p:spTgt spid="1048707"/>
                                        </p:tgtEl>
                                        <p:attrNameLst>
                                          <p:attrName>ppt_w</p:attrName>
                                        </p:attrNameLst>
                                      </p:cBhvr>
                                      <p:tavLst>
                                        <p:tav tm="0">
                                          <p:val>
                                            <p:strVal val="#ppt_w+.3"/>
                                          </p:val>
                                        </p:tav>
                                        <p:tav tm="100000">
                                          <p:val>
                                            <p:strVal val="#ppt_w"/>
                                          </p:val>
                                        </p:tav>
                                      </p:tavLst>
                                    </p:anim>
                                    <p:anim calcmode="lin" valueType="num">
                                      <p:cBhvr>
                                        <p:cTn id="8" dur="1000" fill="hold"/>
                                        <p:tgtEl>
                                          <p:spTgt spid="1048707"/>
                                        </p:tgtEl>
                                        <p:attrNameLst>
                                          <p:attrName>ppt_h</p:attrName>
                                        </p:attrNameLst>
                                      </p:cBhvr>
                                      <p:tavLst>
                                        <p:tav tm="0">
                                          <p:val>
                                            <p:strVal val="#ppt_h"/>
                                          </p:val>
                                        </p:tav>
                                        <p:tav tm="100000">
                                          <p:val>
                                            <p:strVal val="#ppt_h"/>
                                          </p:val>
                                        </p:tav>
                                      </p:tavLst>
                                    </p:anim>
                                    <p:animEffect transition="in" filter="fade">
                                      <p:cBhvr>
                                        <p:cTn id="9" dur="1000"/>
                                        <p:tgtEl>
                                          <p:spTgt spid="1048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0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55" name=""/>
        <p:cNvGrpSpPr/>
        <p:nvPr/>
      </p:nvGrpSpPr>
      <p:grpSpPr>
        <a:xfrm>
          <a:off x="0" y="0"/>
          <a:ext cx="0" cy="0"/>
          <a:chOff x="0" y="0"/>
          <a:chExt cx="0" cy="0"/>
        </a:xfrm>
      </p:grpSpPr>
      <p:pic>
        <p:nvPicPr>
          <p:cNvPr id="2097206" name="图片 18"/>
          <p:cNvPicPr>
            <a:picLocks noChangeAspect="1"/>
          </p:cNvPicPr>
          <p:nvPr/>
        </p:nvPicPr>
        <p:blipFill>
          <a:blip r:embed="rId1"/>
          <a:stretch>
            <a:fillRect/>
          </a:stretch>
        </p:blipFill>
        <p:spPr>
          <a:xfrm>
            <a:off x="0" y="6096"/>
            <a:ext cx="12192000" cy="6851904"/>
          </a:xfrm>
          <a:prstGeom prst="rect">
            <a:avLst/>
          </a:prstGeom>
        </p:spPr>
      </p:pic>
      <p:pic>
        <p:nvPicPr>
          <p:cNvPr id="2097207" name="图片 19"/>
          <p:cNvPicPr>
            <a:picLocks noChangeAspect="1"/>
          </p:cNvPicPr>
          <p:nvPr/>
        </p:nvPicPr>
        <p:blipFill rotWithShape="1">
          <a:blip r:embed="rId2" cstate="print"/>
          <a:srcRect l="8451" r="9894"/>
          <a:stretch>
            <a:fillRect/>
          </a:stretch>
        </p:blipFill>
        <p:spPr>
          <a:xfrm>
            <a:off x="-620449" y="-1102617"/>
            <a:ext cx="13576515" cy="9351636"/>
          </a:xfrm>
          <a:prstGeom prst="rect">
            <a:avLst/>
          </a:prstGeom>
        </p:spPr>
      </p:pic>
      <p:pic>
        <p:nvPicPr>
          <p:cNvPr id="2097208" name="图片 24"/>
          <p:cNvPicPr>
            <a:picLocks noChangeAspect="1"/>
          </p:cNvPicPr>
          <p:nvPr/>
        </p:nvPicPr>
        <p:blipFill rotWithShape="1">
          <a:blip r:embed="rId3" cstate="print"/>
          <a:srcRect r="74331" b="88924"/>
          <a:stretch>
            <a:fillRect/>
          </a:stretch>
        </p:blipFill>
        <p:spPr>
          <a:xfrm>
            <a:off x="-300556" y="100869"/>
            <a:ext cx="3129566" cy="759532"/>
          </a:xfrm>
          <a:prstGeom prst="rect">
            <a:avLst/>
          </a:prstGeom>
        </p:spPr>
      </p:pic>
      <p:pic>
        <p:nvPicPr>
          <p:cNvPr id="2097209" name="图片 25"/>
          <p:cNvPicPr>
            <a:picLocks noChangeAspect="1"/>
          </p:cNvPicPr>
          <p:nvPr/>
        </p:nvPicPr>
        <p:blipFill rotWithShape="1">
          <a:blip r:embed="rId3" cstate="print"/>
          <a:srcRect l="9930" t="52958" r="82570" b="34646"/>
          <a:stretch>
            <a:fillRect/>
          </a:stretch>
        </p:blipFill>
        <p:spPr>
          <a:xfrm>
            <a:off x="1522395" y="4763267"/>
            <a:ext cx="1593910" cy="1481663"/>
          </a:xfrm>
          <a:prstGeom prst="rect">
            <a:avLst/>
          </a:prstGeom>
        </p:spPr>
      </p:pic>
      <p:pic>
        <p:nvPicPr>
          <p:cNvPr id="2097210" name="图片 26"/>
          <p:cNvPicPr>
            <a:picLocks noChangeAspect="1"/>
          </p:cNvPicPr>
          <p:nvPr/>
        </p:nvPicPr>
        <p:blipFill rotWithShape="1">
          <a:blip r:embed="rId3" cstate="print"/>
          <a:srcRect l="87465" t="1873" r="2500" b="79533"/>
          <a:stretch>
            <a:fillRect/>
          </a:stretch>
        </p:blipFill>
        <p:spPr>
          <a:xfrm>
            <a:off x="10864617" y="36535"/>
            <a:ext cx="1208563" cy="1259448"/>
          </a:xfrm>
          <a:prstGeom prst="rect">
            <a:avLst/>
          </a:prstGeom>
        </p:spPr>
      </p:pic>
      <p:pic>
        <p:nvPicPr>
          <p:cNvPr id="2097211" name="图片 29"/>
          <p:cNvPicPr>
            <a:picLocks noChangeAspect="1"/>
          </p:cNvPicPr>
          <p:nvPr/>
        </p:nvPicPr>
        <p:blipFill rotWithShape="1">
          <a:blip r:embed="rId3" cstate="print"/>
          <a:srcRect l="73838" t="89393" r="6198" b="465"/>
          <a:stretch>
            <a:fillRect/>
          </a:stretch>
        </p:blipFill>
        <p:spPr>
          <a:xfrm>
            <a:off x="8864434" y="5888735"/>
            <a:ext cx="3327566" cy="950733"/>
          </a:xfrm>
          <a:prstGeom prst="rect">
            <a:avLst/>
          </a:prstGeom>
        </p:spPr>
      </p:pic>
      <p:pic>
        <p:nvPicPr>
          <p:cNvPr id="2097212" name="图片 27"/>
          <p:cNvPicPr>
            <a:picLocks noChangeAspect="1"/>
          </p:cNvPicPr>
          <p:nvPr/>
        </p:nvPicPr>
        <p:blipFill rotWithShape="1">
          <a:blip r:embed="rId4" cstate="print"/>
          <a:srcRect l="25423" r="19789" b="72883"/>
          <a:stretch>
            <a:fillRect/>
          </a:stretch>
        </p:blipFill>
        <p:spPr>
          <a:xfrm>
            <a:off x="3479939" y="-74716"/>
            <a:ext cx="7783441" cy="2166708"/>
          </a:xfrm>
          <a:prstGeom prst="rect">
            <a:avLst/>
          </a:prstGeom>
        </p:spPr>
      </p:pic>
      <p:sp>
        <p:nvSpPr>
          <p:cNvPr id="1048707" name="文本框 28"/>
          <p:cNvSpPr txBox="1"/>
          <p:nvPr/>
        </p:nvSpPr>
        <p:spPr>
          <a:xfrm>
            <a:off x="784860" y="1043305"/>
            <a:ext cx="5718810" cy="645160"/>
          </a:xfrm>
          <a:prstGeom prst="rect">
            <a:avLst/>
          </a:prstGeom>
          <a:noFill/>
        </p:spPr>
        <p:txBody>
          <a:bodyPr wrap="square" rtlCol="0">
            <a:spAutoFit/>
          </a:bodyPr>
          <a:p>
            <a:pPr algn="l"/>
            <a:r>
              <a:rPr lang="en-US" altLang="zh-CN" sz="3600" b="1" dirty="0">
                <a:solidFill>
                  <a:srgbClr val="E84117"/>
                </a:solidFill>
                <a:latin typeface="Calibri" panose="020F0502020204030204" pitchFamily="34" charset="0"/>
                <a:ea typeface="张海山锐线体2.0" panose="02000000000000000000" pitchFamily="2" charset="-122"/>
              </a:rPr>
              <a:t>Membangun percaya diri</a:t>
            </a:r>
            <a:endParaRPr lang="en-US" altLang="zh-CN" sz="3600" b="1" dirty="0">
              <a:solidFill>
                <a:srgbClr val="E84117"/>
              </a:solidFill>
              <a:latin typeface="Calibri" panose="020F0502020204030204" pitchFamily="34" charset="0"/>
              <a:ea typeface="张海山锐线体2.0" panose="02000000000000000000" pitchFamily="2" charset="-122"/>
            </a:endParaRPr>
          </a:p>
        </p:txBody>
      </p:sp>
      <p:pic>
        <p:nvPicPr>
          <p:cNvPr id="2097213" name="图片 30"/>
          <p:cNvPicPr>
            <a:picLocks noChangeAspect="1"/>
          </p:cNvPicPr>
          <p:nvPr/>
        </p:nvPicPr>
        <p:blipFill rotWithShape="1">
          <a:blip r:embed="rId5" cstate="print"/>
          <a:srcRect l="40169" t="78873" r="35932"/>
          <a:stretch>
            <a:fillRect/>
          </a:stretch>
        </p:blipFill>
        <p:spPr>
          <a:xfrm>
            <a:off x="4997364" y="5181539"/>
            <a:ext cx="3371603" cy="1676461"/>
          </a:xfrm>
          <a:prstGeom prst="rect">
            <a:avLst/>
          </a:prstGeom>
        </p:spPr>
      </p:pic>
      <p:pic>
        <p:nvPicPr>
          <p:cNvPr id="2097214" name="图片 11"/>
          <p:cNvPicPr>
            <a:picLocks noChangeAspect="1"/>
          </p:cNvPicPr>
          <p:nvPr/>
        </p:nvPicPr>
        <p:blipFill rotWithShape="1">
          <a:blip r:embed="rId3" cstate="print"/>
          <a:srcRect l="4014" t="64415" r="75810" b="12296"/>
          <a:stretch>
            <a:fillRect/>
          </a:stretch>
        </p:blipFill>
        <p:spPr>
          <a:xfrm>
            <a:off x="-240" y="2721158"/>
            <a:ext cx="4013636" cy="2605711"/>
          </a:xfrm>
          <a:prstGeom prst="rect">
            <a:avLst/>
          </a:prstGeom>
        </p:spPr>
      </p:pic>
      <p:sp>
        <p:nvSpPr>
          <p:cNvPr id="2" name="Text Box 1"/>
          <p:cNvSpPr txBox="1"/>
          <p:nvPr/>
        </p:nvSpPr>
        <p:spPr>
          <a:xfrm>
            <a:off x="3858895" y="1871345"/>
            <a:ext cx="7080885" cy="3969385"/>
          </a:xfrm>
          <a:prstGeom prst="rect">
            <a:avLst/>
          </a:prstGeom>
          <a:noFill/>
        </p:spPr>
        <p:txBody>
          <a:bodyPr wrap="square" rtlCol="0">
            <a:spAutoFit/>
          </a:bodyPr>
          <a:p>
            <a:pPr marL="514350" indent="-514350">
              <a:buClr>
                <a:srgbClr val="000000"/>
              </a:buClr>
              <a:buFont typeface="+mj-lt"/>
              <a:buAutoNum type="arabicPeriod" startAt="9"/>
            </a:pPr>
            <a:r>
              <a:rPr lang="en-US" sz="2800">
                <a:latin typeface="Bahnschrift Condensed" panose="020B0502040204020203" charset="0"/>
                <a:cs typeface="Bahnschrift Condensed" panose="020B0502040204020203" charset="0"/>
              </a:rPr>
              <a:t>pandang semua orang dengan kacamata yang sama</a:t>
            </a:r>
            <a:endParaRPr lang="en-US" sz="2800">
              <a:latin typeface="Bahnschrift Condensed" panose="020B0502040204020203" charset="0"/>
              <a:cs typeface="Bahnschrift Condensed" panose="020B0502040204020203" charset="0"/>
            </a:endParaRPr>
          </a:p>
          <a:p>
            <a:pPr marL="514350" indent="-514350">
              <a:buClr>
                <a:srgbClr val="000000"/>
              </a:buClr>
              <a:buFont typeface="+mj-lt"/>
              <a:buAutoNum type="arabicPeriod" startAt="9"/>
            </a:pPr>
            <a:r>
              <a:rPr lang="en-US" sz="2800">
                <a:latin typeface="Bahnschrift Condensed" panose="020B0502040204020203" charset="0"/>
                <a:cs typeface="Bahnschrift Condensed" panose="020B0502040204020203" charset="0"/>
              </a:rPr>
              <a:t>mintalah pendapat orang lain</a:t>
            </a:r>
            <a:endParaRPr lang="en-US" sz="2800">
              <a:latin typeface="Bahnschrift Condensed" panose="020B0502040204020203" charset="0"/>
              <a:cs typeface="Bahnschrift Condensed" panose="020B0502040204020203" charset="0"/>
            </a:endParaRPr>
          </a:p>
          <a:p>
            <a:pPr marL="514350" indent="-514350">
              <a:buClr>
                <a:srgbClr val="000000"/>
              </a:buClr>
              <a:buFont typeface="+mj-lt"/>
              <a:buAutoNum type="arabicPeriod" startAt="9"/>
            </a:pPr>
            <a:r>
              <a:rPr lang="en-US" sz="2800">
                <a:latin typeface="Bahnschrift Condensed" panose="020B0502040204020203" charset="0"/>
                <a:cs typeface="Bahnschrift Condensed" panose="020B0502040204020203" charset="0"/>
              </a:rPr>
              <a:t>buang prasangka buruk</a:t>
            </a:r>
            <a:endParaRPr lang="en-US" sz="2800">
              <a:latin typeface="Bahnschrift Condensed" panose="020B0502040204020203" charset="0"/>
              <a:cs typeface="Bahnschrift Condensed" panose="020B0502040204020203" charset="0"/>
            </a:endParaRPr>
          </a:p>
          <a:p>
            <a:pPr marL="514350" indent="-514350">
              <a:buClr>
                <a:srgbClr val="000000"/>
              </a:buClr>
              <a:buFont typeface="+mj-lt"/>
              <a:buAutoNum type="arabicPeriod" startAt="9"/>
            </a:pPr>
            <a:r>
              <a:rPr lang="en-US" sz="2800">
                <a:latin typeface="Bahnschrift Condensed" panose="020B0502040204020203" charset="0"/>
                <a:cs typeface="Bahnschrift Condensed" panose="020B0502040204020203" charset="0"/>
              </a:rPr>
              <a:t>percaya diri bukan hanya sekedar fisik</a:t>
            </a:r>
            <a:endParaRPr lang="en-US" sz="2800">
              <a:latin typeface="Bahnschrift Condensed" panose="020B0502040204020203" charset="0"/>
              <a:cs typeface="Bahnschrift Condensed" panose="020B0502040204020203" charset="0"/>
            </a:endParaRPr>
          </a:p>
          <a:p>
            <a:pPr marL="514350" indent="-514350">
              <a:buClr>
                <a:srgbClr val="000000"/>
              </a:buClr>
              <a:buFont typeface="+mj-lt"/>
              <a:buAutoNum type="arabicPeriod" startAt="9"/>
            </a:pPr>
            <a:r>
              <a:rPr lang="en-US" sz="2800">
                <a:latin typeface="Bahnschrift Condensed" panose="020B0502040204020203" charset="0"/>
                <a:cs typeface="Bahnschrift Condensed" panose="020B0502040204020203" charset="0"/>
              </a:rPr>
              <a:t>perluas wawasan</a:t>
            </a:r>
            <a:endParaRPr lang="en-US" sz="2800">
              <a:latin typeface="Bahnschrift Condensed" panose="020B0502040204020203" charset="0"/>
              <a:cs typeface="Bahnschrift Condensed" panose="020B0502040204020203" charset="0"/>
            </a:endParaRPr>
          </a:p>
          <a:p>
            <a:pPr marL="514350" indent="-514350">
              <a:buClr>
                <a:srgbClr val="000000"/>
              </a:buClr>
              <a:buFont typeface="+mj-lt"/>
              <a:buAutoNum type="arabicPeriod" startAt="9"/>
            </a:pPr>
            <a:r>
              <a:rPr lang="en-US" sz="2800">
                <a:latin typeface="Bahnschrift Condensed" panose="020B0502040204020203" charset="0"/>
                <a:cs typeface="Bahnschrift Condensed" panose="020B0502040204020203" charset="0"/>
              </a:rPr>
              <a:t>belajarlah untuk lebih komunikatif</a:t>
            </a:r>
            <a:endParaRPr lang="en-US" sz="2800">
              <a:latin typeface="Bahnschrift Condensed" panose="020B0502040204020203" charset="0"/>
              <a:cs typeface="Bahnschrift Condensed" panose="020B0502040204020203" charset="0"/>
            </a:endParaRPr>
          </a:p>
          <a:p>
            <a:pPr marL="514350" indent="-514350">
              <a:buClr>
                <a:srgbClr val="000000"/>
              </a:buClr>
              <a:buFont typeface="+mj-lt"/>
              <a:buAutoNum type="arabicPeriod" startAt="9"/>
            </a:pPr>
            <a:r>
              <a:rPr lang="en-US" sz="2800">
                <a:latin typeface="Bahnschrift Condensed" panose="020B0502040204020203" charset="0"/>
                <a:cs typeface="Bahnschrift Condensed" panose="020B0502040204020203" charset="0"/>
              </a:rPr>
              <a:t>berhentilah mengeluh</a:t>
            </a:r>
            <a:endParaRPr lang="en-US" sz="2800">
              <a:latin typeface="Bahnschrift Condensed" panose="020B0502040204020203" charset="0"/>
              <a:cs typeface="Bahnschrift Condensed" panose="020B0502040204020203" charset="0"/>
            </a:endParaRPr>
          </a:p>
          <a:p>
            <a:pPr marL="514350" indent="-514350">
              <a:buClr>
                <a:srgbClr val="000000"/>
              </a:buClr>
              <a:buFont typeface="+mj-lt"/>
              <a:buAutoNum type="arabicPeriod" startAt="9"/>
            </a:pPr>
            <a:endParaRPr lang="en-US" sz="2800">
              <a:latin typeface="Bahnschrift Condensed" panose="020B0502040204020203" charset="0"/>
              <a:cs typeface="Bahnschrift Condensed" panose="020B0502040204020203"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048707"/>
                                        </p:tgtEl>
                                        <p:attrNameLst>
                                          <p:attrName>style.visibility</p:attrName>
                                        </p:attrNameLst>
                                      </p:cBhvr>
                                      <p:to>
                                        <p:strVal val="visible"/>
                                      </p:to>
                                    </p:set>
                                    <p:anim calcmode="lin" valueType="num">
                                      <p:cBhvr>
                                        <p:cTn id="7" dur="1000" fill="hold"/>
                                        <p:tgtEl>
                                          <p:spTgt spid="1048707"/>
                                        </p:tgtEl>
                                        <p:attrNameLst>
                                          <p:attrName>ppt_w</p:attrName>
                                        </p:attrNameLst>
                                      </p:cBhvr>
                                      <p:tavLst>
                                        <p:tav tm="0">
                                          <p:val>
                                            <p:strVal val="#ppt_w+.3"/>
                                          </p:val>
                                        </p:tav>
                                        <p:tav tm="100000">
                                          <p:val>
                                            <p:strVal val="#ppt_w"/>
                                          </p:val>
                                        </p:tav>
                                      </p:tavLst>
                                    </p:anim>
                                    <p:anim calcmode="lin" valueType="num">
                                      <p:cBhvr>
                                        <p:cTn id="8" dur="1000" fill="hold"/>
                                        <p:tgtEl>
                                          <p:spTgt spid="1048707"/>
                                        </p:tgtEl>
                                        <p:attrNameLst>
                                          <p:attrName>ppt_h</p:attrName>
                                        </p:attrNameLst>
                                      </p:cBhvr>
                                      <p:tavLst>
                                        <p:tav tm="0">
                                          <p:val>
                                            <p:strVal val="#ppt_h"/>
                                          </p:val>
                                        </p:tav>
                                        <p:tav tm="100000">
                                          <p:val>
                                            <p:strVal val="#ppt_h"/>
                                          </p:val>
                                        </p:tav>
                                      </p:tavLst>
                                    </p:anim>
                                    <p:animEffect transition="in" filter="fade">
                                      <p:cBhvr>
                                        <p:cTn id="9" dur="1000"/>
                                        <p:tgtEl>
                                          <p:spTgt spid="1048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0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54" name=""/>
        <p:cNvGrpSpPr/>
        <p:nvPr/>
      </p:nvGrpSpPr>
      <p:grpSpPr>
        <a:xfrm>
          <a:off x="0" y="0"/>
          <a:ext cx="0" cy="0"/>
          <a:chOff x="0" y="0"/>
          <a:chExt cx="0" cy="0"/>
        </a:xfrm>
      </p:grpSpPr>
      <p:pic>
        <p:nvPicPr>
          <p:cNvPr id="2097200" name="图片 18"/>
          <p:cNvPicPr>
            <a:picLocks noChangeAspect="1"/>
          </p:cNvPicPr>
          <p:nvPr/>
        </p:nvPicPr>
        <p:blipFill>
          <a:blip r:embed="rId1"/>
          <a:stretch>
            <a:fillRect/>
          </a:stretch>
        </p:blipFill>
        <p:spPr>
          <a:xfrm>
            <a:off x="0" y="6096"/>
            <a:ext cx="12192000" cy="6851904"/>
          </a:xfrm>
          <a:prstGeom prst="rect">
            <a:avLst/>
          </a:prstGeom>
        </p:spPr>
      </p:pic>
      <p:sp>
        <p:nvSpPr>
          <p:cNvPr id="1048679" name="圆角矩形 14"/>
          <p:cNvSpPr/>
          <p:nvPr/>
        </p:nvSpPr>
        <p:spPr>
          <a:xfrm>
            <a:off x="353518" y="344714"/>
            <a:ext cx="11495582" cy="6174831"/>
          </a:xfrm>
          <a:prstGeom prst="roundRect">
            <a:avLst>
              <a:gd name="adj" fmla="val 0"/>
            </a:avLst>
          </a:prstGeom>
          <a:solidFill>
            <a:schemeClr val="bg1"/>
          </a:solidFill>
          <a:ln w="28575">
            <a:solidFill>
              <a:srgbClr val="4F3F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097201" name="图片 16"/>
          <p:cNvPicPr>
            <a:picLocks noChangeAspect="1"/>
          </p:cNvPicPr>
          <p:nvPr/>
        </p:nvPicPr>
        <p:blipFill rotWithShape="1">
          <a:blip r:embed="rId2" cstate="print"/>
          <a:srcRect l="25423" r="34349" b="72883"/>
          <a:stretch>
            <a:fillRect/>
          </a:stretch>
        </p:blipFill>
        <p:spPr>
          <a:xfrm>
            <a:off x="-407461" y="132646"/>
            <a:ext cx="4266229" cy="1617455"/>
          </a:xfrm>
          <a:prstGeom prst="rect">
            <a:avLst/>
          </a:prstGeom>
        </p:spPr>
      </p:pic>
      <p:pic>
        <p:nvPicPr>
          <p:cNvPr id="2097202" name="图片 17"/>
          <p:cNvPicPr>
            <a:picLocks noChangeAspect="1"/>
          </p:cNvPicPr>
          <p:nvPr/>
        </p:nvPicPr>
        <p:blipFill rotWithShape="1">
          <a:blip r:embed="rId3" cstate="print"/>
          <a:srcRect l="64789" r="19789" b="72883"/>
          <a:stretch>
            <a:fillRect/>
          </a:stretch>
        </p:blipFill>
        <p:spPr>
          <a:xfrm>
            <a:off x="8801747" y="-182246"/>
            <a:ext cx="1953996" cy="1932347"/>
          </a:xfrm>
          <a:prstGeom prst="rect">
            <a:avLst/>
          </a:prstGeom>
        </p:spPr>
      </p:pic>
      <p:pic>
        <p:nvPicPr>
          <p:cNvPr id="2097203" name="图片 21"/>
          <p:cNvPicPr>
            <a:picLocks noChangeAspect="1"/>
          </p:cNvPicPr>
          <p:nvPr/>
        </p:nvPicPr>
        <p:blipFill rotWithShape="1">
          <a:blip r:embed="rId4" cstate="print"/>
          <a:srcRect l="3063" t="10700" r="80880" b="48920"/>
          <a:stretch>
            <a:fillRect/>
          </a:stretch>
        </p:blipFill>
        <p:spPr>
          <a:xfrm>
            <a:off x="10932502" y="6096"/>
            <a:ext cx="1232970" cy="1744005"/>
          </a:xfrm>
          <a:prstGeom prst="rect">
            <a:avLst/>
          </a:prstGeom>
        </p:spPr>
      </p:pic>
      <p:pic>
        <p:nvPicPr>
          <p:cNvPr id="2097204" name="图片 22"/>
          <p:cNvPicPr>
            <a:picLocks noChangeAspect="1"/>
          </p:cNvPicPr>
          <p:nvPr/>
        </p:nvPicPr>
        <p:blipFill rotWithShape="1">
          <a:blip r:embed="rId5" cstate="print"/>
          <a:srcRect l="4014" t="64415" r="75810" b="12296"/>
          <a:stretch>
            <a:fillRect/>
          </a:stretch>
        </p:blipFill>
        <p:spPr>
          <a:xfrm>
            <a:off x="-75671" y="5852160"/>
            <a:ext cx="1589654" cy="1032027"/>
          </a:xfrm>
          <a:prstGeom prst="rect">
            <a:avLst/>
          </a:prstGeom>
        </p:spPr>
      </p:pic>
      <p:pic>
        <p:nvPicPr>
          <p:cNvPr id="2097205" name="图片 23"/>
          <p:cNvPicPr>
            <a:picLocks noChangeAspect="1"/>
          </p:cNvPicPr>
          <p:nvPr/>
        </p:nvPicPr>
        <p:blipFill rotWithShape="1">
          <a:blip r:embed="rId6" cstate="print"/>
          <a:srcRect l="77535" t="37370" r="2077" b="14551"/>
          <a:stretch>
            <a:fillRect/>
          </a:stretch>
        </p:blipFill>
        <p:spPr>
          <a:xfrm>
            <a:off x="10947763" y="5006385"/>
            <a:ext cx="1415687" cy="1877802"/>
          </a:xfrm>
          <a:prstGeom prst="rect">
            <a:avLst/>
          </a:prstGeom>
        </p:spPr>
      </p:pic>
      <p:sp>
        <p:nvSpPr>
          <p:cNvPr id="1048680" name="矩形 31"/>
          <p:cNvSpPr/>
          <p:nvPr/>
        </p:nvSpPr>
        <p:spPr>
          <a:xfrm>
            <a:off x="1468158" y="-1371601"/>
            <a:ext cx="955002" cy="1182411"/>
          </a:xfrm>
          <a:prstGeom prst="rect">
            <a:avLst/>
          </a:prstGeom>
          <a:solidFill>
            <a:srgbClr val="36BA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81" name="矩形 32"/>
          <p:cNvSpPr/>
          <p:nvPr/>
        </p:nvSpPr>
        <p:spPr>
          <a:xfrm>
            <a:off x="2423160" y="-1371601"/>
            <a:ext cx="955002" cy="1182411"/>
          </a:xfrm>
          <a:prstGeom prst="rect">
            <a:avLst/>
          </a:prstGeom>
          <a:solidFill>
            <a:srgbClr val="F3DD2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82" name="矩形 33"/>
          <p:cNvSpPr/>
          <p:nvPr/>
        </p:nvSpPr>
        <p:spPr>
          <a:xfrm>
            <a:off x="3378162" y="-1373615"/>
            <a:ext cx="955002" cy="1182411"/>
          </a:xfrm>
          <a:prstGeom prst="rect">
            <a:avLst/>
          </a:prstGeom>
          <a:solidFill>
            <a:srgbClr val="E8411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83" name="矩形 34"/>
          <p:cNvSpPr/>
          <p:nvPr/>
        </p:nvSpPr>
        <p:spPr>
          <a:xfrm>
            <a:off x="4333164" y="-1373615"/>
            <a:ext cx="955002" cy="1182411"/>
          </a:xfrm>
          <a:prstGeom prst="rect">
            <a:avLst/>
          </a:prstGeom>
          <a:solidFill>
            <a:srgbClr val="4F3F9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84" name="Freeform 8"/>
          <p:cNvSpPr/>
          <p:nvPr/>
        </p:nvSpPr>
        <p:spPr bwMode="auto">
          <a:xfrm>
            <a:off x="4237202" y="2103324"/>
            <a:ext cx="2831994" cy="1598874"/>
          </a:xfrm>
          <a:custGeom>
            <a:avLst/>
            <a:gdLst>
              <a:gd name="T0" fmla="*/ 840 w 840"/>
              <a:gd name="T1" fmla="*/ 474 h 474"/>
              <a:gd name="T2" fmla="*/ 819 w 840"/>
              <a:gd name="T3" fmla="*/ 357 h 474"/>
              <a:gd name="T4" fmla="*/ 803 w 840"/>
              <a:gd name="T5" fmla="*/ 386 h 474"/>
              <a:gd name="T6" fmla="*/ 486 w 840"/>
              <a:gd name="T7" fmla="*/ 181 h 474"/>
              <a:gd name="T8" fmla="*/ 417 w 840"/>
              <a:gd name="T9" fmla="*/ 188 h 474"/>
              <a:gd name="T10" fmla="*/ 209 w 840"/>
              <a:gd name="T11" fmla="*/ 0 h 474"/>
              <a:gd name="T12" fmla="*/ 0 w 840"/>
              <a:gd name="T13" fmla="*/ 209 h 474"/>
              <a:gd name="T14" fmla="*/ 160 w 840"/>
              <a:gd name="T15" fmla="*/ 412 h 474"/>
              <a:gd name="T16" fmla="*/ 174 w 840"/>
              <a:gd name="T17" fmla="*/ 415 h 474"/>
              <a:gd name="T18" fmla="*/ 179 w 840"/>
              <a:gd name="T19" fmla="*/ 405 h 474"/>
              <a:gd name="T20" fmla="*/ 183 w 840"/>
              <a:gd name="T21" fmla="*/ 398 h 474"/>
              <a:gd name="T22" fmla="*/ 186 w 840"/>
              <a:gd name="T23" fmla="*/ 393 h 474"/>
              <a:gd name="T24" fmla="*/ 192 w 840"/>
              <a:gd name="T25" fmla="*/ 383 h 474"/>
              <a:gd name="T26" fmla="*/ 195 w 840"/>
              <a:gd name="T27" fmla="*/ 378 h 474"/>
              <a:gd name="T28" fmla="*/ 199 w 840"/>
              <a:gd name="T29" fmla="*/ 371 h 474"/>
              <a:gd name="T30" fmla="*/ 205 w 840"/>
              <a:gd name="T31" fmla="*/ 363 h 474"/>
              <a:gd name="T32" fmla="*/ 209 w 840"/>
              <a:gd name="T33" fmla="*/ 357 h 474"/>
              <a:gd name="T34" fmla="*/ 213 w 840"/>
              <a:gd name="T35" fmla="*/ 352 h 474"/>
              <a:gd name="T36" fmla="*/ 221 w 840"/>
              <a:gd name="T37" fmla="*/ 343 h 474"/>
              <a:gd name="T38" fmla="*/ 224 w 840"/>
              <a:gd name="T39" fmla="*/ 338 h 474"/>
              <a:gd name="T40" fmla="*/ 229 w 840"/>
              <a:gd name="T41" fmla="*/ 332 h 474"/>
              <a:gd name="T42" fmla="*/ 233 w 840"/>
              <a:gd name="T43" fmla="*/ 328 h 474"/>
              <a:gd name="T44" fmla="*/ 242 w 840"/>
              <a:gd name="T45" fmla="*/ 319 h 474"/>
              <a:gd name="T46" fmla="*/ 245 w 840"/>
              <a:gd name="T47" fmla="*/ 316 h 474"/>
              <a:gd name="T48" fmla="*/ 255 w 840"/>
              <a:gd name="T49" fmla="*/ 306 h 474"/>
              <a:gd name="T50" fmla="*/ 258 w 840"/>
              <a:gd name="T51" fmla="*/ 303 h 474"/>
              <a:gd name="T52" fmla="*/ 265 w 840"/>
              <a:gd name="T53" fmla="*/ 298 h 474"/>
              <a:gd name="T54" fmla="*/ 268 w 840"/>
              <a:gd name="T55" fmla="*/ 296 h 474"/>
              <a:gd name="T56" fmla="*/ 279 w 840"/>
              <a:gd name="T57" fmla="*/ 286 h 474"/>
              <a:gd name="T58" fmla="*/ 282 w 840"/>
              <a:gd name="T59" fmla="*/ 284 h 474"/>
              <a:gd name="T60" fmla="*/ 305 w 840"/>
              <a:gd name="T61" fmla="*/ 268 h 474"/>
              <a:gd name="T62" fmla="*/ 307 w 840"/>
              <a:gd name="T63" fmla="*/ 267 h 474"/>
              <a:gd name="T64" fmla="*/ 322 w 840"/>
              <a:gd name="T65" fmla="*/ 259 h 474"/>
              <a:gd name="T66" fmla="*/ 324 w 840"/>
              <a:gd name="T67" fmla="*/ 258 h 474"/>
              <a:gd name="T68" fmla="*/ 350 w 840"/>
              <a:gd name="T69" fmla="*/ 245 h 474"/>
              <a:gd name="T70" fmla="*/ 351 w 840"/>
              <a:gd name="T71" fmla="*/ 244 h 474"/>
              <a:gd name="T72" fmla="*/ 368 w 840"/>
              <a:gd name="T73" fmla="*/ 237 h 474"/>
              <a:gd name="T74" fmla="*/ 369 w 840"/>
              <a:gd name="T75" fmla="*/ 237 h 474"/>
              <a:gd name="T76" fmla="*/ 397 w 840"/>
              <a:gd name="T77" fmla="*/ 228 h 474"/>
              <a:gd name="T78" fmla="*/ 399 w 840"/>
              <a:gd name="T79" fmla="*/ 227 h 474"/>
              <a:gd name="T80" fmla="*/ 418 w 840"/>
              <a:gd name="T81" fmla="*/ 223 h 474"/>
              <a:gd name="T82" fmla="*/ 492 w 840"/>
              <a:gd name="T83" fmla="*/ 215 h 474"/>
              <a:gd name="T84" fmla="*/ 796 w 840"/>
              <a:gd name="T85" fmla="*/ 389 h 474"/>
              <a:gd name="T86" fmla="*/ 757 w 840"/>
              <a:gd name="T87" fmla="*/ 389 h 474"/>
              <a:gd name="T88" fmla="*/ 840 w 840"/>
              <a:gd name="T89" fmla="*/ 474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40" h="474">
                <a:moveTo>
                  <a:pt x="840" y="474"/>
                </a:moveTo>
                <a:cubicBezTo>
                  <a:pt x="819" y="357"/>
                  <a:pt x="819" y="357"/>
                  <a:pt x="819" y="357"/>
                </a:cubicBezTo>
                <a:cubicBezTo>
                  <a:pt x="803" y="386"/>
                  <a:pt x="803" y="386"/>
                  <a:pt x="803" y="386"/>
                </a:cubicBezTo>
                <a:cubicBezTo>
                  <a:pt x="748" y="265"/>
                  <a:pt x="627" y="181"/>
                  <a:pt x="486" y="181"/>
                </a:cubicBezTo>
                <a:cubicBezTo>
                  <a:pt x="463" y="181"/>
                  <a:pt x="440" y="183"/>
                  <a:pt x="417" y="188"/>
                </a:cubicBezTo>
                <a:cubicBezTo>
                  <a:pt x="407" y="82"/>
                  <a:pt x="318" y="0"/>
                  <a:pt x="209" y="0"/>
                </a:cubicBezTo>
                <a:cubicBezTo>
                  <a:pt x="94" y="0"/>
                  <a:pt x="0" y="93"/>
                  <a:pt x="0" y="209"/>
                </a:cubicBezTo>
                <a:cubicBezTo>
                  <a:pt x="0" y="307"/>
                  <a:pt x="68" y="389"/>
                  <a:pt x="160" y="412"/>
                </a:cubicBezTo>
                <a:cubicBezTo>
                  <a:pt x="164" y="413"/>
                  <a:pt x="169" y="414"/>
                  <a:pt x="174" y="415"/>
                </a:cubicBezTo>
                <a:cubicBezTo>
                  <a:pt x="176" y="411"/>
                  <a:pt x="177" y="408"/>
                  <a:pt x="179" y="405"/>
                </a:cubicBezTo>
                <a:cubicBezTo>
                  <a:pt x="180" y="403"/>
                  <a:pt x="181" y="401"/>
                  <a:pt x="183" y="398"/>
                </a:cubicBezTo>
                <a:cubicBezTo>
                  <a:pt x="184" y="397"/>
                  <a:pt x="185" y="395"/>
                  <a:pt x="186" y="393"/>
                </a:cubicBezTo>
                <a:cubicBezTo>
                  <a:pt x="188" y="390"/>
                  <a:pt x="190" y="386"/>
                  <a:pt x="192" y="383"/>
                </a:cubicBezTo>
                <a:cubicBezTo>
                  <a:pt x="193" y="381"/>
                  <a:pt x="194" y="380"/>
                  <a:pt x="195" y="378"/>
                </a:cubicBezTo>
                <a:cubicBezTo>
                  <a:pt x="196" y="376"/>
                  <a:pt x="198" y="374"/>
                  <a:pt x="199" y="371"/>
                </a:cubicBezTo>
                <a:cubicBezTo>
                  <a:pt x="201" y="369"/>
                  <a:pt x="203" y="366"/>
                  <a:pt x="205" y="363"/>
                </a:cubicBezTo>
                <a:cubicBezTo>
                  <a:pt x="206" y="361"/>
                  <a:pt x="208" y="359"/>
                  <a:pt x="209" y="357"/>
                </a:cubicBezTo>
                <a:cubicBezTo>
                  <a:pt x="211" y="355"/>
                  <a:pt x="212" y="354"/>
                  <a:pt x="213" y="352"/>
                </a:cubicBezTo>
                <a:cubicBezTo>
                  <a:pt x="215" y="349"/>
                  <a:pt x="218" y="346"/>
                  <a:pt x="221" y="343"/>
                </a:cubicBezTo>
                <a:cubicBezTo>
                  <a:pt x="222" y="341"/>
                  <a:pt x="223" y="340"/>
                  <a:pt x="224" y="338"/>
                </a:cubicBezTo>
                <a:cubicBezTo>
                  <a:pt x="226" y="336"/>
                  <a:pt x="228" y="334"/>
                  <a:pt x="229" y="332"/>
                </a:cubicBezTo>
                <a:cubicBezTo>
                  <a:pt x="231" y="331"/>
                  <a:pt x="232" y="330"/>
                  <a:pt x="233" y="328"/>
                </a:cubicBezTo>
                <a:cubicBezTo>
                  <a:pt x="236" y="325"/>
                  <a:pt x="239" y="322"/>
                  <a:pt x="242" y="319"/>
                </a:cubicBezTo>
                <a:cubicBezTo>
                  <a:pt x="243" y="318"/>
                  <a:pt x="244" y="317"/>
                  <a:pt x="245" y="316"/>
                </a:cubicBezTo>
                <a:cubicBezTo>
                  <a:pt x="249" y="312"/>
                  <a:pt x="252" y="309"/>
                  <a:pt x="255" y="306"/>
                </a:cubicBezTo>
                <a:cubicBezTo>
                  <a:pt x="256" y="305"/>
                  <a:pt x="257" y="304"/>
                  <a:pt x="258" y="303"/>
                </a:cubicBezTo>
                <a:cubicBezTo>
                  <a:pt x="261" y="301"/>
                  <a:pt x="263" y="300"/>
                  <a:pt x="265" y="298"/>
                </a:cubicBezTo>
                <a:cubicBezTo>
                  <a:pt x="266" y="297"/>
                  <a:pt x="267" y="296"/>
                  <a:pt x="268" y="296"/>
                </a:cubicBezTo>
                <a:cubicBezTo>
                  <a:pt x="271" y="292"/>
                  <a:pt x="275" y="289"/>
                  <a:pt x="279" y="286"/>
                </a:cubicBezTo>
                <a:cubicBezTo>
                  <a:pt x="280" y="285"/>
                  <a:pt x="281" y="285"/>
                  <a:pt x="282" y="284"/>
                </a:cubicBezTo>
                <a:cubicBezTo>
                  <a:pt x="290" y="279"/>
                  <a:pt x="297" y="273"/>
                  <a:pt x="305" y="268"/>
                </a:cubicBezTo>
                <a:cubicBezTo>
                  <a:pt x="306" y="268"/>
                  <a:pt x="306" y="268"/>
                  <a:pt x="307" y="267"/>
                </a:cubicBezTo>
                <a:cubicBezTo>
                  <a:pt x="312" y="264"/>
                  <a:pt x="317" y="261"/>
                  <a:pt x="322" y="259"/>
                </a:cubicBezTo>
                <a:cubicBezTo>
                  <a:pt x="322" y="258"/>
                  <a:pt x="323" y="258"/>
                  <a:pt x="324" y="258"/>
                </a:cubicBezTo>
                <a:cubicBezTo>
                  <a:pt x="332" y="253"/>
                  <a:pt x="341" y="249"/>
                  <a:pt x="350" y="245"/>
                </a:cubicBezTo>
                <a:cubicBezTo>
                  <a:pt x="350" y="245"/>
                  <a:pt x="350" y="244"/>
                  <a:pt x="351" y="244"/>
                </a:cubicBezTo>
                <a:cubicBezTo>
                  <a:pt x="357" y="242"/>
                  <a:pt x="362" y="239"/>
                  <a:pt x="368" y="237"/>
                </a:cubicBezTo>
                <a:cubicBezTo>
                  <a:pt x="368" y="237"/>
                  <a:pt x="369" y="237"/>
                  <a:pt x="369" y="237"/>
                </a:cubicBezTo>
                <a:cubicBezTo>
                  <a:pt x="378" y="234"/>
                  <a:pt x="388" y="230"/>
                  <a:pt x="397" y="228"/>
                </a:cubicBezTo>
                <a:cubicBezTo>
                  <a:pt x="398" y="228"/>
                  <a:pt x="398" y="228"/>
                  <a:pt x="399" y="227"/>
                </a:cubicBezTo>
                <a:cubicBezTo>
                  <a:pt x="405" y="226"/>
                  <a:pt x="411" y="224"/>
                  <a:pt x="418" y="223"/>
                </a:cubicBezTo>
                <a:cubicBezTo>
                  <a:pt x="442" y="218"/>
                  <a:pt x="466" y="215"/>
                  <a:pt x="492" y="215"/>
                </a:cubicBezTo>
                <a:cubicBezTo>
                  <a:pt x="621" y="215"/>
                  <a:pt x="735" y="285"/>
                  <a:pt x="796" y="389"/>
                </a:cubicBezTo>
                <a:cubicBezTo>
                  <a:pt x="757" y="389"/>
                  <a:pt x="757" y="389"/>
                  <a:pt x="757" y="389"/>
                </a:cubicBezTo>
                <a:lnTo>
                  <a:pt x="840" y="474"/>
                </a:lnTo>
                <a:close/>
              </a:path>
            </a:pathLst>
          </a:custGeom>
          <a:solidFill>
            <a:srgbClr val="36BAE7"/>
          </a:solidFill>
          <a:ln>
            <a:noFill/>
          </a:ln>
        </p:spPr>
        <p:txBody>
          <a:bodyPr/>
          <a:p>
            <a:endParaRPr lang="zh-CN" altLang="en-US" sz="2400"/>
          </a:p>
        </p:txBody>
      </p:sp>
      <p:sp>
        <p:nvSpPr>
          <p:cNvPr id="1048685" name="Freeform 9"/>
          <p:cNvSpPr/>
          <p:nvPr/>
        </p:nvSpPr>
        <p:spPr bwMode="auto">
          <a:xfrm>
            <a:off x="6414813" y="2099656"/>
            <a:ext cx="1613045" cy="2831034"/>
          </a:xfrm>
          <a:custGeom>
            <a:avLst/>
            <a:gdLst>
              <a:gd name="T0" fmla="*/ 0 w 478"/>
              <a:gd name="T1" fmla="*/ 839 h 839"/>
              <a:gd name="T2" fmla="*/ 117 w 478"/>
              <a:gd name="T3" fmla="*/ 818 h 839"/>
              <a:gd name="T4" fmla="*/ 88 w 478"/>
              <a:gd name="T5" fmla="*/ 802 h 839"/>
              <a:gd name="T6" fmla="*/ 295 w 478"/>
              <a:gd name="T7" fmla="*/ 487 h 839"/>
              <a:gd name="T8" fmla="*/ 288 w 478"/>
              <a:gd name="T9" fmla="*/ 418 h 839"/>
              <a:gd name="T10" fmla="*/ 477 w 478"/>
              <a:gd name="T11" fmla="*/ 211 h 839"/>
              <a:gd name="T12" fmla="*/ 269 w 478"/>
              <a:gd name="T13" fmla="*/ 1 h 839"/>
              <a:gd name="T14" fmla="*/ 66 w 478"/>
              <a:gd name="T15" fmla="*/ 159 h 839"/>
              <a:gd name="T16" fmla="*/ 62 w 478"/>
              <a:gd name="T17" fmla="*/ 174 h 839"/>
              <a:gd name="T18" fmla="*/ 72 w 478"/>
              <a:gd name="T19" fmla="*/ 178 h 839"/>
              <a:gd name="T20" fmla="*/ 79 w 478"/>
              <a:gd name="T21" fmla="*/ 182 h 839"/>
              <a:gd name="T22" fmla="*/ 84 w 478"/>
              <a:gd name="T23" fmla="*/ 185 h 839"/>
              <a:gd name="T24" fmla="*/ 94 w 478"/>
              <a:gd name="T25" fmla="*/ 191 h 839"/>
              <a:gd name="T26" fmla="*/ 99 w 478"/>
              <a:gd name="T27" fmla="*/ 194 h 839"/>
              <a:gd name="T28" fmla="*/ 106 w 478"/>
              <a:gd name="T29" fmla="*/ 198 h 839"/>
              <a:gd name="T30" fmla="*/ 114 w 478"/>
              <a:gd name="T31" fmla="*/ 204 h 839"/>
              <a:gd name="T32" fmla="*/ 120 w 478"/>
              <a:gd name="T33" fmla="*/ 209 h 839"/>
              <a:gd name="T34" fmla="*/ 125 w 478"/>
              <a:gd name="T35" fmla="*/ 212 h 839"/>
              <a:gd name="T36" fmla="*/ 134 w 478"/>
              <a:gd name="T37" fmla="*/ 220 h 839"/>
              <a:gd name="T38" fmla="*/ 139 w 478"/>
              <a:gd name="T39" fmla="*/ 224 h 839"/>
              <a:gd name="T40" fmla="*/ 145 w 478"/>
              <a:gd name="T41" fmla="*/ 229 h 839"/>
              <a:gd name="T42" fmla="*/ 148 w 478"/>
              <a:gd name="T43" fmla="*/ 233 h 839"/>
              <a:gd name="T44" fmla="*/ 158 w 478"/>
              <a:gd name="T45" fmla="*/ 242 h 839"/>
              <a:gd name="T46" fmla="*/ 161 w 478"/>
              <a:gd name="T47" fmla="*/ 245 h 839"/>
              <a:gd name="T48" fmla="*/ 171 w 478"/>
              <a:gd name="T49" fmla="*/ 255 h 839"/>
              <a:gd name="T50" fmla="*/ 173 w 478"/>
              <a:gd name="T51" fmla="*/ 258 h 839"/>
              <a:gd name="T52" fmla="*/ 179 w 478"/>
              <a:gd name="T53" fmla="*/ 265 h 839"/>
              <a:gd name="T54" fmla="*/ 181 w 478"/>
              <a:gd name="T55" fmla="*/ 267 h 839"/>
              <a:gd name="T56" fmla="*/ 190 w 478"/>
              <a:gd name="T57" fmla="*/ 279 h 839"/>
              <a:gd name="T58" fmla="*/ 193 w 478"/>
              <a:gd name="T59" fmla="*/ 282 h 839"/>
              <a:gd name="T60" fmla="*/ 208 w 478"/>
              <a:gd name="T61" fmla="*/ 305 h 839"/>
              <a:gd name="T62" fmla="*/ 209 w 478"/>
              <a:gd name="T63" fmla="*/ 307 h 839"/>
              <a:gd name="T64" fmla="*/ 218 w 478"/>
              <a:gd name="T65" fmla="*/ 322 h 839"/>
              <a:gd name="T66" fmla="*/ 219 w 478"/>
              <a:gd name="T67" fmla="*/ 324 h 839"/>
              <a:gd name="T68" fmla="*/ 231 w 478"/>
              <a:gd name="T69" fmla="*/ 350 h 839"/>
              <a:gd name="T70" fmla="*/ 232 w 478"/>
              <a:gd name="T71" fmla="*/ 351 h 839"/>
              <a:gd name="T72" fmla="*/ 239 w 478"/>
              <a:gd name="T73" fmla="*/ 368 h 839"/>
              <a:gd name="T74" fmla="*/ 239 w 478"/>
              <a:gd name="T75" fmla="*/ 369 h 839"/>
              <a:gd name="T76" fmla="*/ 248 w 478"/>
              <a:gd name="T77" fmla="*/ 397 h 839"/>
              <a:gd name="T78" fmla="*/ 249 w 478"/>
              <a:gd name="T79" fmla="*/ 399 h 839"/>
              <a:gd name="T80" fmla="*/ 253 w 478"/>
              <a:gd name="T81" fmla="*/ 418 h 839"/>
              <a:gd name="T82" fmla="*/ 261 w 478"/>
              <a:gd name="T83" fmla="*/ 492 h 839"/>
              <a:gd name="T84" fmla="*/ 85 w 478"/>
              <a:gd name="T85" fmla="*/ 795 h 839"/>
              <a:gd name="T86" fmla="*/ 85 w 478"/>
              <a:gd name="T87" fmla="*/ 757 h 839"/>
              <a:gd name="T88" fmla="*/ 0 w 478"/>
              <a:gd name="T89" fmla="*/ 839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8" h="839">
                <a:moveTo>
                  <a:pt x="0" y="839"/>
                </a:moveTo>
                <a:cubicBezTo>
                  <a:pt x="117" y="818"/>
                  <a:pt x="117" y="818"/>
                  <a:pt x="117" y="818"/>
                </a:cubicBezTo>
                <a:cubicBezTo>
                  <a:pt x="88" y="802"/>
                  <a:pt x="88" y="802"/>
                  <a:pt x="88" y="802"/>
                </a:cubicBezTo>
                <a:cubicBezTo>
                  <a:pt x="210" y="748"/>
                  <a:pt x="294" y="628"/>
                  <a:pt x="295" y="487"/>
                </a:cubicBezTo>
                <a:cubicBezTo>
                  <a:pt x="295" y="463"/>
                  <a:pt x="293" y="440"/>
                  <a:pt x="288" y="418"/>
                </a:cubicBezTo>
                <a:cubicBezTo>
                  <a:pt x="394" y="408"/>
                  <a:pt x="477" y="319"/>
                  <a:pt x="477" y="211"/>
                </a:cubicBezTo>
                <a:cubicBezTo>
                  <a:pt x="478" y="95"/>
                  <a:pt x="385" y="1"/>
                  <a:pt x="269" y="1"/>
                </a:cubicBezTo>
                <a:cubicBezTo>
                  <a:pt x="171" y="0"/>
                  <a:pt x="88" y="68"/>
                  <a:pt x="66" y="159"/>
                </a:cubicBezTo>
                <a:cubicBezTo>
                  <a:pt x="64" y="164"/>
                  <a:pt x="63" y="169"/>
                  <a:pt x="62" y="174"/>
                </a:cubicBezTo>
                <a:cubicBezTo>
                  <a:pt x="66" y="175"/>
                  <a:pt x="69" y="177"/>
                  <a:pt x="72" y="178"/>
                </a:cubicBezTo>
                <a:cubicBezTo>
                  <a:pt x="74" y="180"/>
                  <a:pt x="76" y="181"/>
                  <a:pt x="79" y="182"/>
                </a:cubicBezTo>
                <a:cubicBezTo>
                  <a:pt x="80" y="183"/>
                  <a:pt x="82" y="184"/>
                  <a:pt x="84" y="185"/>
                </a:cubicBezTo>
                <a:cubicBezTo>
                  <a:pt x="87" y="187"/>
                  <a:pt x="91" y="189"/>
                  <a:pt x="94" y="191"/>
                </a:cubicBezTo>
                <a:cubicBezTo>
                  <a:pt x="96" y="192"/>
                  <a:pt x="97" y="193"/>
                  <a:pt x="99" y="194"/>
                </a:cubicBezTo>
                <a:cubicBezTo>
                  <a:pt x="101" y="196"/>
                  <a:pt x="103" y="197"/>
                  <a:pt x="106" y="198"/>
                </a:cubicBezTo>
                <a:cubicBezTo>
                  <a:pt x="108" y="200"/>
                  <a:pt x="111" y="202"/>
                  <a:pt x="114" y="204"/>
                </a:cubicBezTo>
                <a:cubicBezTo>
                  <a:pt x="116" y="206"/>
                  <a:pt x="118" y="207"/>
                  <a:pt x="120" y="209"/>
                </a:cubicBezTo>
                <a:cubicBezTo>
                  <a:pt x="122" y="210"/>
                  <a:pt x="123" y="211"/>
                  <a:pt x="125" y="212"/>
                </a:cubicBezTo>
                <a:cubicBezTo>
                  <a:pt x="128" y="215"/>
                  <a:pt x="131" y="218"/>
                  <a:pt x="134" y="220"/>
                </a:cubicBezTo>
                <a:cubicBezTo>
                  <a:pt x="136" y="221"/>
                  <a:pt x="137" y="223"/>
                  <a:pt x="139" y="224"/>
                </a:cubicBezTo>
                <a:cubicBezTo>
                  <a:pt x="141" y="226"/>
                  <a:pt x="143" y="227"/>
                  <a:pt x="145" y="229"/>
                </a:cubicBezTo>
                <a:cubicBezTo>
                  <a:pt x="146" y="230"/>
                  <a:pt x="147" y="231"/>
                  <a:pt x="148" y="233"/>
                </a:cubicBezTo>
                <a:cubicBezTo>
                  <a:pt x="152" y="236"/>
                  <a:pt x="155" y="239"/>
                  <a:pt x="158" y="242"/>
                </a:cubicBezTo>
                <a:cubicBezTo>
                  <a:pt x="159" y="243"/>
                  <a:pt x="160" y="244"/>
                  <a:pt x="161" y="245"/>
                </a:cubicBezTo>
                <a:cubicBezTo>
                  <a:pt x="164" y="248"/>
                  <a:pt x="168" y="252"/>
                  <a:pt x="171" y="255"/>
                </a:cubicBezTo>
                <a:cubicBezTo>
                  <a:pt x="172" y="256"/>
                  <a:pt x="172" y="257"/>
                  <a:pt x="173" y="258"/>
                </a:cubicBezTo>
                <a:cubicBezTo>
                  <a:pt x="175" y="260"/>
                  <a:pt x="177" y="263"/>
                  <a:pt x="179" y="265"/>
                </a:cubicBezTo>
                <a:cubicBezTo>
                  <a:pt x="180" y="266"/>
                  <a:pt x="180" y="267"/>
                  <a:pt x="181" y="267"/>
                </a:cubicBezTo>
                <a:cubicBezTo>
                  <a:pt x="184" y="271"/>
                  <a:pt x="187" y="275"/>
                  <a:pt x="190" y="279"/>
                </a:cubicBezTo>
                <a:cubicBezTo>
                  <a:pt x="191" y="280"/>
                  <a:pt x="192" y="281"/>
                  <a:pt x="193" y="282"/>
                </a:cubicBezTo>
                <a:cubicBezTo>
                  <a:pt x="198" y="290"/>
                  <a:pt x="203" y="297"/>
                  <a:pt x="208" y="305"/>
                </a:cubicBezTo>
                <a:cubicBezTo>
                  <a:pt x="208" y="306"/>
                  <a:pt x="209" y="306"/>
                  <a:pt x="209" y="307"/>
                </a:cubicBezTo>
                <a:cubicBezTo>
                  <a:pt x="212" y="312"/>
                  <a:pt x="215" y="317"/>
                  <a:pt x="218" y="322"/>
                </a:cubicBezTo>
                <a:cubicBezTo>
                  <a:pt x="218" y="322"/>
                  <a:pt x="218" y="323"/>
                  <a:pt x="219" y="324"/>
                </a:cubicBezTo>
                <a:cubicBezTo>
                  <a:pt x="223" y="332"/>
                  <a:pt x="228" y="341"/>
                  <a:pt x="231" y="350"/>
                </a:cubicBezTo>
                <a:cubicBezTo>
                  <a:pt x="232" y="350"/>
                  <a:pt x="232" y="351"/>
                  <a:pt x="232" y="351"/>
                </a:cubicBezTo>
                <a:cubicBezTo>
                  <a:pt x="234" y="357"/>
                  <a:pt x="237" y="362"/>
                  <a:pt x="239" y="368"/>
                </a:cubicBezTo>
                <a:cubicBezTo>
                  <a:pt x="239" y="369"/>
                  <a:pt x="239" y="369"/>
                  <a:pt x="239" y="369"/>
                </a:cubicBezTo>
                <a:cubicBezTo>
                  <a:pt x="243" y="378"/>
                  <a:pt x="246" y="388"/>
                  <a:pt x="248" y="397"/>
                </a:cubicBezTo>
                <a:cubicBezTo>
                  <a:pt x="248" y="398"/>
                  <a:pt x="249" y="398"/>
                  <a:pt x="249" y="399"/>
                </a:cubicBezTo>
                <a:cubicBezTo>
                  <a:pt x="250" y="405"/>
                  <a:pt x="252" y="412"/>
                  <a:pt x="253" y="418"/>
                </a:cubicBezTo>
                <a:cubicBezTo>
                  <a:pt x="258" y="442"/>
                  <a:pt x="261" y="467"/>
                  <a:pt x="261" y="492"/>
                </a:cubicBezTo>
                <a:cubicBezTo>
                  <a:pt x="260" y="622"/>
                  <a:pt x="190" y="734"/>
                  <a:pt x="85" y="795"/>
                </a:cubicBezTo>
                <a:cubicBezTo>
                  <a:pt x="85" y="757"/>
                  <a:pt x="85" y="757"/>
                  <a:pt x="85" y="757"/>
                </a:cubicBezTo>
                <a:lnTo>
                  <a:pt x="0" y="839"/>
                </a:lnTo>
                <a:close/>
              </a:path>
            </a:pathLst>
          </a:custGeom>
          <a:solidFill>
            <a:srgbClr val="F3DD23"/>
          </a:solidFill>
          <a:ln>
            <a:noFill/>
          </a:ln>
        </p:spPr>
        <p:txBody>
          <a:bodyPr/>
          <a:p>
            <a:endParaRPr lang="zh-CN" altLang="en-US" sz="2400"/>
          </a:p>
        </p:txBody>
      </p:sp>
      <p:sp>
        <p:nvSpPr>
          <p:cNvPr id="1048686" name="Freeform 10"/>
          <p:cNvSpPr/>
          <p:nvPr/>
        </p:nvSpPr>
        <p:spPr bwMode="auto">
          <a:xfrm>
            <a:off x="5164704" y="4417292"/>
            <a:ext cx="2872320" cy="1534698"/>
          </a:xfrm>
          <a:custGeom>
            <a:avLst/>
            <a:gdLst>
              <a:gd name="T0" fmla="*/ 0 w 852"/>
              <a:gd name="T1" fmla="*/ 0 h 455"/>
              <a:gd name="T2" fmla="*/ 25 w 852"/>
              <a:gd name="T3" fmla="*/ 115 h 455"/>
              <a:gd name="T4" fmla="*/ 40 w 852"/>
              <a:gd name="T5" fmla="*/ 87 h 455"/>
              <a:gd name="T6" fmla="*/ 364 w 852"/>
              <a:gd name="T7" fmla="*/ 280 h 455"/>
              <a:gd name="T8" fmla="*/ 432 w 852"/>
              <a:gd name="T9" fmla="*/ 271 h 455"/>
              <a:gd name="T10" fmla="*/ 647 w 852"/>
              <a:gd name="T11" fmla="*/ 451 h 455"/>
              <a:gd name="T12" fmla="*/ 848 w 852"/>
              <a:gd name="T13" fmla="*/ 235 h 455"/>
              <a:gd name="T14" fmla="*/ 682 w 852"/>
              <a:gd name="T15" fmla="*/ 38 h 455"/>
              <a:gd name="T16" fmla="*/ 667 w 852"/>
              <a:gd name="T17" fmla="*/ 35 h 455"/>
              <a:gd name="T18" fmla="*/ 662 w 852"/>
              <a:gd name="T19" fmla="*/ 45 h 455"/>
              <a:gd name="T20" fmla="*/ 659 w 852"/>
              <a:gd name="T21" fmla="*/ 52 h 455"/>
              <a:gd name="T22" fmla="*/ 656 w 852"/>
              <a:gd name="T23" fmla="*/ 57 h 455"/>
              <a:gd name="T24" fmla="*/ 651 w 852"/>
              <a:gd name="T25" fmla="*/ 67 h 455"/>
              <a:gd name="T26" fmla="*/ 648 w 852"/>
              <a:gd name="T27" fmla="*/ 73 h 455"/>
              <a:gd name="T28" fmla="*/ 644 w 852"/>
              <a:gd name="T29" fmla="*/ 79 h 455"/>
              <a:gd name="T30" fmla="*/ 638 w 852"/>
              <a:gd name="T31" fmla="*/ 88 h 455"/>
              <a:gd name="T32" fmla="*/ 634 w 852"/>
              <a:gd name="T33" fmla="*/ 94 h 455"/>
              <a:gd name="T34" fmla="*/ 631 w 852"/>
              <a:gd name="T35" fmla="*/ 99 h 455"/>
              <a:gd name="T36" fmla="*/ 623 w 852"/>
              <a:gd name="T37" fmla="*/ 109 h 455"/>
              <a:gd name="T38" fmla="*/ 620 w 852"/>
              <a:gd name="T39" fmla="*/ 113 h 455"/>
              <a:gd name="T40" fmla="*/ 615 w 852"/>
              <a:gd name="T41" fmla="*/ 119 h 455"/>
              <a:gd name="T42" fmla="*/ 611 w 852"/>
              <a:gd name="T43" fmla="*/ 123 h 455"/>
              <a:gd name="T44" fmla="*/ 603 w 852"/>
              <a:gd name="T45" fmla="*/ 133 h 455"/>
              <a:gd name="T46" fmla="*/ 600 w 852"/>
              <a:gd name="T47" fmla="*/ 137 h 455"/>
              <a:gd name="T48" fmla="*/ 590 w 852"/>
              <a:gd name="T49" fmla="*/ 147 h 455"/>
              <a:gd name="T50" fmla="*/ 587 w 852"/>
              <a:gd name="T51" fmla="*/ 149 h 455"/>
              <a:gd name="T52" fmla="*/ 581 w 852"/>
              <a:gd name="T53" fmla="*/ 155 h 455"/>
              <a:gd name="T54" fmla="*/ 578 w 852"/>
              <a:gd name="T55" fmla="*/ 157 h 455"/>
              <a:gd name="T56" fmla="*/ 566 w 852"/>
              <a:gd name="T57" fmla="*/ 167 h 455"/>
              <a:gd name="T58" fmla="*/ 564 w 852"/>
              <a:gd name="T59" fmla="*/ 170 h 455"/>
              <a:gd name="T60" fmla="*/ 541 w 852"/>
              <a:gd name="T61" fmla="*/ 186 h 455"/>
              <a:gd name="T62" fmla="*/ 540 w 852"/>
              <a:gd name="T63" fmla="*/ 187 h 455"/>
              <a:gd name="T64" fmla="*/ 525 w 852"/>
              <a:gd name="T65" fmla="*/ 196 h 455"/>
              <a:gd name="T66" fmla="*/ 523 w 852"/>
              <a:gd name="T67" fmla="*/ 197 h 455"/>
              <a:gd name="T68" fmla="*/ 498 w 852"/>
              <a:gd name="T69" fmla="*/ 211 h 455"/>
              <a:gd name="T70" fmla="*/ 497 w 852"/>
              <a:gd name="T71" fmla="*/ 212 h 455"/>
              <a:gd name="T72" fmla="*/ 480 w 852"/>
              <a:gd name="T73" fmla="*/ 219 h 455"/>
              <a:gd name="T74" fmla="*/ 479 w 852"/>
              <a:gd name="T75" fmla="*/ 220 h 455"/>
              <a:gd name="T76" fmla="*/ 451 w 852"/>
              <a:gd name="T77" fmla="*/ 230 h 455"/>
              <a:gd name="T78" fmla="*/ 449 w 852"/>
              <a:gd name="T79" fmla="*/ 230 h 455"/>
              <a:gd name="T80" fmla="*/ 430 w 852"/>
              <a:gd name="T81" fmla="*/ 236 h 455"/>
              <a:gd name="T82" fmla="*/ 357 w 852"/>
              <a:gd name="T83" fmla="*/ 246 h 455"/>
              <a:gd name="T84" fmla="*/ 47 w 852"/>
              <a:gd name="T85" fmla="*/ 83 h 455"/>
              <a:gd name="T86" fmla="*/ 85 w 852"/>
              <a:gd name="T87" fmla="*/ 82 h 455"/>
              <a:gd name="T88" fmla="*/ 0 w 852"/>
              <a:gd name="T89" fmla="*/ 0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52" h="455">
                <a:moveTo>
                  <a:pt x="0" y="0"/>
                </a:moveTo>
                <a:cubicBezTo>
                  <a:pt x="25" y="115"/>
                  <a:pt x="25" y="115"/>
                  <a:pt x="25" y="115"/>
                </a:cubicBezTo>
                <a:cubicBezTo>
                  <a:pt x="40" y="87"/>
                  <a:pt x="40" y="87"/>
                  <a:pt x="40" y="87"/>
                </a:cubicBezTo>
                <a:cubicBezTo>
                  <a:pt x="98" y="205"/>
                  <a:pt x="223" y="285"/>
                  <a:pt x="364" y="280"/>
                </a:cubicBezTo>
                <a:cubicBezTo>
                  <a:pt x="387" y="279"/>
                  <a:pt x="410" y="276"/>
                  <a:pt x="432" y="271"/>
                </a:cubicBezTo>
                <a:cubicBezTo>
                  <a:pt x="447" y="376"/>
                  <a:pt x="539" y="455"/>
                  <a:pt x="647" y="451"/>
                </a:cubicBezTo>
                <a:cubicBezTo>
                  <a:pt x="762" y="447"/>
                  <a:pt x="852" y="350"/>
                  <a:pt x="848" y="235"/>
                </a:cubicBezTo>
                <a:cubicBezTo>
                  <a:pt x="845" y="137"/>
                  <a:pt x="774" y="57"/>
                  <a:pt x="682" y="38"/>
                </a:cubicBezTo>
                <a:cubicBezTo>
                  <a:pt x="677" y="37"/>
                  <a:pt x="672" y="36"/>
                  <a:pt x="667" y="35"/>
                </a:cubicBezTo>
                <a:cubicBezTo>
                  <a:pt x="665" y="38"/>
                  <a:pt x="664" y="42"/>
                  <a:pt x="662" y="45"/>
                </a:cubicBezTo>
                <a:cubicBezTo>
                  <a:pt x="661" y="47"/>
                  <a:pt x="660" y="49"/>
                  <a:pt x="659" y="52"/>
                </a:cubicBezTo>
                <a:cubicBezTo>
                  <a:pt x="658" y="53"/>
                  <a:pt x="657" y="55"/>
                  <a:pt x="656" y="57"/>
                </a:cubicBezTo>
                <a:cubicBezTo>
                  <a:pt x="655" y="61"/>
                  <a:pt x="653" y="64"/>
                  <a:pt x="651" y="67"/>
                </a:cubicBezTo>
                <a:cubicBezTo>
                  <a:pt x="650" y="69"/>
                  <a:pt x="649" y="71"/>
                  <a:pt x="648" y="73"/>
                </a:cubicBezTo>
                <a:cubicBezTo>
                  <a:pt x="646" y="75"/>
                  <a:pt x="645" y="77"/>
                  <a:pt x="644" y="79"/>
                </a:cubicBezTo>
                <a:cubicBezTo>
                  <a:pt x="642" y="82"/>
                  <a:pt x="640" y="85"/>
                  <a:pt x="638" y="88"/>
                </a:cubicBezTo>
                <a:cubicBezTo>
                  <a:pt x="637" y="90"/>
                  <a:pt x="635" y="92"/>
                  <a:pt x="634" y="94"/>
                </a:cubicBezTo>
                <a:cubicBezTo>
                  <a:pt x="633" y="96"/>
                  <a:pt x="632" y="97"/>
                  <a:pt x="631" y="99"/>
                </a:cubicBezTo>
                <a:cubicBezTo>
                  <a:pt x="628" y="102"/>
                  <a:pt x="626" y="106"/>
                  <a:pt x="623" y="109"/>
                </a:cubicBezTo>
                <a:cubicBezTo>
                  <a:pt x="622" y="110"/>
                  <a:pt x="621" y="112"/>
                  <a:pt x="620" y="113"/>
                </a:cubicBezTo>
                <a:cubicBezTo>
                  <a:pt x="618" y="115"/>
                  <a:pt x="617" y="117"/>
                  <a:pt x="615" y="119"/>
                </a:cubicBezTo>
                <a:cubicBezTo>
                  <a:pt x="614" y="121"/>
                  <a:pt x="613" y="122"/>
                  <a:pt x="611" y="123"/>
                </a:cubicBezTo>
                <a:cubicBezTo>
                  <a:pt x="609" y="127"/>
                  <a:pt x="606" y="130"/>
                  <a:pt x="603" y="133"/>
                </a:cubicBezTo>
                <a:cubicBezTo>
                  <a:pt x="602" y="134"/>
                  <a:pt x="601" y="135"/>
                  <a:pt x="600" y="137"/>
                </a:cubicBezTo>
                <a:cubicBezTo>
                  <a:pt x="596" y="140"/>
                  <a:pt x="593" y="143"/>
                  <a:pt x="590" y="147"/>
                </a:cubicBezTo>
                <a:cubicBezTo>
                  <a:pt x="589" y="147"/>
                  <a:pt x="588" y="148"/>
                  <a:pt x="587" y="149"/>
                </a:cubicBezTo>
                <a:cubicBezTo>
                  <a:pt x="585" y="151"/>
                  <a:pt x="583" y="153"/>
                  <a:pt x="581" y="155"/>
                </a:cubicBezTo>
                <a:cubicBezTo>
                  <a:pt x="580" y="156"/>
                  <a:pt x="579" y="157"/>
                  <a:pt x="578" y="157"/>
                </a:cubicBezTo>
                <a:cubicBezTo>
                  <a:pt x="574" y="161"/>
                  <a:pt x="570" y="164"/>
                  <a:pt x="566" y="167"/>
                </a:cubicBezTo>
                <a:cubicBezTo>
                  <a:pt x="566" y="168"/>
                  <a:pt x="565" y="169"/>
                  <a:pt x="564" y="170"/>
                </a:cubicBezTo>
                <a:cubicBezTo>
                  <a:pt x="556" y="175"/>
                  <a:pt x="549" y="181"/>
                  <a:pt x="541" y="186"/>
                </a:cubicBezTo>
                <a:cubicBezTo>
                  <a:pt x="541" y="186"/>
                  <a:pt x="540" y="187"/>
                  <a:pt x="540" y="187"/>
                </a:cubicBezTo>
                <a:cubicBezTo>
                  <a:pt x="535" y="190"/>
                  <a:pt x="530" y="193"/>
                  <a:pt x="525" y="196"/>
                </a:cubicBezTo>
                <a:cubicBezTo>
                  <a:pt x="525" y="197"/>
                  <a:pt x="524" y="197"/>
                  <a:pt x="523" y="197"/>
                </a:cubicBezTo>
                <a:cubicBezTo>
                  <a:pt x="515" y="202"/>
                  <a:pt x="507" y="207"/>
                  <a:pt x="498" y="211"/>
                </a:cubicBezTo>
                <a:cubicBezTo>
                  <a:pt x="497" y="211"/>
                  <a:pt x="497" y="212"/>
                  <a:pt x="497" y="212"/>
                </a:cubicBezTo>
                <a:cubicBezTo>
                  <a:pt x="491" y="214"/>
                  <a:pt x="485" y="217"/>
                  <a:pt x="480" y="219"/>
                </a:cubicBezTo>
                <a:cubicBezTo>
                  <a:pt x="479" y="219"/>
                  <a:pt x="479" y="220"/>
                  <a:pt x="479" y="220"/>
                </a:cubicBezTo>
                <a:cubicBezTo>
                  <a:pt x="470" y="223"/>
                  <a:pt x="460" y="227"/>
                  <a:pt x="451" y="230"/>
                </a:cubicBezTo>
                <a:cubicBezTo>
                  <a:pt x="450" y="230"/>
                  <a:pt x="450" y="230"/>
                  <a:pt x="449" y="230"/>
                </a:cubicBezTo>
                <a:cubicBezTo>
                  <a:pt x="443" y="232"/>
                  <a:pt x="437" y="234"/>
                  <a:pt x="430" y="236"/>
                </a:cubicBezTo>
                <a:cubicBezTo>
                  <a:pt x="407" y="242"/>
                  <a:pt x="382" y="245"/>
                  <a:pt x="357" y="246"/>
                </a:cubicBezTo>
                <a:cubicBezTo>
                  <a:pt x="227" y="251"/>
                  <a:pt x="112" y="185"/>
                  <a:pt x="47" y="83"/>
                </a:cubicBezTo>
                <a:cubicBezTo>
                  <a:pt x="85" y="82"/>
                  <a:pt x="85" y="82"/>
                  <a:pt x="85" y="82"/>
                </a:cubicBezTo>
                <a:lnTo>
                  <a:pt x="0" y="0"/>
                </a:lnTo>
                <a:close/>
              </a:path>
            </a:pathLst>
          </a:custGeom>
          <a:solidFill>
            <a:srgbClr val="E84117"/>
          </a:solidFill>
          <a:ln>
            <a:noFill/>
          </a:ln>
        </p:spPr>
        <p:txBody>
          <a:bodyPr/>
          <a:p>
            <a:endParaRPr lang="zh-CN" altLang="en-US" sz="2400"/>
          </a:p>
        </p:txBody>
      </p:sp>
      <p:sp>
        <p:nvSpPr>
          <p:cNvPr id="1048687" name="Freeform 11"/>
          <p:cNvSpPr/>
          <p:nvPr/>
        </p:nvSpPr>
        <p:spPr bwMode="auto">
          <a:xfrm>
            <a:off x="4228040" y="3082451"/>
            <a:ext cx="1543390" cy="2869538"/>
          </a:xfrm>
          <a:custGeom>
            <a:avLst/>
            <a:gdLst>
              <a:gd name="T0" fmla="*/ 458 w 458"/>
              <a:gd name="T1" fmla="*/ 0 h 851"/>
              <a:gd name="T2" fmla="*/ 342 w 458"/>
              <a:gd name="T3" fmla="*/ 25 h 851"/>
              <a:gd name="T4" fmla="*/ 371 w 458"/>
              <a:gd name="T5" fmla="*/ 40 h 851"/>
              <a:gd name="T6" fmla="*/ 176 w 458"/>
              <a:gd name="T7" fmla="*/ 362 h 851"/>
              <a:gd name="T8" fmla="*/ 185 w 458"/>
              <a:gd name="T9" fmla="*/ 431 h 851"/>
              <a:gd name="T10" fmla="*/ 4 w 458"/>
              <a:gd name="T11" fmla="*/ 645 h 851"/>
              <a:gd name="T12" fmla="*/ 219 w 458"/>
              <a:gd name="T13" fmla="*/ 847 h 851"/>
              <a:gd name="T14" fmla="*/ 417 w 458"/>
              <a:gd name="T15" fmla="*/ 682 h 851"/>
              <a:gd name="T16" fmla="*/ 420 w 458"/>
              <a:gd name="T17" fmla="*/ 667 h 851"/>
              <a:gd name="T18" fmla="*/ 410 w 458"/>
              <a:gd name="T19" fmla="*/ 662 h 851"/>
              <a:gd name="T20" fmla="*/ 403 w 458"/>
              <a:gd name="T21" fmla="*/ 659 h 851"/>
              <a:gd name="T22" fmla="*/ 398 w 458"/>
              <a:gd name="T23" fmla="*/ 656 h 851"/>
              <a:gd name="T24" fmla="*/ 387 w 458"/>
              <a:gd name="T25" fmla="*/ 651 h 851"/>
              <a:gd name="T26" fmla="*/ 382 w 458"/>
              <a:gd name="T27" fmla="*/ 647 h 851"/>
              <a:gd name="T28" fmla="*/ 376 w 458"/>
              <a:gd name="T29" fmla="*/ 644 h 851"/>
              <a:gd name="T30" fmla="*/ 367 w 458"/>
              <a:gd name="T31" fmla="*/ 638 h 851"/>
              <a:gd name="T32" fmla="*/ 361 w 458"/>
              <a:gd name="T33" fmla="*/ 634 h 851"/>
              <a:gd name="T34" fmla="*/ 356 w 458"/>
              <a:gd name="T35" fmla="*/ 630 h 851"/>
              <a:gd name="T36" fmla="*/ 346 w 458"/>
              <a:gd name="T37" fmla="*/ 623 h 851"/>
              <a:gd name="T38" fmla="*/ 342 w 458"/>
              <a:gd name="T39" fmla="*/ 619 h 851"/>
              <a:gd name="T40" fmla="*/ 336 w 458"/>
              <a:gd name="T41" fmla="*/ 614 h 851"/>
              <a:gd name="T42" fmla="*/ 332 w 458"/>
              <a:gd name="T43" fmla="*/ 611 h 851"/>
              <a:gd name="T44" fmla="*/ 322 w 458"/>
              <a:gd name="T45" fmla="*/ 602 h 851"/>
              <a:gd name="T46" fmla="*/ 318 w 458"/>
              <a:gd name="T47" fmla="*/ 599 h 851"/>
              <a:gd name="T48" fmla="*/ 309 w 458"/>
              <a:gd name="T49" fmla="*/ 589 h 851"/>
              <a:gd name="T50" fmla="*/ 306 w 458"/>
              <a:gd name="T51" fmla="*/ 586 h 851"/>
              <a:gd name="T52" fmla="*/ 300 w 458"/>
              <a:gd name="T53" fmla="*/ 580 h 851"/>
              <a:gd name="T54" fmla="*/ 298 w 458"/>
              <a:gd name="T55" fmla="*/ 577 h 851"/>
              <a:gd name="T56" fmla="*/ 288 w 458"/>
              <a:gd name="T57" fmla="*/ 566 h 851"/>
              <a:gd name="T58" fmla="*/ 286 w 458"/>
              <a:gd name="T59" fmla="*/ 563 h 851"/>
              <a:gd name="T60" fmla="*/ 269 w 458"/>
              <a:gd name="T61" fmla="*/ 541 h 851"/>
              <a:gd name="T62" fmla="*/ 268 w 458"/>
              <a:gd name="T63" fmla="*/ 539 h 851"/>
              <a:gd name="T64" fmla="*/ 259 w 458"/>
              <a:gd name="T65" fmla="*/ 524 h 851"/>
              <a:gd name="T66" fmla="*/ 258 w 458"/>
              <a:gd name="T67" fmla="*/ 522 h 851"/>
              <a:gd name="T68" fmla="*/ 244 w 458"/>
              <a:gd name="T69" fmla="*/ 497 h 851"/>
              <a:gd name="T70" fmla="*/ 244 w 458"/>
              <a:gd name="T71" fmla="*/ 496 h 851"/>
              <a:gd name="T72" fmla="*/ 236 w 458"/>
              <a:gd name="T73" fmla="*/ 479 h 851"/>
              <a:gd name="T74" fmla="*/ 236 w 458"/>
              <a:gd name="T75" fmla="*/ 478 h 851"/>
              <a:gd name="T76" fmla="*/ 226 w 458"/>
              <a:gd name="T77" fmla="*/ 450 h 851"/>
              <a:gd name="T78" fmla="*/ 225 w 458"/>
              <a:gd name="T79" fmla="*/ 448 h 851"/>
              <a:gd name="T80" fmla="*/ 220 w 458"/>
              <a:gd name="T81" fmla="*/ 429 h 851"/>
              <a:gd name="T82" fmla="*/ 210 w 458"/>
              <a:gd name="T83" fmla="*/ 356 h 851"/>
              <a:gd name="T84" fmla="*/ 375 w 458"/>
              <a:gd name="T85" fmla="*/ 47 h 851"/>
              <a:gd name="T86" fmla="*/ 376 w 458"/>
              <a:gd name="T87" fmla="*/ 85 h 851"/>
              <a:gd name="T88" fmla="*/ 458 w 458"/>
              <a:gd name="T89" fmla="*/ 0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8" h="851">
                <a:moveTo>
                  <a:pt x="458" y="0"/>
                </a:moveTo>
                <a:cubicBezTo>
                  <a:pt x="342" y="25"/>
                  <a:pt x="342" y="25"/>
                  <a:pt x="342" y="25"/>
                </a:cubicBezTo>
                <a:cubicBezTo>
                  <a:pt x="371" y="40"/>
                  <a:pt x="371" y="40"/>
                  <a:pt x="371" y="40"/>
                </a:cubicBezTo>
                <a:cubicBezTo>
                  <a:pt x="252" y="98"/>
                  <a:pt x="172" y="221"/>
                  <a:pt x="176" y="362"/>
                </a:cubicBezTo>
                <a:cubicBezTo>
                  <a:pt x="177" y="386"/>
                  <a:pt x="180" y="409"/>
                  <a:pt x="185" y="431"/>
                </a:cubicBezTo>
                <a:cubicBezTo>
                  <a:pt x="80" y="445"/>
                  <a:pt x="0" y="537"/>
                  <a:pt x="4" y="645"/>
                </a:cubicBezTo>
                <a:cubicBezTo>
                  <a:pt x="7" y="760"/>
                  <a:pt x="104" y="851"/>
                  <a:pt x="219" y="847"/>
                </a:cubicBezTo>
                <a:cubicBezTo>
                  <a:pt x="317" y="844"/>
                  <a:pt x="397" y="774"/>
                  <a:pt x="417" y="682"/>
                </a:cubicBezTo>
                <a:cubicBezTo>
                  <a:pt x="418" y="677"/>
                  <a:pt x="419" y="672"/>
                  <a:pt x="420" y="667"/>
                </a:cubicBezTo>
                <a:cubicBezTo>
                  <a:pt x="416" y="665"/>
                  <a:pt x="413" y="664"/>
                  <a:pt x="410" y="662"/>
                </a:cubicBezTo>
                <a:cubicBezTo>
                  <a:pt x="408" y="661"/>
                  <a:pt x="405" y="660"/>
                  <a:pt x="403" y="659"/>
                </a:cubicBezTo>
                <a:cubicBezTo>
                  <a:pt x="401" y="658"/>
                  <a:pt x="399" y="657"/>
                  <a:pt x="398" y="656"/>
                </a:cubicBezTo>
                <a:cubicBezTo>
                  <a:pt x="394" y="654"/>
                  <a:pt x="391" y="652"/>
                  <a:pt x="387" y="651"/>
                </a:cubicBezTo>
                <a:cubicBezTo>
                  <a:pt x="386" y="650"/>
                  <a:pt x="384" y="649"/>
                  <a:pt x="382" y="647"/>
                </a:cubicBezTo>
                <a:cubicBezTo>
                  <a:pt x="380" y="646"/>
                  <a:pt x="378" y="645"/>
                  <a:pt x="376" y="644"/>
                </a:cubicBezTo>
                <a:cubicBezTo>
                  <a:pt x="373" y="642"/>
                  <a:pt x="370" y="640"/>
                  <a:pt x="367" y="638"/>
                </a:cubicBezTo>
                <a:cubicBezTo>
                  <a:pt x="365" y="636"/>
                  <a:pt x="363" y="635"/>
                  <a:pt x="361" y="634"/>
                </a:cubicBezTo>
                <a:cubicBezTo>
                  <a:pt x="359" y="632"/>
                  <a:pt x="357" y="631"/>
                  <a:pt x="356" y="630"/>
                </a:cubicBezTo>
                <a:cubicBezTo>
                  <a:pt x="353" y="628"/>
                  <a:pt x="349" y="625"/>
                  <a:pt x="346" y="623"/>
                </a:cubicBezTo>
                <a:cubicBezTo>
                  <a:pt x="345" y="622"/>
                  <a:pt x="343" y="621"/>
                  <a:pt x="342" y="619"/>
                </a:cubicBezTo>
                <a:cubicBezTo>
                  <a:pt x="340" y="618"/>
                  <a:pt x="338" y="616"/>
                  <a:pt x="336" y="614"/>
                </a:cubicBezTo>
                <a:cubicBezTo>
                  <a:pt x="334" y="613"/>
                  <a:pt x="333" y="612"/>
                  <a:pt x="332" y="611"/>
                </a:cubicBezTo>
                <a:cubicBezTo>
                  <a:pt x="328" y="608"/>
                  <a:pt x="325" y="605"/>
                  <a:pt x="322" y="602"/>
                </a:cubicBezTo>
                <a:cubicBezTo>
                  <a:pt x="321" y="601"/>
                  <a:pt x="320" y="600"/>
                  <a:pt x="318" y="599"/>
                </a:cubicBezTo>
                <a:cubicBezTo>
                  <a:pt x="315" y="596"/>
                  <a:pt x="312" y="593"/>
                  <a:pt x="309" y="589"/>
                </a:cubicBezTo>
                <a:cubicBezTo>
                  <a:pt x="308" y="588"/>
                  <a:pt x="307" y="587"/>
                  <a:pt x="306" y="586"/>
                </a:cubicBezTo>
                <a:cubicBezTo>
                  <a:pt x="304" y="584"/>
                  <a:pt x="302" y="582"/>
                  <a:pt x="300" y="580"/>
                </a:cubicBezTo>
                <a:cubicBezTo>
                  <a:pt x="299" y="579"/>
                  <a:pt x="298" y="578"/>
                  <a:pt x="298" y="577"/>
                </a:cubicBezTo>
                <a:cubicBezTo>
                  <a:pt x="294" y="574"/>
                  <a:pt x="291" y="570"/>
                  <a:pt x="288" y="566"/>
                </a:cubicBezTo>
                <a:cubicBezTo>
                  <a:pt x="287" y="565"/>
                  <a:pt x="286" y="564"/>
                  <a:pt x="286" y="563"/>
                </a:cubicBezTo>
                <a:cubicBezTo>
                  <a:pt x="280" y="556"/>
                  <a:pt x="274" y="548"/>
                  <a:pt x="269" y="541"/>
                </a:cubicBezTo>
                <a:cubicBezTo>
                  <a:pt x="269" y="540"/>
                  <a:pt x="268" y="539"/>
                  <a:pt x="268" y="539"/>
                </a:cubicBezTo>
                <a:cubicBezTo>
                  <a:pt x="265" y="534"/>
                  <a:pt x="262" y="529"/>
                  <a:pt x="259" y="524"/>
                </a:cubicBezTo>
                <a:cubicBezTo>
                  <a:pt x="259" y="524"/>
                  <a:pt x="258" y="523"/>
                  <a:pt x="258" y="522"/>
                </a:cubicBezTo>
                <a:cubicBezTo>
                  <a:pt x="253" y="514"/>
                  <a:pt x="249" y="506"/>
                  <a:pt x="244" y="497"/>
                </a:cubicBezTo>
                <a:cubicBezTo>
                  <a:pt x="244" y="497"/>
                  <a:pt x="244" y="496"/>
                  <a:pt x="244" y="496"/>
                </a:cubicBezTo>
                <a:cubicBezTo>
                  <a:pt x="241" y="490"/>
                  <a:pt x="239" y="484"/>
                  <a:pt x="236" y="479"/>
                </a:cubicBezTo>
                <a:cubicBezTo>
                  <a:pt x="236" y="478"/>
                  <a:pt x="236" y="478"/>
                  <a:pt x="236" y="478"/>
                </a:cubicBezTo>
                <a:cubicBezTo>
                  <a:pt x="232" y="469"/>
                  <a:pt x="229" y="459"/>
                  <a:pt x="226" y="450"/>
                </a:cubicBezTo>
                <a:cubicBezTo>
                  <a:pt x="226" y="449"/>
                  <a:pt x="226" y="449"/>
                  <a:pt x="225" y="448"/>
                </a:cubicBezTo>
                <a:cubicBezTo>
                  <a:pt x="223" y="442"/>
                  <a:pt x="222" y="436"/>
                  <a:pt x="220" y="429"/>
                </a:cubicBezTo>
                <a:cubicBezTo>
                  <a:pt x="214" y="406"/>
                  <a:pt x="211" y="381"/>
                  <a:pt x="210" y="356"/>
                </a:cubicBezTo>
                <a:cubicBezTo>
                  <a:pt x="206" y="226"/>
                  <a:pt x="272" y="111"/>
                  <a:pt x="375" y="47"/>
                </a:cubicBezTo>
                <a:cubicBezTo>
                  <a:pt x="376" y="85"/>
                  <a:pt x="376" y="85"/>
                  <a:pt x="376" y="85"/>
                </a:cubicBezTo>
                <a:lnTo>
                  <a:pt x="458" y="0"/>
                </a:lnTo>
                <a:close/>
              </a:path>
            </a:pathLst>
          </a:custGeom>
          <a:solidFill>
            <a:srgbClr val="4F3F96"/>
          </a:solidFill>
          <a:ln>
            <a:noFill/>
          </a:ln>
        </p:spPr>
        <p:txBody>
          <a:bodyPr/>
          <a:p>
            <a:endParaRPr lang="zh-CN" altLang="en-US" sz="2400"/>
          </a:p>
        </p:txBody>
      </p:sp>
      <p:sp>
        <p:nvSpPr>
          <p:cNvPr id="1048688" name="Oval 12"/>
          <p:cNvSpPr>
            <a:spLocks noChangeArrowheads="1"/>
          </p:cNvSpPr>
          <p:nvPr/>
        </p:nvSpPr>
        <p:spPr bwMode="auto">
          <a:xfrm>
            <a:off x="5461650" y="3401493"/>
            <a:ext cx="1240945" cy="1241327"/>
          </a:xfrm>
          <a:prstGeom prst="ellipse">
            <a:avLst/>
          </a:prstGeom>
          <a:blipFill>
            <a:blip r:embed="rId7"/>
            <a:stretch>
              <a:fillRect l="-38972" r="-38573"/>
            </a:stretch>
          </a:blipFill>
          <a:ln>
            <a:noFill/>
          </a:ln>
        </p:spPr>
        <p:txBody>
          <a:bodyPr/>
          <a:p>
            <a:endParaRPr lang="zh-CN" altLang="en-US" sz="2400"/>
          </a:p>
        </p:txBody>
      </p:sp>
      <p:sp>
        <p:nvSpPr>
          <p:cNvPr id="1048689" name="Freeform 13"/>
          <p:cNvSpPr>
            <a:spLocks noEditPoints="1"/>
          </p:cNvSpPr>
          <p:nvPr/>
        </p:nvSpPr>
        <p:spPr bwMode="auto">
          <a:xfrm>
            <a:off x="7214003" y="5013200"/>
            <a:ext cx="307945" cy="346546"/>
          </a:xfrm>
          <a:custGeom>
            <a:avLst/>
            <a:gdLst>
              <a:gd name="T0" fmla="*/ 85 w 91"/>
              <a:gd name="T1" fmla="*/ 0 h 103"/>
              <a:gd name="T2" fmla="*/ 7 w 91"/>
              <a:gd name="T3" fmla="*/ 0 h 103"/>
              <a:gd name="T4" fmla="*/ 0 w 91"/>
              <a:gd name="T5" fmla="*/ 6 h 103"/>
              <a:gd name="T6" fmla="*/ 0 w 91"/>
              <a:gd name="T7" fmla="*/ 97 h 103"/>
              <a:gd name="T8" fmla="*/ 7 w 91"/>
              <a:gd name="T9" fmla="*/ 103 h 103"/>
              <a:gd name="T10" fmla="*/ 85 w 91"/>
              <a:gd name="T11" fmla="*/ 103 h 103"/>
              <a:gd name="T12" fmla="*/ 91 w 91"/>
              <a:gd name="T13" fmla="*/ 97 h 103"/>
              <a:gd name="T14" fmla="*/ 91 w 91"/>
              <a:gd name="T15" fmla="*/ 6 h 103"/>
              <a:gd name="T16" fmla="*/ 85 w 91"/>
              <a:gd name="T17" fmla="*/ 0 h 103"/>
              <a:gd name="T18" fmla="*/ 13 w 91"/>
              <a:gd name="T19" fmla="*/ 6 h 103"/>
              <a:gd name="T20" fmla="*/ 20 w 91"/>
              <a:gd name="T21" fmla="*/ 13 h 103"/>
              <a:gd name="T22" fmla="*/ 13 w 91"/>
              <a:gd name="T23" fmla="*/ 19 h 103"/>
              <a:gd name="T24" fmla="*/ 7 w 91"/>
              <a:gd name="T25" fmla="*/ 13 h 103"/>
              <a:gd name="T26" fmla="*/ 13 w 91"/>
              <a:gd name="T27" fmla="*/ 6 h 103"/>
              <a:gd name="T28" fmla="*/ 85 w 91"/>
              <a:gd name="T29" fmla="*/ 97 h 103"/>
              <a:gd name="T30" fmla="*/ 7 w 91"/>
              <a:gd name="T31" fmla="*/ 97 h 103"/>
              <a:gd name="T32" fmla="*/ 7 w 91"/>
              <a:gd name="T33" fmla="*/ 26 h 103"/>
              <a:gd name="T34" fmla="*/ 85 w 91"/>
              <a:gd name="T35" fmla="*/ 26 h 103"/>
              <a:gd name="T36" fmla="*/ 85 w 91"/>
              <a:gd name="T37" fmla="*/ 97 h 103"/>
              <a:gd name="T38" fmla="*/ 78 w 91"/>
              <a:gd name="T39" fmla="*/ 19 h 103"/>
              <a:gd name="T40" fmla="*/ 72 w 91"/>
              <a:gd name="T41" fmla="*/ 13 h 103"/>
              <a:gd name="T42" fmla="*/ 78 w 91"/>
              <a:gd name="T43" fmla="*/ 6 h 103"/>
              <a:gd name="T44" fmla="*/ 85 w 91"/>
              <a:gd name="T45" fmla="*/ 13 h 103"/>
              <a:gd name="T46" fmla="*/ 78 w 91"/>
              <a:gd name="T47" fmla="*/ 19 h 103"/>
              <a:gd name="T48" fmla="*/ 13 w 91"/>
              <a:gd name="T49" fmla="*/ 42 h 103"/>
              <a:gd name="T50" fmla="*/ 17 w 91"/>
              <a:gd name="T51" fmla="*/ 39 h 103"/>
              <a:gd name="T52" fmla="*/ 75 w 91"/>
              <a:gd name="T53" fmla="*/ 39 h 103"/>
              <a:gd name="T54" fmla="*/ 78 w 91"/>
              <a:gd name="T55" fmla="*/ 42 h 103"/>
              <a:gd name="T56" fmla="*/ 75 w 91"/>
              <a:gd name="T57" fmla="*/ 45 h 103"/>
              <a:gd name="T58" fmla="*/ 17 w 91"/>
              <a:gd name="T59" fmla="*/ 45 h 103"/>
              <a:gd name="T60" fmla="*/ 13 w 91"/>
              <a:gd name="T61" fmla="*/ 42 h 103"/>
              <a:gd name="T62" fmla="*/ 13 w 91"/>
              <a:gd name="T63" fmla="*/ 61 h 103"/>
              <a:gd name="T64" fmla="*/ 17 w 91"/>
              <a:gd name="T65" fmla="*/ 58 h 103"/>
              <a:gd name="T66" fmla="*/ 75 w 91"/>
              <a:gd name="T67" fmla="*/ 58 h 103"/>
              <a:gd name="T68" fmla="*/ 78 w 91"/>
              <a:gd name="T69" fmla="*/ 61 h 103"/>
              <a:gd name="T70" fmla="*/ 75 w 91"/>
              <a:gd name="T71" fmla="*/ 65 h 103"/>
              <a:gd name="T72" fmla="*/ 17 w 91"/>
              <a:gd name="T73" fmla="*/ 65 h 103"/>
              <a:gd name="T74" fmla="*/ 13 w 91"/>
              <a:gd name="T75" fmla="*/ 61 h 103"/>
              <a:gd name="T76" fmla="*/ 13 w 91"/>
              <a:gd name="T77" fmla="*/ 81 h 103"/>
              <a:gd name="T78" fmla="*/ 17 w 91"/>
              <a:gd name="T79" fmla="*/ 77 h 103"/>
              <a:gd name="T80" fmla="*/ 75 w 91"/>
              <a:gd name="T81" fmla="*/ 77 h 103"/>
              <a:gd name="T82" fmla="*/ 78 w 91"/>
              <a:gd name="T83" fmla="*/ 81 h 103"/>
              <a:gd name="T84" fmla="*/ 75 w 91"/>
              <a:gd name="T85" fmla="*/ 84 h 103"/>
              <a:gd name="T86" fmla="*/ 17 w 91"/>
              <a:gd name="T87" fmla="*/ 84 h 103"/>
              <a:gd name="T88" fmla="*/ 13 w 91"/>
              <a:gd name="T89" fmla="*/ 8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1" h="103">
                <a:moveTo>
                  <a:pt x="85" y="0"/>
                </a:moveTo>
                <a:cubicBezTo>
                  <a:pt x="7" y="0"/>
                  <a:pt x="7" y="0"/>
                  <a:pt x="7" y="0"/>
                </a:cubicBezTo>
                <a:cubicBezTo>
                  <a:pt x="3" y="0"/>
                  <a:pt x="0" y="3"/>
                  <a:pt x="0" y="6"/>
                </a:cubicBezTo>
                <a:cubicBezTo>
                  <a:pt x="0" y="97"/>
                  <a:pt x="0" y="97"/>
                  <a:pt x="0" y="97"/>
                </a:cubicBezTo>
                <a:cubicBezTo>
                  <a:pt x="0" y="100"/>
                  <a:pt x="3" y="103"/>
                  <a:pt x="7" y="103"/>
                </a:cubicBezTo>
                <a:cubicBezTo>
                  <a:pt x="85" y="103"/>
                  <a:pt x="85" y="103"/>
                  <a:pt x="85" y="103"/>
                </a:cubicBezTo>
                <a:cubicBezTo>
                  <a:pt x="88" y="103"/>
                  <a:pt x="91" y="100"/>
                  <a:pt x="91" y="97"/>
                </a:cubicBezTo>
                <a:cubicBezTo>
                  <a:pt x="91" y="6"/>
                  <a:pt x="91" y="6"/>
                  <a:pt x="91" y="6"/>
                </a:cubicBezTo>
                <a:cubicBezTo>
                  <a:pt x="91" y="3"/>
                  <a:pt x="88" y="0"/>
                  <a:pt x="85" y="0"/>
                </a:cubicBezTo>
                <a:close/>
                <a:moveTo>
                  <a:pt x="13" y="6"/>
                </a:moveTo>
                <a:cubicBezTo>
                  <a:pt x="17" y="6"/>
                  <a:pt x="20" y="9"/>
                  <a:pt x="20" y="13"/>
                </a:cubicBezTo>
                <a:cubicBezTo>
                  <a:pt x="20" y="16"/>
                  <a:pt x="17" y="19"/>
                  <a:pt x="13" y="19"/>
                </a:cubicBezTo>
                <a:cubicBezTo>
                  <a:pt x="10" y="19"/>
                  <a:pt x="7" y="16"/>
                  <a:pt x="7" y="13"/>
                </a:cubicBezTo>
                <a:cubicBezTo>
                  <a:pt x="7" y="9"/>
                  <a:pt x="10" y="6"/>
                  <a:pt x="13" y="6"/>
                </a:cubicBezTo>
                <a:close/>
                <a:moveTo>
                  <a:pt x="85" y="97"/>
                </a:moveTo>
                <a:cubicBezTo>
                  <a:pt x="7" y="97"/>
                  <a:pt x="7" y="97"/>
                  <a:pt x="7" y="97"/>
                </a:cubicBezTo>
                <a:cubicBezTo>
                  <a:pt x="7" y="26"/>
                  <a:pt x="7" y="26"/>
                  <a:pt x="7" y="26"/>
                </a:cubicBezTo>
                <a:cubicBezTo>
                  <a:pt x="85" y="26"/>
                  <a:pt x="85" y="26"/>
                  <a:pt x="85" y="26"/>
                </a:cubicBezTo>
                <a:lnTo>
                  <a:pt x="85" y="97"/>
                </a:lnTo>
                <a:close/>
                <a:moveTo>
                  <a:pt x="78" y="19"/>
                </a:moveTo>
                <a:cubicBezTo>
                  <a:pt x="75" y="19"/>
                  <a:pt x="72" y="16"/>
                  <a:pt x="72" y="13"/>
                </a:cubicBezTo>
                <a:cubicBezTo>
                  <a:pt x="72" y="9"/>
                  <a:pt x="75" y="6"/>
                  <a:pt x="78" y="6"/>
                </a:cubicBezTo>
                <a:cubicBezTo>
                  <a:pt x="82" y="6"/>
                  <a:pt x="85" y="9"/>
                  <a:pt x="85" y="13"/>
                </a:cubicBezTo>
                <a:cubicBezTo>
                  <a:pt x="85" y="16"/>
                  <a:pt x="82" y="19"/>
                  <a:pt x="78" y="19"/>
                </a:cubicBezTo>
                <a:close/>
                <a:moveTo>
                  <a:pt x="13" y="42"/>
                </a:moveTo>
                <a:cubicBezTo>
                  <a:pt x="13" y="40"/>
                  <a:pt x="15" y="39"/>
                  <a:pt x="17" y="39"/>
                </a:cubicBezTo>
                <a:cubicBezTo>
                  <a:pt x="75" y="39"/>
                  <a:pt x="75" y="39"/>
                  <a:pt x="75" y="39"/>
                </a:cubicBezTo>
                <a:cubicBezTo>
                  <a:pt x="77" y="39"/>
                  <a:pt x="78" y="40"/>
                  <a:pt x="78" y="42"/>
                </a:cubicBezTo>
                <a:cubicBezTo>
                  <a:pt x="78" y="44"/>
                  <a:pt x="77" y="45"/>
                  <a:pt x="75" y="45"/>
                </a:cubicBezTo>
                <a:cubicBezTo>
                  <a:pt x="17" y="45"/>
                  <a:pt x="17" y="45"/>
                  <a:pt x="17" y="45"/>
                </a:cubicBezTo>
                <a:cubicBezTo>
                  <a:pt x="15" y="45"/>
                  <a:pt x="13" y="44"/>
                  <a:pt x="13" y="42"/>
                </a:cubicBezTo>
                <a:close/>
                <a:moveTo>
                  <a:pt x="13" y="61"/>
                </a:moveTo>
                <a:cubicBezTo>
                  <a:pt x="13" y="59"/>
                  <a:pt x="15" y="58"/>
                  <a:pt x="17" y="58"/>
                </a:cubicBezTo>
                <a:cubicBezTo>
                  <a:pt x="75" y="58"/>
                  <a:pt x="75" y="58"/>
                  <a:pt x="75" y="58"/>
                </a:cubicBezTo>
                <a:cubicBezTo>
                  <a:pt x="77" y="58"/>
                  <a:pt x="78" y="59"/>
                  <a:pt x="78" y="61"/>
                </a:cubicBezTo>
                <a:cubicBezTo>
                  <a:pt x="78" y="63"/>
                  <a:pt x="77" y="65"/>
                  <a:pt x="75" y="65"/>
                </a:cubicBezTo>
                <a:cubicBezTo>
                  <a:pt x="17" y="65"/>
                  <a:pt x="17" y="65"/>
                  <a:pt x="17" y="65"/>
                </a:cubicBezTo>
                <a:cubicBezTo>
                  <a:pt x="15" y="65"/>
                  <a:pt x="13" y="63"/>
                  <a:pt x="13" y="61"/>
                </a:cubicBezTo>
                <a:close/>
                <a:moveTo>
                  <a:pt x="13" y="81"/>
                </a:moveTo>
                <a:cubicBezTo>
                  <a:pt x="13" y="79"/>
                  <a:pt x="15" y="77"/>
                  <a:pt x="17" y="77"/>
                </a:cubicBezTo>
                <a:cubicBezTo>
                  <a:pt x="75" y="77"/>
                  <a:pt x="75" y="77"/>
                  <a:pt x="75" y="77"/>
                </a:cubicBezTo>
                <a:cubicBezTo>
                  <a:pt x="77" y="77"/>
                  <a:pt x="78" y="79"/>
                  <a:pt x="78" y="81"/>
                </a:cubicBezTo>
                <a:cubicBezTo>
                  <a:pt x="78" y="82"/>
                  <a:pt x="77" y="84"/>
                  <a:pt x="75" y="84"/>
                </a:cubicBezTo>
                <a:cubicBezTo>
                  <a:pt x="17" y="84"/>
                  <a:pt x="17" y="84"/>
                  <a:pt x="17" y="84"/>
                </a:cubicBezTo>
                <a:cubicBezTo>
                  <a:pt x="15" y="84"/>
                  <a:pt x="13" y="82"/>
                  <a:pt x="13" y="81"/>
                </a:cubicBezTo>
                <a:close/>
              </a:path>
            </a:pathLst>
          </a:custGeom>
          <a:solidFill>
            <a:srgbClr val="FFFFFF"/>
          </a:solidFill>
          <a:ln>
            <a:noFill/>
          </a:ln>
        </p:spPr>
        <p:txBody>
          <a:bodyPr/>
          <a:p>
            <a:endParaRPr lang="zh-CN" altLang="en-US" sz="2400"/>
          </a:p>
        </p:txBody>
      </p:sp>
      <p:sp>
        <p:nvSpPr>
          <p:cNvPr id="1048690" name="Freeform 14"/>
          <p:cNvSpPr/>
          <p:nvPr/>
        </p:nvSpPr>
        <p:spPr bwMode="auto">
          <a:xfrm>
            <a:off x="7268995" y="2347188"/>
            <a:ext cx="311611" cy="337377"/>
          </a:xfrm>
          <a:custGeom>
            <a:avLst/>
            <a:gdLst>
              <a:gd name="T0" fmla="*/ 4 w 92"/>
              <a:gd name="T1" fmla="*/ 100 h 100"/>
              <a:gd name="T2" fmla="*/ 1 w 92"/>
              <a:gd name="T3" fmla="*/ 100 h 100"/>
              <a:gd name="T4" fmla="*/ 0 w 92"/>
              <a:gd name="T5" fmla="*/ 97 h 100"/>
              <a:gd name="T6" fmla="*/ 5 w 92"/>
              <a:gd name="T7" fmla="*/ 56 h 100"/>
              <a:gd name="T8" fmla="*/ 6 w 92"/>
              <a:gd name="T9" fmla="*/ 54 h 100"/>
              <a:gd name="T10" fmla="*/ 56 w 92"/>
              <a:gd name="T11" fmla="*/ 3 h 100"/>
              <a:gd name="T12" fmla="*/ 70 w 92"/>
              <a:gd name="T13" fmla="*/ 3 h 100"/>
              <a:gd name="T14" fmla="*/ 88 w 92"/>
              <a:gd name="T15" fmla="*/ 22 h 100"/>
              <a:gd name="T16" fmla="*/ 88 w 92"/>
              <a:gd name="T17" fmla="*/ 35 h 100"/>
              <a:gd name="T18" fmla="*/ 52 w 92"/>
              <a:gd name="T19" fmla="*/ 72 h 100"/>
              <a:gd name="T20" fmla="*/ 49 w 92"/>
              <a:gd name="T21" fmla="*/ 73 h 100"/>
              <a:gd name="T22" fmla="*/ 31 w 92"/>
              <a:gd name="T23" fmla="*/ 73 h 100"/>
              <a:gd name="T24" fmla="*/ 28 w 92"/>
              <a:gd name="T25" fmla="*/ 70 h 100"/>
              <a:gd name="T26" fmla="*/ 28 w 92"/>
              <a:gd name="T27" fmla="*/ 51 h 100"/>
              <a:gd name="T28" fmla="*/ 29 w 92"/>
              <a:gd name="T29" fmla="*/ 49 h 100"/>
              <a:gd name="T30" fmla="*/ 56 w 92"/>
              <a:gd name="T31" fmla="*/ 22 h 100"/>
              <a:gd name="T32" fmla="*/ 61 w 92"/>
              <a:gd name="T33" fmla="*/ 22 h 100"/>
              <a:gd name="T34" fmla="*/ 61 w 92"/>
              <a:gd name="T35" fmla="*/ 26 h 100"/>
              <a:gd name="T36" fmla="*/ 34 w 92"/>
              <a:gd name="T37" fmla="*/ 53 h 100"/>
              <a:gd name="T38" fmla="*/ 34 w 92"/>
              <a:gd name="T39" fmla="*/ 67 h 100"/>
              <a:gd name="T40" fmla="*/ 48 w 92"/>
              <a:gd name="T41" fmla="*/ 67 h 100"/>
              <a:gd name="T42" fmla="*/ 84 w 92"/>
              <a:gd name="T43" fmla="*/ 31 h 100"/>
              <a:gd name="T44" fmla="*/ 84 w 92"/>
              <a:gd name="T45" fmla="*/ 26 h 100"/>
              <a:gd name="T46" fmla="*/ 65 w 92"/>
              <a:gd name="T47" fmla="*/ 8 h 100"/>
              <a:gd name="T48" fmla="*/ 61 w 92"/>
              <a:gd name="T49" fmla="*/ 8 h 100"/>
              <a:gd name="T50" fmla="*/ 11 w 92"/>
              <a:gd name="T51" fmla="*/ 58 h 100"/>
              <a:gd name="T52" fmla="*/ 7 w 92"/>
              <a:gd name="T53" fmla="*/ 94 h 100"/>
              <a:gd name="T54" fmla="*/ 43 w 92"/>
              <a:gd name="T55" fmla="*/ 90 h 100"/>
              <a:gd name="T56" fmla="*/ 84 w 92"/>
              <a:gd name="T57" fmla="*/ 49 h 100"/>
              <a:gd name="T58" fmla="*/ 88 w 92"/>
              <a:gd name="T59" fmla="*/ 49 h 100"/>
              <a:gd name="T60" fmla="*/ 88 w 92"/>
              <a:gd name="T61" fmla="*/ 54 h 100"/>
              <a:gd name="T62" fmla="*/ 47 w 92"/>
              <a:gd name="T63" fmla="*/ 95 h 100"/>
              <a:gd name="T64" fmla="*/ 45 w 92"/>
              <a:gd name="T65" fmla="*/ 96 h 100"/>
              <a:gd name="T66" fmla="*/ 4 w 92"/>
              <a:gd name="T67" fmla="*/ 100 h 100"/>
              <a:gd name="T68" fmla="*/ 4 w 92"/>
              <a:gd name="T69"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2" h="100">
                <a:moveTo>
                  <a:pt x="4" y="100"/>
                </a:moveTo>
                <a:cubicBezTo>
                  <a:pt x="3" y="100"/>
                  <a:pt x="2" y="100"/>
                  <a:pt x="1" y="100"/>
                </a:cubicBezTo>
                <a:cubicBezTo>
                  <a:pt x="1" y="99"/>
                  <a:pt x="0" y="98"/>
                  <a:pt x="0" y="97"/>
                </a:cubicBezTo>
                <a:cubicBezTo>
                  <a:pt x="5" y="56"/>
                  <a:pt x="5" y="56"/>
                  <a:pt x="5" y="56"/>
                </a:cubicBezTo>
                <a:cubicBezTo>
                  <a:pt x="5" y="55"/>
                  <a:pt x="5" y="54"/>
                  <a:pt x="6" y="54"/>
                </a:cubicBezTo>
                <a:cubicBezTo>
                  <a:pt x="56" y="3"/>
                  <a:pt x="56" y="3"/>
                  <a:pt x="56" y="3"/>
                </a:cubicBezTo>
                <a:cubicBezTo>
                  <a:pt x="60" y="0"/>
                  <a:pt x="66" y="0"/>
                  <a:pt x="70" y="3"/>
                </a:cubicBezTo>
                <a:cubicBezTo>
                  <a:pt x="88" y="22"/>
                  <a:pt x="88" y="22"/>
                  <a:pt x="88" y="22"/>
                </a:cubicBezTo>
                <a:cubicBezTo>
                  <a:pt x="92" y="25"/>
                  <a:pt x="92" y="32"/>
                  <a:pt x="88" y="35"/>
                </a:cubicBezTo>
                <a:cubicBezTo>
                  <a:pt x="52" y="72"/>
                  <a:pt x="52" y="72"/>
                  <a:pt x="52" y="72"/>
                </a:cubicBezTo>
                <a:cubicBezTo>
                  <a:pt x="51" y="73"/>
                  <a:pt x="50" y="73"/>
                  <a:pt x="49" y="73"/>
                </a:cubicBezTo>
                <a:cubicBezTo>
                  <a:pt x="31" y="73"/>
                  <a:pt x="31" y="73"/>
                  <a:pt x="31" y="73"/>
                </a:cubicBezTo>
                <a:cubicBezTo>
                  <a:pt x="29" y="73"/>
                  <a:pt x="28" y="72"/>
                  <a:pt x="28" y="70"/>
                </a:cubicBezTo>
                <a:cubicBezTo>
                  <a:pt x="28" y="51"/>
                  <a:pt x="28" y="51"/>
                  <a:pt x="28" y="51"/>
                </a:cubicBezTo>
                <a:cubicBezTo>
                  <a:pt x="28" y="51"/>
                  <a:pt x="28" y="50"/>
                  <a:pt x="29" y="49"/>
                </a:cubicBezTo>
                <a:cubicBezTo>
                  <a:pt x="56" y="22"/>
                  <a:pt x="56" y="22"/>
                  <a:pt x="56" y="22"/>
                </a:cubicBezTo>
                <a:cubicBezTo>
                  <a:pt x="58" y="20"/>
                  <a:pt x="60" y="20"/>
                  <a:pt x="61" y="22"/>
                </a:cubicBezTo>
                <a:cubicBezTo>
                  <a:pt x="62" y="23"/>
                  <a:pt x="62" y="25"/>
                  <a:pt x="61" y="26"/>
                </a:cubicBezTo>
                <a:cubicBezTo>
                  <a:pt x="34" y="53"/>
                  <a:pt x="34" y="53"/>
                  <a:pt x="34" y="53"/>
                </a:cubicBezTo>
                <a:cubicBezTo>
                  <a:pt x="34" y="67"/>
                  <a:pt x="34" y="67"/>
                  <a:pt x="34" y="67"/>
                </a:cubicBezTo>
                <a:cubicBezTo>
                  <a:pt x="48" y="67"/>
                  <a:pt x="48" y="67"/>
                  <a:pt x="48" y="67"/>
                </a:cubicBezTo>
                <a:cubicBezTo>
                  <a:pt x="84" y="31"/>
                  <a:pt x="84" y="31"/>
                  <a:pt x="84" y="31"/>
                </a:cubicBezTo>
                <a:cubicBezTo>
                  <a:pt x="85" y="30"/>
                  <a:pt x="85" y="28"/>
                  <a:pt x="84" y="26"/>
                </a:cubicBezTo>
                <a:cubicBezTo>
                  <a:pt x="65" y="8"/>
                  <a:pt x="65" y="8"/>
                  <a:pt x="65" y="8"/>
                </a:cubicBezTo>
                <a:cubicBezTo>
                  <a:pt x="64" y="7"/>
                  <a:pt x="62" y="7"/>
                  <a:pt x="61" y="8"/>
                </a:cubicBezTo>
                <a:cubicBezTo>
                  <a:pt x="11" y="58"/>
                  <a:pt x="11" y="58"/>
                  <a:pt x="11" y="58"/>
                </a:cubicBezTo>
                <a:cubicBezTo>
                  <a:pt x="7" y="94"/>
                  <a:pt x="7" y="94"/>
                  <a:pt x="7" y="94"/>
                </a:cubicBezTo>
                <a:cubicBezTo>
                  <a:pt x="43" y="90"/>
                  <a:pt x="43" y="90"/>
                  <a:pt x="43" y="90"/>
                </a:cubicBezTo>
                <a:cubicBezTo>
                  <a:pt x="84" y="49"/>
                  <a:pt x="84" y="49"/>
                  <a:pt x="84" y="49"/>
                </a:cubicBezTo>
                <a:cubicBezTo>
                  <a:pt x="85" y="48"/>
                  <a:pt x="87" y="48"/>
                  <a:pt x="88" y="49"/>
                </a:cubicBezTo>
                <a:cubicBezTo>
                  <a:pt x="90" y="50"/>
                  <a:pt x="90" y="52"/>
                  <a:pt x="88" y="54"/>
                </a:cubicBezTo>
                <a:cubicBezTo>
                  <a:pt x="47" y="95"/>
                  <a:pt x="47" y="95"/>
                  <a:pt x="47" y="95"/>
                </a:cubicBezTo>
                <a:cubicBezTo>
                  <a:pt x="47" y="95"/>
                  <a:pt x="46" y="96"/>
                  <a:pt x="45" y="96"/>
                </a:cubicBezTo>
                <a:cubicBezTo>
                  <a:pt x="4" y="100"/>
                  <a:pt x="4" y="100"/>
                  <a:pt x="4" y="100"/>
                </a:cubicBezTo>
                <a:cubicBezTo>
                  <a:pt x="4" y="100"/>
                  <a:pt x="4" y="100"/>
                  <a:pt x="4" y="100"/>
                </a:cubicBezTo>
                <a:close/>
              </a:path>
            </a:pathLst>
          </a:custGeom>
          <a:solidFill>
            <a:srgbClr val="FFFFFF"/>
          </a:solidFill>
          <a:ln>
            <a:noFill/>
          </a:ln>
        </p:spPr>
        <p:txBody>
          <a:bodyPr/>
          <a:p>
            <a:endParaRPr lang="zh-CN" altLang="en-US" sz="2400"/>
          </a:p>
        </p:txBody>
      </p:sp>
      <p:sp>
        <p:nvSpPr>
          <p:cNvPr id="1048691" name="Freeform 15"/>
          <p:cNvSpPr>
            <a:spLocks noEditPoints="1"/>
          </p:cNvSpPr>
          <p:nvPr/>
        </p:nvSpPr>
        <p:spPr bwMode="auto">
          <a:xfrm>
            <a:off x="4702786" y="4982029"/>
            <a:ext cx="353770" cy="350212"/>
          </a:xfrm>
          <a:custGeom>
            <a:avLst/>
            <a:gdLst>
              <a:gd name="T0" fmla="*/ 101 w 105"/>
              <a:gd name="T1" fmla="*/ 4 h 104"/>
              <a:gd name="T2" fmla="*/ 101 w 105"/>
              <a:gd name="T3" fmla="*/ 17 h 104"/>
              <a:gd name="T4" fmla="*/ 96 w 105"/>
              <a:gd name="T5" fmla="*/ 22 h 104"/>
              <a:gd name="T6" fmla="*/ 82 w 105"/>
              <a:gd name="T7" fmla="*/ 8 h 104"/>
              <a:gd name="T8" fmla="*/ 87 w 105"/>
              <a:gd name="T9" fmla="*/ 4 h 104"/>
              <a:gd name="T10" fmla="*/ 101 w 105"/>
              <a:gd name="T11" fmla="*/ 4 h 104"/>
              <a:gd name="T12" fmla="*/ 32 w 105"/>
              <a:gd name="T13" fmla="*/ 59 h 104"/>
              <a:gd name="T14" fmla="*/ 28 w 105"/>
              <a:gd name="T15" fmla="*/ 77 h 104"/>
              <a:gd name="T16" fmla="*/ 46 w 105"/>
              <a:gd name="T17" fmla="*/ 72 h 104"/>
              <a:gd name="T18" fmla="*/ 92 w 105"/>
              <a:gd name="T19" fmla="*/ 26 h 104"/>
              <a:gd name="T20" fmla="*/ 78 w 105"/>
              <a:gd name="T21" fmla="*/ 13 h 104"/>
              <a:gd name="T22" fmla="*/ 32 w 105"/>
              <a:gd name="T23" fmla="*/ 59 h 104"/>
              <a:gd name="T24" fmla="*/ 78 w 105"/>
              <a:gd name="T25" fmla="*/ 50 h 104"/>
              <a:gd name="T26" fmla="*/ 78 w 105"/>
              <a:gd name="T27" fmla="*/ 91 h 104"/>
              <a:gd name="T28" fmla="*/ 13 w 105"/>
              <a:gd name="T29" fmla="*/ 91 h 104"/>
              <a:gd name="T30" fmla="*/ 13 w 105"/>
              <a:gd name="T31" fmla="*/ 27 h 104"/>
              <a:gd name="T32" fmla="*/ 55 w 105"/>
              <a:gd name="T33" fmla="*/ 27 h 104"/>
              <a:gd name="T34" fmla="*/ 68 w 105"/>
              <a:gd name="T35" fmla="*/ 14 h 104"/>
              <a:gd name="T36" fmla="*/ 0 w 105"/>
              <a:gd name="T37" fmla="*/ 14 h 104"/>
              <a:gd name="T38" fmla="*/ 0 w 105"/>
              <a:gd name="T39" fmla="*/ 104 h 104"/>
              <a:gd name="T40" fmla="*/ 91 w 105"/>
              <a:gd name="T41" fmla="*/ 104 h 104"/>
              <a:gd name="T42" fmla="*/ 91 w 105"/>
              <a:gd name="T43" fmla="*/ 37 h 104"/>
              <a:gd name="T44" fmla="*/ 78 w 105"/>
              <a:gd name="T45" fmla="*/ 5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5" h="104">
                <a:moveTo>
                  <a:pt x="101" y="4"/>
                </a:moveTo>
                <a:cubicBezTo>
                  <a:pt x="105" y="7"/>
                  <a:pt x="105" y="14"/>
                  <a:pt x="101" y="17"/>
                </a:cubicBezTo>
                <a:cubicBezTo>
                  <a:pt x="96" y="22"/>
                  <a:pt x="96" y="22"/>
                  <a:pt x="96" y="22"/>
                </a:cubicBezTo>
                <a:cubicBezTo>
                  <a:pt x="82" y="8"/>
                  <a:pt x="82" y="8"/>
                  <a:pt x="82" y="8"/>
                </a:cubicBezTo>
                <a:cubicBezTo>
                  <a:pt x="87" y="4"/>
                  <a:pt x="87" y="4"/>
                  <a:pt x="87" y="4"/>
                </a:cubicBezTo>
                <a:cubicBezTo>
                  <a:pt x="91" y="0"/>
                  <a:pt x="97" y="0"/>
                  <a:pt x="101" y="4"/>
                </a:cubicBezTo>
                <a:close/>
                <a:moveTo>
                  <a:pt x="32" y="59"/>
                </a:moveTo>
                <a:cubicBezTo>
                  <a:pt x="28" y="77"/>
                  <a:pt x="28" y="77"/>
                  <a:pt x="28" y="77"/>
                </a:cubicBezTo>
                <a:cubicBezTo>
                  <a:pt x="46" y="72"/>
                  <a:pt x="46" y="72"/>
                  <a:pt x="46" y="72"/>
                </a:cubicBezTo>
                <a:cubicBezTo>
                  <a:pt x="92" y="26"/>
                  <a:pt x="92" y="26"/>
                  <a:pt x="92" y="26"/>
                </a:cubicBezTo>
                <a:cubicBezTo>
                  <a:pt x="78" y="13"/>
                  <a:pt x="78" y="13"/>
                  <a:pt x="78" y="13"/>
                </a:cubicBezTo>
                <a:lnTo>
                  <a:pt x="32" y="59"/>
                </a:lnTo>
                <a:close/>
                <a:moveTo>
                  <a:pt x="78" y="50"/>
                </a:moveTo>
                <a:cubicBezTo>
                  <a:pt x="78" y="91"/>
                  <a:pt x="78" y="91"/>
                  <a:pt x="78" y="91"/>
                </a:cubicBezTo>
                <a:cubicBezTo>
                  <a:pt x="13" y="91"/>
                  <a:pt x="13" y="91"/>
                  <a:pt x="13" y="91"/>
                </a:cubicBezTo>
                <a:cubicBezTo>
                  <a:pt x="13" y="27"/>
                  <a:pt x="13" y="27"/>
                  <a:pt x="13" y="27"/>
                </a:cubicBezTo>
                <a:cubicBezTo>
                  <a:pt x="55" y="27"/>
                  <a:pt x="55" y="27"/>
                  <a:pt x="55" y="27"/>
                </a:cubicBezTo>
                <a:cubicBezTo>
                  <a:pt x="68" y="14"/>
                  <a:pt x="68" y="14"/>
                  <a:pt x="68" y="14"/>
                </a:cubicBezTo>
                <a:cubicBezTo>
                  <a:pt x="0" y="14"/>
                  <a:pt x="0" y="14"/>
                  <a:pt x="0" y="14"/>
                </a:cubicBezTo>
                <a:cubicBezTo>
                  <a:pt x="0" y="104"/>
                  <a:pt x="0" y="104"/>
                  <a:pt x="0" y="104"/>
                </a:cubicBezTo>
                <a:cubicBezTo>
                  <a:pt x="91" y="104"/>
                  <a:pt x="91" y="104"/>
                  <a:pt x="91" y="104"/>
                </a:cubicBezTo>
                <a:cubicBezTo>
                  <a:pt x="91" y="37"/>
                  <a:pt x="91" y="37"/>
                  <a:pt x="91" y="37"/>
                </a:cubicBezTo>
                <a:lnTo>
                  <a:pt x="78" y="50"/>
                </a:lnTo>
                <a:close/>
              </a:path>
            </a:pathLst>
          </a:custGeom>
          <a:solidFill>
            <a:srgbClr val="FFFFFF"/>
          </a:solidFill>
          <a:ln>
            <a:noFill/>
          </a:ln>
        </p:spPr>
        <p:txBody>
          <a:bodyPr/>
          <a:p>
            <a:endParaRPr lang="zh-CN" altLang="en-US" sz="2400"/>
          </a:p>
        </p:txBody>
      </p:sp>
      <p:sp>
        <p:nvSpPr>
          <p:cNvPr id="1048692" name="Freeform 16"/>
          <p:cNvSpPr>
            <a:spLocks noEditPoints="1"/>
          </p:cNvSpPr>
          <p:nvPr/>
        </p:nvSpPr>
        <p:spPr bwMode="auto">
          <a:xfrm>
            <a:off x="4746780" y="2343521"/>
            <a:ext cx="262120" cy="346546"/>
          </a:xfrm>
          <a:custGeom>
            <a:avLst/>
            <a:gdLst>
              <a:gd name="T0" fmla="*/ 71 w 78"/>
              <a:gd name="T1" fmla="*/ 6 h 103"/>
              <a:gd name="T2" fmla="*/ 78 w 78"/>
              <a:gd name="T3" fmla="*/ 6 h 103"/>
              <a:gd name="T4" fmla="*/ 78 w 78"/>
              <a:gd name="T5" fmla="*/ 0 h 103"/>
              <a:gd name="T6" fmla="*/ 0 w 78"/>
              <a:gd name="T7" fmla="*/ 0 h 103"/>
              <a:gd name="T8" fmla="*/ 0 w 78"/>
              <a:gd name="T9" fmla="*/ 6 h 103"/>
              <a:gd name="T10" fmla="*/ 6 w 78"/>
              <a:gd name="T11" fmla="*/ 6 h 103"/>
              <a:gd name="T12" fmla="*/ 6 w 78"/>
              <a:gd name="T13" fmla="*/ 13 h 103"/>
              <a:gd name="T14" fmla="*/ 10 w 78"/>
              <a:gd name="T15" fmla="*/ 13 h 103"/>
              <a:gd name="T16" fmla="*/ 20 w 78"/>
              <a:gd name="T17" fmla="*/ 48 h 103"/>
              <a:gd name="T18" fmla="*/ 25 w 78"/>
              <a:gd name="T19" fmla="*/ 52 h 103"/>
              <a:gd name="T20" fmla="*/ 20 w 78"/>
              <a:gd name="T21" fmla="*/ 55 h 103"/>
              <a:gd name="T22" fmla="*/ 10 w 78"/>
              <a:gd name="T23" fmla="*/ 90 h 103"/>
              <a:gd name="T24" fmla="*/ 6 w 78"/>
              <a:gd name="T25" fmla="*/ 90 h 103"/>
              <a:gd name="T26" fmla="*/ 6 w 78"/>
              <a:gd name="T27" fmla="*/ 97 h 103"/>
              <a:gd name="T28" fmla="*/ 0 w 78"/>
              <a:gd name="T29" fmla="*/ 97 h 103"/>
              <a:gd name="T30" fmla="*/ 0 w 78"/>
              <a:gd name="T31" fmla="*/ 103 h 103"/>
              <a:gd name="T32" fmla="*/ 78 w 78"/>
              <a:gd name="T33" fmla="*/ 103 h 103"/>
              <a:gd name="T34" fmla="*/ 78 w 78"/>
              <a:gd name="T35" fmla="*/ 97 h 103"/>
              <a:gd name="T36" fmla="*/ 71 w 78"/>
              <a:gd name="T37" fmla="*/ 97 h 103"/>
              <a:gd name="T38" fmla="*/ 71 w 78"/>
              <a:gd name="T39" fmla="*/ 90 h 103"/>
              <a:gd name="T40" fmla="*/ 68 w 78"/>
              <a:gd name="T41" fmla="*/ 90 h 103"/>
              <a:gd name="T42" fmla="*/ 58 w 78"/>
              <a:gd name="T43" fmla="*/ 55 h 103"/>
              <a:gd name="T44" fmla="*/ 53 w 78"/>
              <a:gd name="T45" fmla="*/ 52 h 103"/>
              <a:gd name="T46" fmla="*/ 58 w 78"/>
              <a:gd name="T47" fmla="*/ 48 h 103"/>
              <a:gd name="T48" fmla="*/ 68 w 78"/>
              <a:gd name="T49" fmla="*/ 13 h 103"/>
              <a:gd name="T50" fmla="*/ 71 w 78"/>
              <a:gd name="T51" fmla="*/ 13 h 103"/>
              <a:gd name="T52" fmla="*/ 71 w 78"/>
              <a:gd name="T53" fmla="*/ 6 h 103"/>
              <a:gd name="T54" fmla="*/ 62 w 78"/>
              <a:gd name="T55" fmla="*/ 14 h 103"/>
              <a:gd name="T56" fmla="*/ 54 w 78"/>
              <a:gd name="T57" fmla="*/ 43 h 103"/>
              <a:gd name="T58" fmla="*/ 45 w 78"/>
              <a:gd name="T59" fmla="*/ 47 h 103"/>
              <a:gd name="T60" fmla="*/ 45 w 78"/>
              <a:gd name="T61" fmla="*/ 56 h 103"/>
              <a:gd name="T62" fmla="*/ 54 w 78"/>
              <a:gd name="T63" fmla="*/ 60 h 103"/>
              <a:gd name="T64" fmla="*/ 62 w 78"/>
              <a:gd name="T65" fmla="*/ 89 h 103"/>
              <a:gd name="T66" fmla="*/ 61 w 78"/>
              <a:gd name="T67" fmla="*/ 90 h 103"/>
              <a:gd name="T68" fmla="*/ 55 w 78"/>
              <a:gd name="T69" fmla="*/ 90 h 103"/>
              <a:gd name="T70" fmla="*/ 50 w 78"/>
              <a:gd name="T71" fmla="*/ 75 h 103"/>
              <a:gd name="T72" fmla="*/ 42 w 78"/>
              <a:gd name="T73" fmla="*/ 71 h 103"/>
              <a:gd name="T74" fmla="*/ 42 w 78"/>
              <a:gd name="T75" fmla="*/ 45 h 103"/>
              <a:gd name="T76" fmla="*/ 53 w 78"/>
              <a:gd name="T77" fmla="*/ 40 h 103"/>
              <a:gd name="T78" fmla="*/ 59 w 78"/>
              <a:gd name="T79" fmla="*/ 32 h 103"/>
              <a:gd name="T80" fmla="*/ 19 w 78"/>
              <a:gd name="T81" fmla="*/ 32 h 103"/>
              <a:gd name="T82" fmla="*/ 25 w 78"/>
              <a:gd name="T83" fmla="*/ 40 h 103"/>
              <a:gd name="T84" fmla="*/ 36 w 78"/>
              <a:gd name="T85" fmla="*/ 45 h 103"/>
              <a:gd name="T86" fmla="*/ 36 w 78"/>
              <a:gd name="T87" fmla="*/ 71 h 103"/>
              <a:gd name="T88" fmla="*/ 28 w 78"/>
              <a:gd name="T89" fmla="*/ 75 h 103"/>
              <a:gd name="T90" fmla="*/ 23 w 78"/>
              <a:gd name="T91" fmla="*/ 90 h 103"/>
              <a:gd name="T92" fmla="*/ 16 w 78"/>
              <a:gd name="T93" fmla="*/ 90 h 103"/>
              <a:gd name="T94" fmla="*/ 16 w 78"/>
              <a:gd name="T95" fmla="*/ 89 h 103"/>
              <a:gd name="T96" fmla="*/ 24 w 78"/>
              <a:gd name="T97" fmla="*/ 60 h 103"/>
              <a:gd name="T98" fmla="*/ 32 w 78"/>
              <a:gd name="T99" fmla="*/ 56 h 103"/>
              <a:gd name="T100" fmla="*/ 32 w 78"/>
              <a:gd name="T101" fmla="*/ 47 h 103"/>
              <a:gd name="T102" fmla="*/ 24 w 78"/>
              <a:gd name="T103" fmla="*/ 43 h 103"/>
              <a:gd name="T104" fmla="*/ 16 w 78"/>
              <a:gd name="T105" fmla="*/ 14 h 103"/>
              <a:gd name="T106" fmla="*/ 16 w 78"/>
              <a:gd name="T107" fmla="*/ 13 h 103"/>
              <a:gd name="T108" fmla="*/ 61 w 78"/>
              <a:gd name="T109" fmla="*/ 13 h 103"/>
              <a:gd name="T110" fmla="*/ 62 w 78"/>
              <a:gd name="T111"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8" h="103">
                <a:moveTo>
                  <a:pt x="71" y="6"/>
                </a:moveTo>
                <a:cubicBezTo>
                  <a:pt x="78" y="6"/>
                  <a:pt x="78" y="6"/>
                  <a:pt x="78" y="6"/>
                </a:cubicBezTo>
                <a:cubicBezTo>
                  <a:pt x="78" y="0"/>
                  <a:pt x="78" y="0"/>
                  <a:pt x="78" y="0"/>
                </a:cubicBezTo>
                <a:cubicBezTo>
                  <a:pt x="0" y="0"/>
                  <a:pt x="0" y="0"/>
                  <a:pt x="0" y="0"/>
                </a:cubicBezTo>
                <a:cubicBezTo>
                  <a:pt x="0" y="6"/>
                  <a:pt x="0" y="6"/>
                  <a:pt x="0" y="6"/>
                </a:cubicBezTo>
                <a:cubicBezTo>
                  <a:pt x="6" y="6"/>
                  <a:pt x="6" y="6"/>
                  <a:pt x="6" y="6"/>
                </a:cubicBezTo>
                <a:cubicBezTo>
                  <a:pt x="6" y="13"/>
                  <a:pt x="6" y="13"/>
                  <a:pt x="6" y="13"/>
                </a:cubicBezTo>
                <a:cubicBezTo>
                  <a:pt x="10" y="13"/>
                  <a:pt x="10" y="13"/>
                  <a:pt x="10" y="13"/>
                </a:cubicBezTo>
                <a:cubicBezTo>
                  <a:pt x="5" y="25"/>
                  <a:pt x="9" y="40"/>
                  <a:pt x="20" y="48"/>
                </a:cubicBezTo>
                <a:cubicBezTo>
                  <a:pt x="21" y="50"/>
                  <a:pt x="23" y="51"/>
                  <a:pt x="25" y="52"/>
                </a:cubicBezTo>
                <a:cubicBezTo>
                  <a:pt x="23" y="52"/>
                  <a:pt x="21" y="53"/>
                  <a:pt x="20" y="55"/>
                </a:cubicBezTo>
                <a:cubicBezTo>
                  <a:pt x="9" y="63"/>
                  <a:pt x="5" y="78"/>
                  <a:pt x="10" y="90"/>
                </a:cubicBezTo>
                <a:cubicBezTo>
                  <a:pt x="6" y="90"/>
                  <a:pt x="6" y="90"/>
                  <a:pt x="6" y="90"/>
                </a:cubicBezTo>
                <a:cubicBezTo>
                  <a:pt x="6" y="97"/>
                  <a:pt x="6" y="97"/>
                  <a:pt x="6" y="97"/>
                </a:cubicBezTo>
                <a:cubicBezTo>
                  <a:pt x="0" y="97"/>
                  <a:pt x="0" y="97"/>
                  <a:pt x="0" y="97"/>
                </a:cubicBezTo>
                <a:cubicBezTo>
                  <a:pt x="0" y="103"/>
                  <a:pt x="0" y="103"/>
                  <a:pt x="0" y="103"/>
                </a:cubicBezTo>
                <a:cubicBezTo>
                  <a:pt x="78" y="103"/>
                  <a:pt x="78" y="103"/>
                  <a:pt x="78" y="103"/>
                </a:cubicBezTo>
                <a:cubicBezTo>
                  <a:pt x="78" y="97"/>
                  <a:pt x="78" y="97"/>
                  <a:pt x="78" y="97"/>
                </a:cubicBezTo>
                <a:cubicBezTo>
                  <a:pt x="71" y="97"/>
                  <a:pt x="71" y="97"/>
                  <a:pt x="71" y="97"/>
                </a:cubicBezTo>
                <a:cubicBezTo>
                  <a:pt x="71" y="90"/>
                  <a:pt x="71" y="90"/>
                  <a:pt x="71" y="90"/>
                </a:cubicBezTo>
                <a:cubicBezTo>
                  <a:pt x="68" y="90"/>
                  <a:pt x="68" y="90"/>
                  <a:pt x="68" y="90"/>
                </a:cubicBezTo>
                <a:cubicBezTo>
                  <a:pt x="73" y="78"/>
                  <a:pt x="69" y="63"/>
                  <a:pt x="58" y="55"/>
                </a:cubicBezTo>
                <a:cubicBezTo>
                  <a:pt x="56" y="53"/>
                  <a:pt x="54" y="52"/>
                  <a:pt x="53" y="52"/>
                </a:cubicBezTo>
                <a:cubicBezTo>
                  <a:pt x="54" y="51"/>
                  <a:pt x="56" y="50"/>
                  <a:pt x="58" y="48"/>
                </a:cubicBezTo>
                <a:cubicBezTo>
                  <a:pt x="69" y="40"/>
                  <a:pt x="73" y="25"/>
                  <a:pt x="68" y="13"/>
                </a:cubicBezTo>
                <a:cubicBezTo>
                  <a:pt x="71" y="13"/>
                  <a:pt x="71" y="13"/>
                  <a:pt x="71" y="13"/>
                </a:cubicBezTo>
                <a:lnTo>
                  <a:pt x="71" y="6"/>
                </a:lnTo>
                <a:close/>
                <a:moveTo>
                  <a:pt x="62" y="14"/>
                </a:moveTo>
                <a:cubicBezTo>
                  <a:pt x="66" y="24"/>
                  <a:pt x="63" y="36"/>
                  <a:pt x="54" y="43"/>
                </a:cubicBezTo>
                <a:cubicBezTo>
                  <a:pt x="51" y="45"/>
                  <a:pt x="48" y="47"/>
                  <a:pt x="45" y="47"/>
                </a:cubicBezTo>
                <a:cubicBezTo>
                  <a:pt x="45" y="56"/>
                  <a:pt x="45" y="56"/>
                  <a:pt x="45" y="56"/>
                </a:cubicBezTo>
                <a:cubicBezTo>
                  <a:pt x="48" y="57"/>
                  <a:pt x="51" y="58"/>
                  <a:pt x="54" y="60"/>
                </a:cubicBezTo>
                <a:cubicBezTo>
                  <a:pt x="63" y="67"/>
                  <a:pt x="66" y="79"/>
                  <a:pt x="62" y="89"/>
                </a:cubicBezTo>
                <a:cubicBezTo>
                  <a:pt x="61" y="90"/>
                  <a:pt x="61" y="90"/>
                  <a:pt x="61" y="90"/>
                </a:cubicBezTo>
                <a:cubicBezTo>
                  <a:pt x="55" y="90"/>
                  <a:pt x="55" y="90"/>
                  <a:pt x="55" y="90"/>
                </a:cubicBezTo>
                <a:cubicBezTo>
                  <a:pt x="56" y="85"/>
                  <a:pt x="54" y="79"/>
                  <a:pt x="50" y="75"/>
                </a:cubicBezTo>
                <a:cubicBezTo>
                  <a:pt x="47" y="73"/>
                  <a:pt x="45" y="72"/>
                  <a:pt x="42" y="71"/>
                </a:cubicBezTo>
                <a:cubicBezTo>
                  <a:pt x="42" y="45"/>
                  <a:pt x="42" y="45"/>
                  <a:pt x="42" y="45"/>
                </a:cubicBezTo>
                <a:cubicBezTo>
                  <a:pt x="46" y="44"/>
                  <a:pt x="50" y="43"/>
                  <a:pt x="53" y="40"/>
                </a:cubicBezTo>
                <a:cubicBezTo>
                  <a:pt x="55" y="38"/>
                  <a:pt x="57" y="35"/>
                  <a:pt x="59" y="32"/>
                </a:cubicBezTo>
                <a:cubicBezTo>
                  <a:pt x="19" y="32"/>
                  <a:pt x="19" y="32"/>
                  <a:pt x="19" y="32"/>
                </a:cubicBezTo>
                <a:cubicBezTo>
                  <a:pt x="20" y="35"/>
                  <a:pt x="22" y="38"/>
                  <a:pt x="25" y="40"/>
                </a:cubicBezTo>
                <a:cubicBezTo>
                  <a:pt x="28" y="43"/>
                  <a:pt x="32" y="44"/>
                  <a:pt x="36" y="45"/>
                </a:cubicBezTo>
                <a:cubicBezTo>
                  <a:pt x="36" y="71"/>
                  <a:pt x="36" y="71"/>
                  <a:pt x="36" y="71"/>
                </a:cubicBezTo>
                <a:cubicBezTo>
                  <a:pt x="33" y="72"/>
                  <a:pt x="30" y="73"/>
                  <a:pt x="28" y="75"/>
                </a:cubicBezTo>
                <a:cubicBezTo>
                  <a:pt x="24" y="79"/>
                  <a:pt x="22" y="85"/>
                  <a:pt x="23" y="90"/>
                </a:cubicBezTo>
                <a:cubicBezTo>
                  <a:pt x="16" y="90"/>
                  <a:pt x="16" y="90"/>
                  <a:pt x="16" y="90"/>
                </a:cubicBezTo>
                <a:cubicBezTo>
                  <a:pt x="16" y="89"/>
                  <a:pt x="16" y="89"/>
                  <a:pt x="16" y="89"/>
                </a:cubicBezTo>
                <a:cubicBezTo>
                  <a:pt x="12" y="79"/>
                  <a:pt x="15" y="67"/>
                  <a:pt x="24" y="60"/>
                </a:cubicBezTo>
                <a:cubicBezTo>
                  <a:pt x="26" y="58"/>
                  <a:pt x="29" y="57"/>
                  <a:pt x="32" y="56"/>
                </a:cubicBezTo>
                <a:cubicBezTo>
                  <a:pt x="32" y="47"/>
                  <a:pt x="32" y="47"/>
                  <a:pt x="32" y="47"/>
                </a:cubicBezTo>
                <a:cubicBezTo>
                  <a:pt x="29" y="47"/>
                  <a:pt x="26" y="45"/>
                  <a:pt x="24" y="43"/>
                </a:cubicBezTo>
                <a:cubicBezTo>
                  <a:pt x="15" y="36"/>
                  <a:pt x="12" y="24"/>
                  <a:pt x="16" y="14"/>
                </a:cubicBezTo>
                <a:cubicBezTo>
                  <a:pt x="16" y="13"/>
                  <a:pt x="16" y="13"/>
                  <a:pt x="16" y="13"/>
                </a:cubicBezTo>
                <a:cubicBezTo>
                  <a:pt x="61" y="13"/>
                  <a:pt x="61" y="13"/>
                  <a:pt x="61" y="13"/>
                </a:cubicBezTo>
                <a:lnTo>
                  <a:pt x="62" y="14"/>
                </a:lnTo>
                <a:close/>
              </a:path>
            </a:pathLst>
          </a:custGeom>
          <a:solidFill>
            <a:srgbClr val="FFFFFF"/>
          </a:solidFill>
          <a:ln>
            <a:noFill/>
          </a:ln>
        </p:spPr>
        <p:txBody>
          <a:bodyPr/>
          <a:p>
            <a:endParaRPr lang="zh-CN" altLang="en-US" sz="2400"/>
          </a:p>
        </p:txBody>
      </p:sp>
      <p:sp>
        <p:nvSpPr>
          <p:cNvPr id="1048693" name="Rectangle 17"/>
          <p:cNvSpPr>
            <a:spLocks noChangeArrowheads="1"/>
          </p:cNvSpPr>
          <p:nvPr/>
        </p:nvSpPr>
        <p:spPr bwMode="auto">
          <a:xfrm>
            <a:off x="4566285" y="2792730"/>
            <a:ext cx="692150" cy="307340"/>
          </a:xfrm>
          <a:prstGeom prst="rect">
            <a:avLst/>
          </a:prstGeom>
          <a:noFill/>
          <a:ln>
            <a:noFill/>
          </a:ln>
        </p:spPr>
        <p:txBody>
          <a:bodyPr wrap="square" lIns="0" tIns="0" rIns="0" bIns="0">
            <a:spAutoFit/>
          </a:bodyPr>
          <a:p>
            <a:pPr algn="ctr">
              <a:buFont typeface="Arial" panose="020B0604020202020204" pitchFamily="34" charset="0"/>
              <a:buNone/>
            </a:pPr>
            <a:r>
              <a:rPr lang="en-US" altLang="zh-CN" sz="2000" b="1">
                <a:solidFill>
                  <a:schemeClr val="bg1"/>
                </a:solidFill>
                <a:latin typeface="Arial Black" panose="020B0A04020102020204" charset="0"/>
                <a:cs typeface="Arial Black" panose="020B0A04020102020204" charset="0"/>
              </a:rPr>
              <a:t>01</a:t>
            </a:r>
            <a:endParaRPr lang="en-US" altLang="zh-CN" sz="2000" b="1">
              <a:solidFill>
                <a:schemeClr val="bg1"/>
              </a:solidFill>
              <a:latin typeface="Arial Black" panose="020B0A04020102020204" charset="0"/>
              <a:cs typeface="Arial Black" panose="020B0A04020102020204" charset="0"/>
            </a:endParaRPr>
          </a:p>
        </p:txBody>
      </p:sp>
      <p:sp>
        <p:nvSpPr>
          <p:cNvPr id="1048694" name="Rectangle 18"/>
          <p:cNvSpPr>
            <a:spLocks noChangeArrowheads="1"/>
          </p:cNvSpPr>
          <p:nvPr/>
        </p:nvSpPr>
        <p:spPr bwMode="auto">
          <a:xfrm>
            <a:off x="7038036" y="2765243"/>
            <a:ext cx="746034" cy="307340"/>
          </a:xfrm>
          <a:prstGeom prst="rect">
            <a:avLst/>
          </a:prstGeom>
          <a:noFill/>
          <a:ln>
            <a:noFill/>
          </a:ln>
        </p:spPr>
        <p:txBody>
          <a:bodyPr lIns="0" tIns="0" rIns="0" bIns="0">
            <a:spAutoFit/>
          </a:bodyPr>
          <a:p>
            <a:pPr algn="ctr">
              <a:buFont typeface="Arial" panose="020B0604020202020204" pitchFamily="34" charset="0"/>
              <a:buNone/>
            </a:pPr>
            <a:r>
              <a:rPr lang="en-US" altLang="zh-CN" sz="2000" b="1">
                <a:solidFill>
                  <a:schemeClr val="bg1"/>
                </a:solidFill>
                <a:latin typeface="Arial Black" panose="020B0A04020102020204" charset="0"/>
                <a:cs typeface="Arial Black" panose="020B0A04020102020204" charset="0"/>
              </a:rPr>
              <a:t>02</a:t>
            </a:r>
            <a:endParaRPr lang="en-US" altLang="zh-CN" sz="2000" b="1">
              <a:solidFill>
                <a:schemeClr val="bg1"/>
              </a:solidFill>
              <a:latin typeface="Arial Black" panose="020B0A04020102020204" charset="0"/>
              <a:cs typeface="Arial Black" panose="020B0A04020102020204" charset="0"/>
            </a:endParaRPr>
          </a:p>
        </p:txBody>
      </p:sp>
      <p:sp>
        <p:nvSpPr>
          <p:cNvPr id="1048695" name="Rectangle 19"/>
          <p:cNvSpPr>
            <a:spLocks noChangeArrowheads="1"/>
          </p:cNvSpPr>
          <p:nvPr/>
        </p:nvSpPr>
        <p:spPr bwMode="auto">
          <a:xfrm>
            <a:off x="4567145" y="5475261"/>
            <a:ext cx="746034" cy="307340"/>
          </a:xfrm>
          <a:prstGeom prst="rect">
            <a:avLst/>
          </a:prstGeom>
          <a:noFill/>
          <a:ln>
            <a:noFill/>
          </a:ln>
        </p:spPr>
        <p:txBody>
          <a:bodyPr lIns="0" tIns="0" rIns="0" bIns="0">
            <a:spAutoFit/>
          </a:bodyPr>
          <a:p>
            <a:pPr algn="ctr">
              <a:buFont typeface="Arial" panose="020B0604020202020204" pitchFamily="34" charset="0"/>
              <a:buNone/>
            </a:pPr>
            <a:r>
              <a:rPr lang="en-US" altLang="zh-CN" sz="2000" b="1">
                <a:solidFill>
                  <a:schemeClr val="bg1"/>
                </a:solidFill>
                <a:latin typeface="Arial Black" panose="020B0A04020102020204" charset="0"/>
                <a:cs typeface="Arial Black" panose="020B0A04020102020204" charset="0"/>
              </a:rPr>
              <a:t>03</a:t>
            </a:r>
            <a:endParaRPr lang="en-US" altLang="zh-CN" sz="2000" b="1">
              <a:solidFill>
                <a:schemeClr val="bg1"/>
              </a:solidFill>
              <a:latin typeface="Arial Black" panose="020B0A04020102020204" charset="0"/>
              <a:cs typeface="Arial Black" panose="020B0A04020102020204" charset="0"/>
            </a:endParaRPr>
          </a:p>
        </p:txBody>
      </p:sp>
      <p:sp>
        <p:nvSpPr>
          <p:cNvPr id="1048696" name="Rectangle 20"/>
          <p:cNvSpPr>
            <a:spLocks noChangeArrowheads="1"/>
          </p:cNvSpPr>
          <p:nvPr/>
        </p:nvSpPr>
        <p:spPr bwMode="auto">
          <a:xfrm>
            <a:off x="6955550" y="5475261"/>
            <a:ext cx="746033" cy="307340"/>
          </a:xfrm>
          <a:prstGeom prst="rect">
            <a:avLst/>
          </a:prstGeom>
          <a:noFill/>
          <a:ln>
            <a:noFill/>
          </a:ln>
        </p:spPr>
        <p:txBody>
          <a:bodyPr lIns="0" tIns="0" rIns="0" bIns="0">
            <a:spAutoFit/>
          </a:bodyPr>
          <a:p>
            <a:pPr algn="ctr">
              <a:buFont typeface="Arial" panose="020B0604020202020204" pitchFamily="34" charset="0"/>
              <a:buNone/>
            </a:pPr>
            <a:r>
              <a:rPr lang="en-US" altLang="zh-CN" sz="2000" b="1">
                <a:solidFill>
                  <a:schemeClr val="bg1"/>
                </a:solidFill>
                <a:latin typeface="Arial Black" panose="020B0A04020102020204" charset="0"/>
                <a:cs typeface="Arial Black" panose="020B0A04020102020204" charset="0"/>
              </a:rPr>
              <a:t>04</a:t>
            </a:r>
            <a:endParaRPr lang="en-US" altLang="zh-CN" sz="2000" b="1">
              <a:solidFill>
                <a:schemeClr val="bg1"/>
              </a:solidFill>
              <a:latin typeface="Arial Black" panose="020B0A04020102020204" charset="0"/>
              <a:cs typeface="Arial Black" panose="020B0A04020102020204" charset="0"/>
            </a:endParaRPr>
          </a:p>
        </p:txBody>
      </p:sp>
      <p:sp>
        <p:nvSpPr>
          <p:cNvPr id="1048697" name="Rectangle 21"/>
          <p:cNvSpPr>
            <a:spLocks noChangeArrowheads="1"/>
          </p:cNvSpPr>
          <p:nvPr/>
        </p:nvSpPr>
        <p:spPr bwMode="auto">
          <a:xfrm>
            <a:off x="5567049" y="3941647"/>
            <a:ext cx="1033815" cy="177632"/>
          </a:xfrm>
          <a:prstGeom prst="rect">
            <a:avLst/>
          </a:prstGeom>
          <a:noFill/>
          <a:ln>
            <a:noFill/>
          </a:ln>
        </p:spPr>
        <p:txBody>
          <a:bodyPr wrap="square" lIns="0" tIns="0" rIns="0" bIns="0">
            <a:spAutoFit/>
          </a:bodyPr>
          <a:p>
            <a:pPr algn="ctr">
              <a:buFont typeface="Arial" panose="020B0604020202020204" pitchFamily="34" charset="0"/>
              <a:buNone/>
            </a:pPr>
            <a:r>
              <a:rPr lang="en-US" altLang="zh-CN" sz="1335" dirty="0">
                <a:solidFill>
                  <a:schemeClr val="bg1"/>
                </a:solidFill>
                <a:latin typeface="Impact" panose="020B0806030902050204" pitchFamily="34" charset="0"/>
              </a:rPr>
              <a:t>KEY WORDS</a:t>
            </a:r>
            <a:endParaRPr lang="zh-CN" altLang="zh-CN" sz="1335" dirty="0">
              <a:solidFill>
                <a:schemeClr val="bg1"/>
              </a:solidFill>
              <a:latin typeface="Impact" panose="020B0806030902050204" pitchFamily="34" charset="0"/>
            </a:endParaRPr>
          </a:p>
        </p:txBody>
      </p:sp>
      <p:sp>
        <p:nvSpPr>
          <p:cNvPr id="1048698" name="文本框 40"/>
          <p:cNvSpPr txBox="1"/>
          <p:nvPr/>
        </p:nvSpPr>
        <p:spPr>
          <a:xfrm>
            <a:off x="1480656" y="2230807"/>
            <a:ext cx="2398875" cy="337185"/>
          </a:xfrm>
          <a:prstGeom prst="rect">
            <a:avLst/>
          </a:prstGeom>
          <a:noFill/>
        </p:spPr>
        <p:txBody>
          <a:bodyPr wrap="square" rtlCol="0">
            <a:spAutoFit/>
            <a:scene3d>
              <a:camera prst="orthographicFront"/>
              <a:lightRig rig="threePt" dir="t"/>
            </a:scene3d>
            <a:sp3d contourW="12700"/>
          </a:bodyPr>
          <a:p>
            <a:pPr algn="ctr"/>
            <a:r>
              <a:rPr lang="en-US" altLang="zh-CN" sz="1600" b="1" dirty="0" smtClean="0">
                <a:solidFill>
                  <a:schemeClr val="tx1"/>
                </a:solidFill>
                <a:latin typeface="Calibri" panose="020F0502020204030204" pitchFamily="34" charset="0"/>
              </a:rPr>
              <a:t>Appraisal  Support</a:t>
            </a:r>
            <a:endParaRPr lang="en-US" altLang="zh-CN" sz="1600" b="1" dirty="0" smtClean="0">
              <a:solidFill>
                <a:schemeClr val="tx1"/>
              </a:solidFill>
              <a:latin typeface="Calibri" panose="020F0502020204030204" pitchFamily="34" charset="0"/>
            </a:endParaRPr>
          </a:p>
        </p:txBody>
      </p:sp>
      <p:sp>
        <p:nvSpPr>
          <p:cNvPr id="1048699" name="文本框 41"/>
          <p:cNvSpPr txBox="1"/>
          <p:nvPr/>
        </p:nvSpPr>
        <p:spPr>
          <a:xfrm>
            <a:off x="787400" y="2583180"/>
            <a:ext cx="3025140" cy="1073785"/>
          </a:xfrm>
          <a:prstGeom prst="rect">
            <a:avLst/>
          </a:prstGeom>
          <a:noFill/>
        </p:spPr>
        <p:txBody>
          <a:bodyPr wrap="square" rtlCol="0">
            <a:spAutoFit/>
            <a:scene3d>
              <a:camera prst="orthographicFront"/>
              <a:lightRig rig="threePt" dir="t"/>
            </a:scene3d>
            <a:sp3d contourW="12700"/>
          </a:bodyPr>
          <a:p>
            <a:pPr algn="ctr">
              <a:lnSpc>
                <a:spcPct val="114000"/>
              </a:lnSpc>
            </a:pPr>
            <a:r>
              <a:rPr lang="en-US" altLang="zh-CN" sz="1400" dirty="0">
                <a:solidFill>
                  <a:schemeClr val="tx1">
                    <a:lumMod val="50000"/>
                    <a:lumOff val="50000"/>
                  </a:schemeClr>
                </a:solidFill>
                <a:latin typeface="Britannic Bold" panose="020B0903060703020204" charset="0"/>
                <a:ea typeface="+mj-ea"/>
                <a:cs typeface="Britannic Bold" panose="020B0903060703020204" charset="0"/>
              </a:rPr>
              <a:t>Yaitu adanya bantuan yang berupa nasihat yang berkaitan dengan pemecahhan suatu masalah untuk membantu mengurangi stressor</a:t>
            </a:r>
            <a:endParaRPr lang="en-US" altLang="zh-CN" sz="1400" dirty="0">
              <a:solidFill>
                <a:schemeClr val="tx1">
                  <a:lumMod val="50000"/>
                  <a:lumOff val="50000"/>
                </a:schemeClr>
              </a:solidFill>
              <a:latin typeface="Britannic Bold" panose="020B0903060703020204" charset="0"/>
              <a:ea typeface="+mj-ea"/>
              <a:cs typeface="Britannic Bold" panose="020B0903060703020204" charset="0"/>
            </a:endParaRPr>
          </a:p>
        </p:txBody>
      </p:sp>
      <p:sp>
        <p:nvSpPr>
          <p:cNvPr id="1048700" name="文本框 43"/>
          <p:cNvSpPr txBox="1"/>
          <p:nvPr/>
        </p:nvSpPr>
        <p:spPr>
          <a:xfrm>
            <a:off x="1451771" y="4585043"/>
            <a:ext cx="2398875" cy="337185"/>
          </a:xfrm>
          <a:prstGeom prst="rect">
            <a:avLst/>
          </a:prstGeom>
          <a:noFill/>
        </p:spPr>
        <p:txBody>
          <a:bodyPr wrap="square" rtlCol="0">
            <a:spAutoFit/>
            <a:scene3d>
              <a:camera prst="orthographicFront"/>
              <a:lightRig rig="threePt" dir="t"/>
            </a:scene3d>
            <a:sp3d contourW="12700"/>
          </a:bodyPr>
          <a:p>
            <a:pPr algn="ctr"/>
            <a:r>
              <a:rPr lang="en-US" altLang="zh-CN" sz="1600" b="1" dirty="0" smtClean="0">
                <a:solidFill>
                  <a:schemeClr val="tx1"/>
                </a:solidFill>
                <a:latin typeface="Calibri" panose="020F0502020204030204" pitchFamily="34" charset="0"/>
              </a:rPr>
              <a:t>Tangiable Support</a:t>
            </a:r>
            <a:endParaRPr lang="en-US" altLang="zh-CN" sz="1600" b="1" dirty="0" smtClean="0">
              <a:solidFill>
                <a:schemeClr val="tx1"/>
              </a:solidFill>
              <a:latin typeface="Calibri" panose="020F0502020204030204" pitchFamily="34" charset="0"/>
            </a:endParaRPr>
          </a:p>
        </p:txBody>
      </p:sp>
      <p:sp>
        <p:nvSpPr>
          <p:cNvPr id="1048701" name="文本框 44"/>
          <p:cNvSpPr txBox="1"/>
          <p:nvPr/>
        </p:nvSpPr>
        <p:spPr>
          <a:xfrm>
            <a:off x="996950" y="4937760"/>
            <a:ext cx="2787015" cy="828040"/>
          </a:xfrm>
          <a:prstGeom prst="rect">
            <a:avLst/>
          </a:prstGeom>
          <a:noFill/>
        </p:spPr>
        <p:txBody>
          <a:bodyPr wrap="square" rtlCol="0">
            <a:spAutoFit/>
            <a:scene3d>
              <a:camera prst="orthographicFront"/>
              <a:lightRig rig="threePt" dir="t"/>
            </a:scene3d>
            <a:sp3d contourW="12700"/>
          </a:bodyPr>
          <a:p>
            <a:pPr algn="ctr">
              <a:lnSpc>
                <a:spcPct val="114000"/>
              </a:lnSpc>
            </a:pPr>
            <a:r>
              <a:rPr lang="en-US" altLang="zh-CN" sz="1400" dirty="0">
                <a:solidFill>
                  <a:schemeClr val="tx1">
                    <a:lumMod val="50000"/>
                    <a:lumOff val="50000"/>
                  </a:schemeClr>
                </a:solidFill>
                <a:latin typeface="Britannic Bold" panose="020B0903060703020204" charset="0"/>
                <a:ea typeface="+mj-ea"/>
                <a:cs typeface="Britannic Bold" panose="020B0903060703020204" charset="0"/>
              </a:rPr>
              <a:t>Yaitu babtuan yang nyata yang berupa tindakan atau bantuan fisik dalam menyelesaikan tugas</a:t>
            </a:r>
            <a:endParaRPr lang="en-US" altLang="zh-CN" sz="1400" dirty="0">
              <a:solidFill>
                <a:schemeClr val="tx1">
                  <a:lumMod val="50000"/>
                  <a:lumOff val="50000"/>
                </a:schemeClr>
              </a:solidFill>
              <a:latin typeface="Britannic Bold" panose="020B0903060703020204" charset="0"/>
              <a:ea typeface="+mj-ea"/>
              <a:cs typeface="Britannic Bold" panose="020B0903060703020204" charset="0"/>
            </a:endParaRPr>
          </a:p>
        </p:txBody>
      </p:sp>
      <p:sp>
        <p:nvSpPr>
          <p:cNvPr id="1048702" name="文本框 46"/>
          <p:cNvSpPr txBox="1"/>
          <p:nvPr/>
        </p:nvSpPr>
        <p:spPr>
          <a:xfrm>
            <a:off x="8526230" y="2266135"/>
            <a:ext cx="2398875" cy="337185"/>
          </a:xfrm>
          <a:prstGeom prst="rect">
            <a:avLst/>
          </a:prstGeom>
          <a:noFill/>
        </p:spPr>
        <p:txBody>
          <a:bodyPr wrap="square" rtlCol="0">
            <a:spAutoFit/>
            <a:scene3d>
              <a:camera prst="orthographicFront"/>
              <a:lightRig rig="threePt" dir="t"/>
            </a:scene3d>
            <a:sp3d contourW="12700"/>
          </a:bodyPr>
          <a:p>
            <a:pPr algn="ctr"/>
            <a:r>
              <a:rPr lang="en-US" altLang="zh-CN" sz="1600" b="1" dirty="0" smtClean="0">
                <a:solidFill>
                  <a:schemeClr val="tx1"/>
                </a:solidFill>
                <a:latin typeface="Calibri" panose="020F0502020204030204" pitchFamily="34" charset="0"/>
              </a:rPr>
              <a:t>Self Esteem support</a:t>
            </a:r>
            <a:endParaRPr lang="en-US" altLang="zh-CN" sz="1600" b="1" dirty="0" smtClean="0">
              <a:solidFill>
                <a:schemeClr val="tx1"/>
              </a:solidFill>
              <a:latin typeface="Calibri" panose="020F0502020204030204" pitchFamily="34" charset="0"/>
            </a:endParaRPr>
          </a:p>
        </p:txBody>
      </p:sp>
      <p:sp>
        <p:nvSpPr>
          <p:cNvPr id="1048703" name="文本框 47"/>
          <p:cNvSpPr txBox="1"/>
          <p:nvPr/>
        </p:nvSpPr>
        <p:spPr>
          <a:xfrm>
            <a:off x="8028305" y="2618740"/>
            <a:ext cx="3543935" cy="1564640"/>
          </a:xfrm>
          <a:prstGeom prst="rect">
            <a:avLst/>
          </a:prstGeom>
          <a:noFill/>
        </p:spPr>
        <p:txBody>
          <a:bodyPr wrap="square" rtlCol="0">
            <a:spAutoFit/>
            <a:scene3d>
              <a:camera prst="orthographicFront"/>
              <a:lightRig rig="threePt" dir="t"/>
            </a:scene3d>
            <a:sp3d contourW="12700"/>
          </a:bodyPr>
          <a:p>
            <a:pPr algn="ctr">
              <a:lnSpc>
                <a:spcPct val="114000"/>
              </a:lnSpc>
            </a:pPr>
            <a:r>
              <a:rPr lang="en-US" altLang="zh-CN" sz="1400" dirty="0">
                <a:solidFill>
                  <a:schemeClr val="tx1">
                    <a:lumMod val="50000"/>
                    <a:lumOff val="50000"/>
                  </a:schemeClr>
                </a:solidFill>
                <a:latin typeface="Britannic Bold" panose="020B0903060703020204" charset="0"/>
                <a:ea typeface="+mj-ea"/>
                <a:cs typeface="Britannic Bold" panose="020B0903060703020204" charset="0"/>
              </a:rPr>
              <a:t>Dukungan yang diberikan terhadap perasaan yang kompeten atau harga diri individu </a:t>
            </a:r>
            <a:r>
              <a:rPr lang="en-US" altLang="zh-CN" sz="1400" dirty="0">
                <a:solidFill>
                  <a:schemeClr val="tx1">
                    <a:lumMod val="50000"/>
                    <a:lumOff val="50000"/>
                  </a:schemeClr>
                </a:solidFill>
                <a:latin typeface="Britannic Bold" panose="020B0903060703020204" charset="0"/>
                <a:ea typeface="+mj-ea"/>
                <a:cs typeface="Britannic Bold" panose="020B0903060703020204" charset="0"/>
              </a:rPr>
              <a:t>atau perasaan sesorang sebagai bagian dari sebuah kelompok dimana  para anggotanya memiliki dukungan yang berkaitan dengan self esteem seseorang</a:t>
            </a:r>
            <a:endParaRPr lang="en-US" altLang="zh-CN" sz="1400" dirty="0">
              <a:solidFill>
                <a:schemeClr val="tx1">
                  <a:lumMod val="50000"/>
                  <a:lumOff val="50000"/>
                </a:schemeClr>
              </a:solidFill>
              <a:latin typeface="Britannic Bold" panose="020B0903060703020204" charset="0"/>
              <a:ea typeface="+mj-ea"/>
              <a:cs typeface="Britannic Bold" panose="020B0903060703020204" charset="0"/>
            </a:endParaRPr>
          </a:p>
        </p:txBody>
      </p:sp>
      <p:sp>
        <p:nvSpPr>
          <p:cNvPr id="1048704" name="文本框 49"/>
          <p:cNvSpPr txBox="1"/>
          <p:nvPr/>
        </p:nvSpPr>
        <p:spPr>
          <a:xfrm>
            <a:off x="8497345" y="4620371"/>
            <a:ext cx="2398875" cy="337185"/>
          </a:xfrm>
          <a:prstGeom prst="rect">
            <a:avLst/>
          </a:prstGeom>
          <a:noFill/>
        </p:spPr>
        <p:txBody>
          <a:bodyPr wrap="square" rtlCol="0">
            <a:spAutoFit/>
            <a:scene3d>
              <a:camera prst="orthographicFront"/>
              <a:lightRig rig="threePt" dir="t"/>
            </a:scene3d>
            <a:sp3d contourW="12700"/>
          </a:bodyPr>
          <a:p>
            <a:pPr algn="ctr"/>
            <a:r>
              <a:rPr lang="en-US" altLang="zh-CN" sz="1600" b="1" dirty="0" smtClean="0">
                <a:solidFill>
                  <a:schemeClr val="tx1"/>
                </a:solidFill>
                <a:latin typeface="Calibri" panose="020F0502020204030204" pitchFamily="34" charset="0"/>
              </a:rPr>
              <a:t>Belonging Support</a:t>
            </a:r>
            <a:endParaRPr lang="en-US" altLang="zh-CN" sz="1600" b="1" dirty="0" smtClean="0">
              <a:solidFill>
                <a:schemeClr val="tx1"/>
              </a:solidFill>
              <a:latin typeface="Calibri" panose="020F0502020204030204" pitchFamily="34" charset="0"/>
            </a:endParaRPr>
          </a:p>
        </p:txBody>
      </p:sp>
      <p:sp>
        <p:nvSpPr>
          <p:cNvPr id="1048705" name="文本框 50"/>
          <p:cNvSpPr txBox="1"/>
          <p:nvPr/>
        </p:nvSpPr>
        <p:spPr>
          <a:xfrm>
            <a:off x="8037195" y="4973320"/>
            <a:ext cx="3340735" cy="828040"/>
          </a:xfrm>
          <a:prstGeom prst="rect">
            <a:avLst/>
          </a:prstGeom>
          <a:noFill/>
        </p:spPr>
        <p:txBody>
          <a:bodyPr wrap="square" rtlCol="0">
            <a:spAutoFit/>
            <a:scene3d>
              <a:camera prst="orthographicFront"/>
              <a:lightRig rig="threePt" dir="t"/>
            </a:scene3d>
            <a:sp3d contourW="12700"/>
          </a:bodyPr>
          <a:p>
            <a:pPr algn="ctr">
              <a:lnSpc>
                <a:spcPct val="114000"/>
              </a:lnSpc>
            </a:pPr>
            <a:r>
              <a:rPr lang="en-US" altLang="zh-CN" sz="1400" dirty="0">
                <a:solidFill>
                  <a:schemeClr val="tx1">
                    <a:lumMod val="50000"/>
                    <a:lumOff val="50000"/>
                  </a:schemeClr>
                </a:solidFill>
                <a:latin typeface="Britannic Bold" panose="020B0903060703020204" charset="0"/>
                <a:ea typeface="+mj-ea"/>
                <a:cs typeface="Britannic Bold" panose="020B0903060703020204" charset="0"/>
              </a:rPr>
              <a:t>Menunjukkan persaan diterima menjadi bagian dari suatu kelommpok dan rasa kebersamaan</a:t>
            </a:r>
            <a:endParaRPr lang="en-US" altLang="zh-CN" sz="1400" dirty="0">
              <a:solidFill>
                <a:schemeClr val="tx1">
                  <a:lumMod val="50000"/>
                  <a:lumOff val="50000"/>
                </a:schemeClr>
              </a:solidFill>
              <a:latin typeface="Britannic Bold" panose="020B0903060703020204" charset="0"/>
              <a:ea typeface="+mj-ea"/>
              <a:cs typeface="Britannic Bold" panose="020B0903060703020204" charset="0"/>
            </a:endParaRPr>
          </a:p>
        </p:txBody>
      </p:sp>
      <p:sp>
        <p:nvSpPr>
          <p:cNvPr id="1048706" name="文本框 51"/>
          <p:cNvSpPr txBox="1"/>
          <p:nvPr/>
        </p:nvSpPr>
        <p:spPr>
          <a:xfrm>
            <a:off x="3559133" y="662614"/>
            <a:ext cx="5576570" cy="768350"/>
          </a:xfrm>
          <a:prstGeom prst="rect">
            <a:avLst/>
          </a:prstGeom>
          <a:noFill/>
        </p:spPr>
        <p:txBody>
          <a:bodyPr wrap="none" rtlCol="0">
            <a:spAutoFit/>
          </a:bodyPr>
          <a:p>
            <a:pPr algn="r"/>
            <a:r>
              <a:rPr lang="en-US" altLang="zh-CN" sz="4400" b="1" dirty="0">
                <a:solidFill>
                  <a:schemeClr val="tx1">
                    <a:lumMod val="95000"/>
                    <a:lumOff val="5000"/>
                  </a:schemeClr>
                </a:solidFill>
                <a:latin typeface="Calibri" panose="020F0502020204030204" pitchFamily="34" charset="0"/>
                <a:ea typeface="张海山锐线体2.0" panose="02000000000000000000" pitchFamily="2" charset="-122"/>
              </a:rPr>
              <a:t>Memberikan dukungan</a:t>
            </a:r>
            <a:endParaRPr lang="en-US" altLang="zh-CN" sz="4400" b="1" dirty="0">
              <a:solidFill>
                <a:schemeClr val="tx1">
                  <a:lumMod val="95000"/>
                  <a:lumOff val="5000"/>
                </a:schemeClr>
              </a:solidFill>
              <a:latin typeface="Calibri" panose="020F0502020204030204" pitchFamily="34" charset="0"/>
              <a:ea typeface="张海山锐线体2.0" panose="020000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048706"/>
                                        </p:tgtEl>
                                        <p:attrNameLst>
                                          <p:attrName>style.visibility</p:attrName>
                                        </p:attrNameLst>
                                      </p:cBhvr>
                                      <p:to>
                                        <p:strVal val="visible"/>
                                      </p:to>
                                    </p:set>
                                    <p:anim calcmode="lin" valueType="num">
                                      <p:cBhvr>
                                        <p:cTn id="7" dur="1000" fill="hold"/>
                                        <p:tgtEl>
                                          <p:spTgt spid="1048706"/>
                                        </p:tgtEl>
                                        <p:attrNameLst>
                                          <p:attrName>ppt_w</p:attrName>
                                        </p:attrNameLst>
                                      </p:cBhvr>
                                      <p:tavLst>
                                        <p:tav tm="0">
                                          <p:val>
                                            <p:strVal val="#ppt_w+.3"/>
                                          </p:val>
                                        </p:tav>
                                        <p:tav tm="100000">
                                          <p:val>
                                            <p:strVal val="#ppt_w"/>
                                          </p:val>
                                        </p:tav>
                                      </p:tavLst>
                                    </p:anim>
                                    <p:anim calcmode="lin" valueType="num">
                                      <p:cBhvr>
                                        <p:cTn id="8" dur="1000" fill="hold"/>
                                        <p:tgtEl>
                                          <p:spTgt spid="1048706"/>
                                        </p:tgtEl>
                                        <p:attrNameLst>
                                          <p:attrName>ppt_h</p:attrName>
                                        </p:attrNameLst>
                                      </p:cBhvr>
                                      <p:tavLst>
                                        <p:tav tm="0">
                                          <p:val>
                                            <p:strVal val="#ppt_h"/>
                                          </p:val>
                                        </p:tav>
                                        <p:tav tm="100000">
                                          <p:val>
                                            <p:strVal val="#ppt_h"/>
                                          </p:val>
                                        </p:tav>
                                      </p:tavLst>
                                    </p:anim>
                                    <p:animEffect transition="in" filter="fade">
                                      <p:cBhvr>
                                        <p:cTn id="9" dur="1000"/>
                                        <p:tgtEl>
                                          <p:spTgt spid="1048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0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40" name=""/>
        <p:cNvGrpSpPr/>
        <p:nvPr/>
      </p:nvGrpSpPr>
      <p:grpSpPr>
        <a:xfrm>
          <a:off x="0" y="0"/>
          <a:ext cx="0" cy="0"/>
          <a:chOff x="0" y="0"/>
          <a:chExt cx="0" cy="0"/>
        </a:xfrm>
      </p:grpSpPr>
      <p:pic>
        <p:nvPicPr>
          <p:cNvPr id="2097163" name="图片 18"/>
          <p:cNvPicPr>
            <a:picLocks noChangeAspect="1"/>
          </p:cNvPicPr>
          <p:nvPr/>
        </p:nvPicPr>
        <p:blipFill>
          <a:blip r:embed="rId1"/>
          <a:stretch>
            <a:fillRect/>
          </a:stretch>
        </p:blipFill>
        <p:spPr>
          <a:xfrm>
            <a:off x="0" y="6096"/>
            <a:ext cx="12192000" cy="6851904"/>
          </a:xfrm>
          <a:prstGeom prst="rect">
            <a:avLst/>
          </a:prstGeom>
        </p:spPr>
      </p:pic>
      <p:pic>
        <p:nvPicPr>
          <p:cNvPr id="2097164" name="图片 19"/>
          <p:cNvPicPr>
            <a:picLocks noChangeAspect="1"/>
          </p:cNvPicPr>
          <p:nvPr/>
        </p:nvPicPr>
        <p:blipFill rotWithShape="1">
          <a:blip r:embed="rId2" cstate="print"/>
          <a:srcRect l="8451" r="9894"/>
          <a:stretch>
            <a:fillRect/>
          </a:stretch>
        </p:blipFill>
        <p:spPr>
          <a:xfrm>
            <a:off x="-692204" y="-990857"/>
            <a:ext cx="13576515" cy="9351636"/>
          </a:xfrm>
          <a:prstGeom prst="rect">
            <a:avLst/>
          </a:prstGeom>
        </p:spPr>
      </p:pic>
      <p:sp>
        <p:nvSpPr>
          <p:cNvPr id="1048592" name="矩形 22"/>
          <p:cNvSpPr/>
          <p:nvPr/>
        </p:nvSpPr>
        <p:spPr>
          <a:xfrm>
            <a:off x="2091195" y="1778832"/>
            <a:ext cx="1363775" cy="3299621"/>
          </a:xfrm>
          <a:prstGeom prst="rect">
            <a:avLst/>
          </a:prstGeom>
          <a:noFill/>
          <a:ln w="25400">
            <a:solidFill>
              <a:srgbClr val="4F3F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593" name="文本框 23"/>
          <p:cNvSpPr txBox="1"/>
          <p:nvPr/>
        </p:nvSpPr>
        <p:spPr>
          <a:xfrm>
            <a:off x="2189480" y="1990090"/>
            <a:ext cx="1167765" cy="3234690"/>
          </a:xfrm>
          <a:prstGeom prst="rect">
            <a:avLst/>
          </a:prstGeom>
          <a:noFill/>
        </p:spPr>
        <p:txBody>
          <a:bodyPr vert="eaVert" wrap="square" rtlCol="0">
            <a:spAutoFit/>
          </a:bodyPr>
          <a:p>
            <a:pPr algn="ctr"/>
            <a:r>
              <a:rPr lang="en-US" altLang="zh-CN" sz="3200" b="1" dirty="0" smtClean="0">
                <a:solidFill>
                  <a:srgbClr val="E84118"/>
                </a:solidFill>
                <a:latin typeface="Calibri" panose="020F0502020204030204" pitchFamily="34" charset="0"/>
                <a:ea typeface="张海山锐线体2.0" panose="02000000000000000000" pitchFamily="2" charset="-122"/>
              </a:rPr>
              <a:t>Komunikasi Terapeutik</a:t>
            </a:r>
            <a:endParaRPr lang="en-US" altLang="zh-CN" sz="3200" b="1" dirty="0" smtClean="0">
              <a:solidFill>
                <a:srgbClr val="E84118"/>
              </a:solidFill>
              <a:latin typeface="Calibri" panose="020F0502020204030204" pitchFamily="34" charset="0"/>
              <a:ea typeface="张海山锐线体2.0" panose="02000000000000000000" pitchFamily="2" charset="-122"/>
            </a:endParaRPr>
          </a:p>
        </p:txBody>
      </p:sp>
      <p:pic>
        <p:nvPicPr>
          <p:cNvPr id="2097165" name="图片 24"/>
          <p:cNvPicPr>
            <a:picLocks noChangeAspect="1"/>
          </p:cNvPicPr>
          <p:nvPr/>
        </p:nvPicPr>
        <p:blipFill rotWithShape="1">
          <a:blip r:embed="rId3" cstate="print"/>
          <a:srcRect r="74331" b="88924"/>
          <a:stretch>
            <a:fillRect/>
          </a:stretch>
        </p:blipFill>
        <p:spPr>
          <a:xfrm>
            <a:off x="-300556" y="100869"/>
            <a:ext cx="3129566" cy="759532"/>
          </a:xfrm>
          <a:prstGeom prst="rect">
            <a:avLst/>
          </a:prstGeom>
        </p:spPr>
      </p:pic>
      <p:pic>
        <p:nvPicPr>
          <p:cNvPr id="2097166" name="图片 25"/>
          <p:cNvPicPr>
            <a:picLocks noChangeAspect="1"/>
          </p:cNvPicPr>
          <p:nvPr/>
        </p:nvPicPr>
        <p:blipFill rotWithShape="1">
          <a:blip r:embed="rId3" cstate="print"/>
          <a:srcRect l="9930" t="52958" r="82570" b="34646"/>
          <a:stretch>
            <a:fillRect/>
          </a:stretch>
        </p:blipFill>
        <p:spPr>
          <a:xfrm>
            <a:off x="2418507" y="5224771"/>
            <a:ext cx="1088421" cy="1011772"/>
          </a:xfrm>
          <a:prstGeom prst="rect">
            <a:avLst/>
          </a:prstGeom>
        </p:spPr>
      </p:pic>
      <p:pic>
        <p:nvPicPr>
          <p:cNvPr id="2097167" name="图片 26"/>
          <p:cNvPicPr>
            <a:picLocks noChangeAspect="1"/>
          </p:cNvPicPr>
          <p:nvPr/>
        </p:nvPicPr>
        <p:blipFill rotWithShape="1">
          <a:blip r:embed="rId3" cstate="print"/>
          <a:srcRect l="87465" t="1873" r="2500" b="79533"/>
          <a:stretch>
            <a:fillRect/>
          </a:stretch>
        </p:blipFill>
        <p:spPr>
          <a:xfrm>
            <a:off x="10864617" y="36535"/>
            <a:ext cx="1208563" cy="1259448"/>
          </a:xfrm>
          <a:prstGeom prst="rect">
            <a:avLst/>
          </a:prstGeom>
        </p:spPr>
      </p:pic>
      <p:pic>
        <p:nvPicPr>
          <p:cNvPr id="2097168" name="图片 29"/>
          <p:cNvPicPr>
            <a:picLocks noChangeAspect="1"/>
          </p:cNvPicPr>
          <p:nvPr/>
        </p:nvPicPr>
        <p:blipFill rotWithShape="1">
          <a:blip r:embed="rId3" cstate="print"/>
          <a:srcRect l="73838" t="89393" r="6198" b="465"/>
          <a:stretch>
            <a:fillRect/>
          </a:stretch>
        </p:blipFill>
        <p:spPr>
          <a:xfrm>
            <a:off x="9757893" y="6144009"/>
            <a:ext cx="2434107" cy="695459"/>
          </a:xfrm>
          <a:prstGeom prst="rect">
            <a:avLst/>
          </a:prstGeom>
        </p:spPr>
      </p:pic>
      <p:pic>
        <p:nvPicPr>
          <p:cNvPr id="2097169" name="图片 34"/>
          <p:cNvPicPr>
            <a:picLocks noChangeAspect="1"/>
          </p:cNvPicPr>
          <p:nvPr/>
        </p:nvPicPr>
        <p:blipFill rotWithShape="1">
          <a:blip r:embed="rId4" cstate="print"/>
          <a:srcRect l="3063" t="10700" r="80880" b="48920"/>
          <a:stretch>
            <a:fillRect/>
          </a:stretch>
        </p:blipFill>
        <p:spPr>
          <a:xfrm>
            <a:off x="76907" y="705404"/>
            <a:ext cx="1460110" cy="2065287"/>
          </a:xfrm>
          <a:prstGeom prst="rect">
            <a:avLst/>
          </a:prstGeom>
        </p:spPr>
      </p:pic>
      <p:pic>
        <p:nvPicPr>
          <p:cNvPr id="2097170" name="图片 35"/>
          <p:cNvPicPr>
            <a:picLocks noChangeAspect="1"/>
          </p:cNvPicPr>
          <p:nvPr/>
        </p:nvPicPr>
        <p:blipFill rotWithShape="1">
          <a:blip r:embed="rId3" cstate="print"/>
          <a:srcRect l="4014" t="64415" r="75810" b="12296"/>
          <a:stretch>
            <a:fillRect/>
          </a:stretch>
        </p:blipFill>
        <p:spPr>
          <a:xfrm>
            <a:off x="-135252" y="5340393"/>
            <a:ext cx="2560263" cy="1662160"/>
          </a:xfrm>
          <a:prstGeom prst="rect">
            <a:avLst/>
          </a:prstGeom>
        </p:spPr>
      </p:pic>
      <p:pic>
        <p:nvPicPr>
          <p:cNvPr id="2097171" name="图片 36"/>
          <p:cNvPicPr>
            <a:picLocks noChangeAspect="1"/>
          </p:cNvPicPr>
          <p:nvPr/>
        </p:nvPicPr>
        <p:blipFill rotWithShape="1">
          <a:blip r:embed="rId5" cstate="print"/>
          <a:srcRect l="77535" t="37370" r="2077" b="14551"/>
          <a:stretch>
            <a:fillRect/>
          </a:stretch>
        </p:blipFill>
        <p:spPr>
          <a:xfrm>
            <a:off x="9738607" y="3231439"/>
            <a:ext cx="2141315" cy="2840293"/>
          </a:xfrm>
          <a:prstGeom prst="rect">
            <a:avLst/>
          </a:prstGeom>
        </p:spPr>
      </p:pic>
      <p:pic>
        <p:nvPicPr>
          <p:cNvPr id="2097172" name="图片 37"/>
          <p:cNvPicPr>
            <a:picLocks noChangeAspect="1"/>
          </p:cNvPicPr>
          <p:nvPr/>
        </p:nvPicPr>
        <p:blipFill rotWithShape="1">
          <a:blip r:embed="rId6" cstate="print"/>
          <a:srcRect l="25423" r="19789" b="72883"/>
          <a:stretch>
            <a:fillRect/>
          </a:stretch>
        </p:blipFill>
        <p:spPr>
          <a:xfrm>
            <a:off x="3506928" y="-138457"/>
            <a:ext cx="6679771" cy="1859475"/>
          </a:xfrm>
          <a:prstGeom prst="rect">
            <a:avLst/>
          </a:prstGeom>
        </p:spPr>
      </p:pic>
      <p:sp>
        <p:nvSpPr>
          <p:cNvPr id="1048594" name="椭圆 38"/>
          <p:cNvSpPr/>
          <p:nvPr/>
        </p:nvSpPr>
        <p:spPr>
          <a:xfrm>
            <a:off x="4364990" y="1960245"/>
            <a:ext cx="511175" cy="508000"/>
          </a:xfrm>
          <a:prstGeom prst="ellipse">
            <a:avLst/>
          </a:prstGeom>
          <a:solidFill>
            <a:srgbClr val="37BD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595" name="椭圆 39"/>
          <p:cNvSpPr/>
          <p:nvPr/>
        </p:nvSpPr>
        <p:spPr>
          <a:xfrm>
            <a:off x="4365082" y="2953684"/>
            <a:ext cx="511458" cy="511458"/>
          </a:xfrm>
          <a:prstGeom prst="ellipse">
            <a:avLst/>
          </a:prstGeom>
          <a:solidFill>
            <a:srgbClr val="E84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596" name="椭圆 40"/>
          <p:cNvSpPr/>
          <p:nvPr/>
        </p:nvSpPr>
        <p:spPr>
          <a:xfrm>
            <a:off x="4388577" y="3950568"/>
            <a:ext cx="511458" cy="511458"/>
          </a:xfrm>
          <a:prstGeom prst="ellipse">
            <a:avLst/>
          </a:prstGeom>
          <a:solidFill>
            <a:srgbClr val="F3D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597" name="椭圆 41"/>
          <p:cNvSpPr/>
          <p:nvPr/>
        </p:nvSpPr>
        <p:spPr>
          <a:xfrm>
            <a:off x="4414612" y="4947452"/>
            <a:ext cx="511458" cy="511458"/>
          </a:xfrm>
          <a:prstGeom prst="ellipse">
            <a:avLst/>
          </a:prstGeom>
          <a:solidFill>
            <a:srgbClr val="4F3F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598" name="文本框 42"/>
          <p:cNvSpPr txBox="1"/>
          <p:nvPr/>
        </p:nvSpPr>
        <p:spPr>
          <a:xfrm>
            <a:off x="5213928" y="1925222"/>
            <a:ext cx="4391025" cy="583565"/>
          </a:xfrm>
          <a:prstGeom prst="rect">
            <a:avLst/>
          </a:prstGeom>
          <a:noFill/>
        </p:spPr>
        <p:txBody>
          <a:bodyPr wrap="none" rtlCol="0">
            <a:spAutoFit/>
          </a:bodyPr>
          <a:p>
            <a:pPr algn="l"/>
            <a:r>
              <a:rPr lang="en-US" altLang="zh-CN" sz="3200" b="1" dirty="0">
                <a:solidFill>
                  <a:srgbClr val="37BDE8"/>
                </a:solidFill>
                <a:latin typeface="Calibri" panose="020F0502020204030204" pitchFamily="34" charset="0"/>
                <a:ea typeface="张海山锐线体2.0" panose="02000000000000000000" pitchFamily="2" charset="-122"/>
              </a:rPr>
              <a:t>Definisi dan Karakteristik</a:t>
            </a:r>
            <a:endParaRPr lang="en-US" altLang="zh-CN" sz="3200" b="1" dirty="0">
              <a:solidFill>
                <a:srgbClr val="37BDE8"/>
              </a:solidFill>
              <a:latin typeface="Calibri" panose="020F0502020204030204" pitchFamily="34" charset="0"/>
              <a:ea typeface="张海山锐线体2.0" panose="02000000000000000000" pitchFamily="2" charset="-122"/>
            </a:endParaRPr>
          </a:p>
        </p:txBody>
      </p:sp>
      <p:sp>
        <p:nvSpPr>
          <p:cNvPr id="1048599" name="文本框 43"/>
          <p:cNvSpPr txBox="1"/>
          <p:nvPr/>
        </p:nvSpPr>
        <p:spPr>
          <a:xfrm>
            <a:off x="5174460" y="2963452"/>
            <a:ext cx="5229225" cy="583565"/>
          </a:xfrm>
          <a:prstGeom prst="rect">
            <a:avLst/>
          </a:prstGeom>
          <a:noFill/>
        </p:spPr>
        <p:txBody>
          <a:bodyPr wrap="none" rtlCol="0">
            <a:spAutoFit/>
          </a:bodyPr>
          <a:p>
            <a:pPr algn="r"/>
            <a:r>
              <a:rPr lang="en-US" altLang="zh-CN" sz="3200" b="1" dirty="0">
                <a:solidFill>
                  <a:srgbClr val="E84117"/>
                </a:solidFill>
                <a:latin typeface="Calibri" panose="020F0502020204030204" pitchFamily="34" charset="0"/>
                <a:ea typeface="张海山锐线体2.0" panose="02000000000000000000" pitchFamily="2" charset="-122"/>
              </a:rPr>
              <a:t>Prinsip Komunikasi terapeutik</a:t>
            </a:r>
            <a:endParaRPr lang="en-US" altLang="zh-CN" sz="3200" b="1" dirty="0">
              <a:solidFill>
                <a:srgbClr val="E84117"/>
              </a:solidFill>
              <a:latin typeface="Calibri" panose="020F0502020204030204" pitchFamily="34" charset="0"/>
              <a:ea typeface="张海山锐线体2.0" panose="02000000000000000000" pitchFamily="2" charset="-122"/>
            </a:endParaRPr>
          </a:p>
        </p:txBody>
      </p:sp>
      <p:sp>
        <p:nvSpPr>
          <p:cNvPr id="1048600" name="文本框 44"/>
          <p:cNvSpPr txBox="1"/>
          <p:nvPr/>
        </p:nvSpPr>
        <p:spPr>
          <a:xfrm>
            <a:off x="5138420" y="4001770"/>
            <a:ext cx="5726430" cy="583565"/>
          </a:xfrm>
          <a:prstGeom prst="rect">
            <a:avLst/>
          </a:prstGeom>
          <a:noFill/>
        </p:spPr>
        <p:txBody>
          <a:bodyPr wrap="square" rtlCol="0">
            <a:spAutoFit/>
          </a:bodyPr>
          <a:p>
            <a:pPr algn="l"/>
            <a:r>
              <a:rPr lang="en-US" altLang="zh-CN" sz="3200" b="1" dirty="0">
                <a:solidFill>
                  <a:srgbClr val="F3DD23"/>
                </a:solidFill>
                <a:latin typeface="Calibri" panose="020F0502020204030204" pitchFamily="34" charset="0"/>
                <a:ea typeface="张海山锐线体2.0" panose="02000000000000000000" pitchFamily="2" charset="-122"/>
              </a:rPr>
              <a:t>Jenis Komunikasi terapeutik</a:t>
            </a:r>
            <a:endParaRPr lang="zh-CN" altLang="en-US" sz="3200" b="1" dirty="0">
              <a:solidFill>
                <a:srgbClr val="F3DD23"/>
              </a:solidFill>
              <a:latin typeface="Calibri" panose="020F0502020204030204" pitchFamily="34" charset="0"/>
              <a:ea typeface="张海山锐线体2.0" panose="02000000000000000000" pitchFamily="2" charset="-122"/>
            </a:endParaRPr>
          </a:p>
        </p:txBody>
      </p:sp>
      <p:sp>
        <p:nvSpPr>
          <p:cNvPr id="1048601" name="文本框 45"/>
          <p:cNvSpPr txBox="1"/>
          <p:nvPr/>
        </p:nvSpPr>
        <p:spPr>
          <a:xfrm>
            <a:off x="5070066" y="4947202"/>
            <a:ext cx="4118610" cy="583565"/>
          </a:xfrm>
          <a:prstGeom prst="rect">
            <a:avLst/>
          </a:prstGeom>
          <a:noFill/>
        </p:spPr>
        <p:txBody>
          <a:bodyPr wrap="none" rtlCol="0">
            <a:spAutoFit/>
          </a:bodyPr>
          <a:p>
            <a:pPr algn="ctr"/>
            <a:r>
              <a:rPr lang="en-US" altLang="zh-CN" sz="3200" b="1" dirty="0">
                <a:solidFill>
                  <a:srgbClr val="4F3F96"/>
                </a:solidFill>
                <a:latin typeface="Calibri" panose="020F0502020204030204" pitchFamily="34" charset="0"/>
                <a:ea typeface="张海山锐线体2.0" panose="02000000000000000000" pitchFamily="2" charset="-122"/>
              </a:rPr>
              <a:t>Sikap dalam kominikasi</a:t>
            </a:r>
            <a:endParaRPr lang="en-US" altLang="zh-CN" sz="3200" b="1" dirty="0">
              <a:solidFill>
                <a:srgbClr val="4F3F96"/>
              </a:solidFill>
              <a:latin typeface="Calibri" panose="020F0502020204030204" pitchFamily="34" charset="0"/>
              <a:ea typeface="张海山锐线体2.0" panose="020000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048598"/>
                                        </p:tgtEl>
                                        <p:attrNameLst>
                                          <p:attrName>style.visibility</p:attrName>
                                        </p:attrNameLst>
                                      </p:cBhvr>
                                      <p:to>
                                        <p:strVal val="visible"/>
                                      </p:to>
                                    </p:set>
                                    <p:anim calcmode="lin" valueType="num">
                                      <p:cBhvr>
                                        <p:cTn id="7" dur="1000" fill="hold"/>
                                        <p:tgtEl>
                                          <p:spTgt spid="1048598"/>
                                        </p:tgtEl>
                                        <p:attrNameLst>
                                          <p:attrName>ppt_w</p:attrName>
                                        </p:attrNameLst>
                                      </p:cBhvr>
                                      <p:tavLst>
                                        <p:tav tm="0">
                                          <p:val>
                                            <p:strVal val="#ppt_w+.3"/>
                                          </p:val>
                                        </p:tav>
                                        <p:tav tm="100000">
                                          <p:val>
                                            <p:strVal val="#ppt_w"/>
                                          </p:val>
                                        </p:tav>
                                      </p:tavLst>
                                    </p:anim>
                                    <p:anim calcmode="lin" valueType="num">
                                      <p:cBhvr>
                                        <p:cTn id="8" dur="1000" fill="hold"/>
                                        <p:tgtEl>
                                          <p:spTgt spid="1048598"/>
                                        </p:tgtEl>
                                        <p:attrNameLst>
                                          <p:attrName>ppt_h</p:attrName>
                                        </p:attrNameLst>
                                      </p:cBhvr>
                                      <p:tavLst>
                                        <p:tav tm="0">
                                          <p:val>
                                            <p:strVal val="#ppt_h"/>
                                          </p:val>
                                        </p:tav>
                                        <p:tav tm="100000">
                                          <p:val>
                                            <p:strVal val="#ppt_h"/>
                                          </p:val>
                                        </p:tav>
                                      </p:tavLst>
                                    </p:anim>
                                    <p:animEffect transition="in" filter="fade">
                                      <p:cBhvr>
                                        <p:cTn id="9" dur="1000"/>
                                        <p:tgtEl>
                                          <p:spTgt spid="1048598"/>
                                        </p:tgtEl>
                                      </p:cBhvr>
                                    </p:animEffect>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1048599"/>
                                        </p:tgtEl>
                                        <p:attrNameLst>
                                          <p:attrName>style.visibility</p:attrName>
                                        </p:attrNameLst>
                                      </p:cBhvr>
                                      <p:to>
                                        <p:strVal val="visible"/>
                                      </p:to>
                                    </p:set>
                                    <p:anim calcmode="lin" valueType="num">
                                      <p:cBhvr>
                                        <p:cTn id="13" dur="1000" fill="hold"/>
                                        <p:tgtEl>
                                          <p:spTgt spid="1048599"/>
                                        </p:tgtEl>
                                        <p:attrNameLst>
                                          <p:attrName>ppt_w</p:attrName>
                                        </p:attrNameLst>
                                      </p:cBhvr>
                                      <p:tavLst>
                                        <p:tav tm="0">
                                          <p:val>
                                            <p:strVal val="#ppt_w+.3"/>
                                          </p:val>
                                        </p:tav>
                                        <p:tav tm="100000">
                                          <p:val>
                                            <p:strVal val="#ppt_w"/>
                                          </p:val>
                                        </p:tav>
                                      </p:tavLst>
                                    </p:anim>
                                    <p:anim calcmode="lin" valueType="num">
                                      <p:cBhvr>
                                        <p:cTn id="14" dur="1000" fill="hold"/>
                                        <p:tgtEl>
                                          <p:spTgt spid="1048599"/>
                                        </p:tgtEl>
                                        <p:attrNameLst>
                                          <p:attrName>ppt_h</p:attrName>
                                        </p:attrNameLst>
                                      </p:cBhvr>
                                      <p:tavLst>
                                        <p:tav tm="0">
                                          <p:val>
                                            <p:strVal val="#ppt_h"/>
                                          </p:val>
                                        </p:tav>
                                        <p:tav tm="100000">
                                          <p:val>
                                            <p:strVal val="#ppt_h"/>
                                          </p:val>
                                        </p:tav>
                                      </p:tavLst>
                                    </p:anim>
                                    <p:animEffect transition="in" filter="fade">
                                      <p:cBhvr>
                                        <p:cTn id="15" dur="1000"/>
                                        <p:tgtEl>
                                          <p:spTgt spid="1048599"/>
                                        </p:tgtEl>
                                      </p:cBhvr>
                                    </p:animEffect>
                                  </p:childTnLst>
                                </p:cTn>
                              </p:par>
                            </p:childTnLst>
                          </p:cTn>
                        </p:par>
                        <p:par>
                          <p:cTn id="16" fill="hold">
                            <p:stCondLst>
                              <p:cond delay="2000"/>
                            </p:stCondLst>
                            <p:childTnLst>
                              <p:par>
                                <p:cTn id="17" presetID="50" presetClass="entr" presetSubtype="0" decel="100000" fill="hold" grpId="0" nodeType="afterEffect">
                                  <p:stCondLst>
                                    <p:cond delay="0"/>
                                  </p:stCondLst>
                                  <p:childTnLst>
                                    <p:set>
                                      <p:cBhvr>
                                        <p:cTn id="18" dur="1" fill="hold">
                                          <p:stCondLst>
                                            <p:cond delay="0"/>
                                          </p:stCondLst>
                                        </p:cTn>
                                        <p:tgtEl>
                                          <p:spTgt spid="1048600"/>
                                        </p:tgtEl>
                                        <p:attrNameLst>
                                          <p:attrName>style.visibility</p:attrName>
                                        </p:attrNameLst>
                                      </p:cBhvr>
                                      <p:to>
                                        <p:strVal val="visible"/>
                                      </p:to>
                                    </p:set>
                                    <p:anim calcmode="lin" valueType="num">
                                      <p:cBhvr>
                                        <p:cTn id="19" dur="1000" fill="hold"/>
                                        <p:tgtEl>
                                          <p:spTgt spid="1048600"/>
                                        </p:tgtEl>
                                        <p:attrNameLst>
                                          <p:attrName>ppt_w</p:attrName>
                                        </p:attrNameLst>
                                      </p:cBhvr>
                                      <p:tavLst>
                                        <p:tav tm="0">
                                          <p:val>
                                            <p:strVal val="#ppt_w+.3"/>
                                          </p:val>
                                        </p:tav>
                                        <p:tav tm="100000">
                                          <p:val>
                                            <p:strVal val="#ppt_w"/>
                                          </p:val>
                                        </p:tav>
                                      </p:tavLst>
                                    </p:anim>
                                    <p:anim calcmode="lin" valueType="num">
                                      <p:cBhvr>
                                        <p:cTn id="20" dur="1000" fill="hold"/>
                                        <p:tgtEl>
                                          <p:spTgt spid="1048600"/>
                                        </p:tgtEl>
                                        <p:attrNameLst>
                                          <p:attrName>ppt_h</p:attrName>
                                        </p:attrNameLst>
                                      </p:cBhvr>
                                      <p:tavLst>
                                        <p:tav tm="0">
                                          <p:val>
                                            <p:strVal val="#ppt_h"/>
                                          </p:val>
                                        </p:tav>
                                        <p:tav tm="100000">
                                          <p:val>
                                            <p:strVal val="#ppt_h"/>
                                          </p:val>
                                        </p:tav>
                                      </p:tavLst>
                                    </p:anim>
                                    <p:animEffect transition="in" filter="fade">
                                      <p:cBhvr>
                                        <p:cTn id="21" dur="1000"/>
                                        <p:tgtEl>
                                          <p:spTgt spid="1048600"/>
                                        </p:tgtEl>
                                      </p:cBhvr>
                                    </p:animEffect>
                                  </p:childTnLst>
                                </p:cTn>
                              </p:par>
                            </p:childTnLst>
                          </p:cTn>
                        </p:par>
                        <p:par>
                          <p:cTn id="22" fill="hold">
                            <p:stCondLst>
                              <p:cond delay="3000"/>
                            </p:stCondLst>
                            <p:childTnLst>
                              <p:par>
                                <p:cTn id="23" presetID="50" presetClass="entr" presetSubtype="0" decel="100000" fill="hold" grpId="0" nodeType="afterEffect">
                                  <p:stCondLst>
                                    <p:cond delay="0"/>
                                  </p:stCondLst>
                                  <p:childTnLst>
                                    <p:set>
                                      <p:cBhvr>
                                        <p:cTn id="24" dur="1" fill="hold">
                                          <p:stCondLst>
                                            <p:cond delay="0"/>
                                          </p:stCondLst>
                                        </p:cTn>
                                        <p:tgtEl>
                                          <p:spTgt spid="1048601"/>
                                        </p:tgtEl>
                                        <p:attrNameLst>
                                          <p:attrName>style.visibility</p:attrName>
                                        </p:attrNameLst>
                                      </p:cBhvr>
                                      <p:to>
                                        <p:strVal val="visible"/>
                                      </p:to>
                                    </p:set>
                                    <p:anim calcmode="lin" valueType="num">
                                      <p:cBhvr>
                                        <p:cTn id="25" dur="1000" fill="hold"/>
                                        <p:tgtEl>
                                          <p:spTgt spid="1048601"/>
                                        </p:tgtEl>
                                        <p:attrNameLst>
                                          <p:attrName>ppt_w</p:attrName>
                                        </p:attrNameLst>
                                      </p:cBhvr>
                                      <p:tavLst>
                                        <p:tav tm="0">
                                          <p:val>
                                            <p:strVal val="#ppt_w+.3"/>
                                          </p:val>
                                        </p:tav>
                                        <p:tav tm="100000">
                                          <p:val>
                                            <p:strVal val="#ppt_w"/>
                                          </p:val>
                                        </p:tav>
                                      </p:tavLst>
                                    </p:anim>
                                    <p:anim calcmode="lin" valueType="num">
                                      <p:cBhvr>
                                        <p:cTn id="26" dur="1000" fill="hold"/>
                                        <p:tgtEl>
                                          <p:spTgt spid="1048601"/>
                                        </p:tgtEl>
                                        <p:attrNameLst>
                                          <p:attrName>ppt_h</p:attrName>
                                        </p:attrNameLst>
                                      </p:cBhvr>
                                      <p:tavLst>
                                        <p:tav tm="0">
                                          <p:val>
                                            <p:strVal val="#ppt_h"/>
                                          </p:val>
                                        </p:tav>
                                        <p:tav tm="100000">
                                          <p:val>
                                            <p:strVal val="#ppt_h"/>
                                          </p:val>
                                        </p:tav>
                                      </p:tavLst>
                                    </p:anim>
                                    <p:animEffect transition="in" filter="fade">
                                      <p:cBhvr>
                                        <p:cTn id="27" dur="1000"/>
                                        <p:tgtEl>
                                          <p:spTgt spid="10486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8" grpId="0"/>
      <p:bldP spid="1048599" grpId="0"/>
      <p:bldP spid="1048600" grpId="0"/>
      <p:bldP spid="104860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56" name=""/>
        <p:cNvGrpSpPr/>
        <p:nvPr/>
      </p:nvGrpSpPr>
      <p:grpSpPr>
        <a:xfrm>
          <a:off x="0" y="0"/>
          <a:ext cx="0" cy="0"/>
          <a:chOff x="0" y="0"/>
          <a:chExt cx="0" cy="0"/>
        </a:xfrm>
      </p:grpSpPr>
      <p:pic>
        <p:nvPicPr>
          <p:cNvPr id="2097215" name="图片 18"/>
          <p:cNvPicPr>
            <a:picLocks noChangeAspect="1"/>
          </p:cNvPicPr>
          <p:nvPr/>
        </p:nvPicPr>
        <p:blipFill>
          <a:blip r:embed="rId1"/>
          <a:stretch>
            <a:fillRect/>
          </a:stretch>
        </p:blipFill>
        <p:spPr>
          <a:xfrm>
            <a:off x="0" y="6096"/>
            <a:ext cx="12192000" cy="6851904"/>
          </a:xfrm>
          <a:prstGeom prst="rect">
            <a:avLst/>
          </a:prstGeom>
        </p:spPr>
      </p:pic>
      <p:sp>
        <p:nvSpPr>
          <p:cNvPr id="1048708" name="圆角矩形 14"/>
          <p:cNvSpPr/>
          <p:nvPr/>
        </p:nvSpPr>
        <p:spPr>
          <a:xfrm>
            <a:off x="353518" y="359319"/>
            <a:ext cx="11495582" cy="6174831"/>
          </a:xfrm>
          <a:prstGeom prst="roundRect">
            <a:avLst>
              <a:gd name="adj" fmla="val 0"/>
            </a:avLst>
          </a:prstGeom>
          <a:solidFill>
            <a:schemeClr val="bg1"/>
          </a:solidFill>
          <a:ln w="28575">
            <a:solidFill>
              <a:srgbClr val="4F3F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097216" name="图片 16"/>
          <p:cNvPicPr>
            <a:picLocks noChangeAspect="1"/>
          </p:cNvPicPr>
          <p:nvPr/>
        </p:nvPicPr>
        <p:blipFill rotWithShape="1">
          <a:blip r:embed="rId2" cstate="print"/>
          <a:srcRect l="25423" r="34349" b="72883"/>
          <a:stretch>
            <a:fillRect/>
          </a:stretch>
        </p:blipFill>
        <p:spPr>
          <a:xfrm>
            <a:off x="-407461" y="132646"/>
            <a:ext cx="4266229" cy="1617455"/>
          </a:xfrm>
          <a:prstGeom prst="rect">
            <a:avLst/>
          </a:prstGeom>
        </p:spPr>
      </p:pic>
      <p:pic>
        <p:nvPicPr>
          <p:cNvPr id="2097217" name="图片 17"/>
          <p:cNvPicPr>
            <a:picLocks noChangeAspect="1"/>
          </p:cNvPicPr>
          <p:nvPr/>
        </p:nvPicPr>
        <p:blipFill rotWithShape="1">
          <a:blip r:embed="rId3" cstate="print"/>
          <a:srcRect l="64789" r="19789" b="72883"/>
          <a:stretch>
            <a:fillRect/>
          </a:stretch>
        </p:blipFill>
        <p:spPr>
          <a:xfrm>
            <a:off x="8801747" y="-182246"/>
            <a:ext cx="1953996" cy="1932347"/>
          </a:xfrm>
          <a:prstGeom prst="rect">
            <a:avLst/>
          </a:prstGeom>
        </p:spPr>
      </p:pic>
      <p:pic>
        <p:nvPicPr>
          <p:cNvPr id="2097218" name="图片 21"/>
          <p:cNvPicPr>
            <a:picLocks noChangeAspect="1"/>
          </p:cNvPicPr>
          <p:nvPr/>
        </p:nvPicPr>
        <p:blipFill rotWithShape="1">
          <a:blip r:embed="rId4" cstate="print"/>
          <a:srcRect l="3063" t="10700" r="80880" b="48920"/>
          <a:stretch>
            <a:fillRect/>
          </a:stretch>
        </p:blipFill>
        <p:spPr>
          <a:xfrm>
            <a:off x="10932502" y="6096"/>
            <a:ext cx="1232970" cy="1744005"/>
          </a:xfrm>
          <a:prstGeom prst="rect">
            <a:avLst/>
          </a:prstGeom>
        </p:spPr>
      </p:pic>
      <p:pic>
        <p:nvPicPr>
          <p:cNvPr id="2097219" name="图片 22"/>
          <p:cNvPicPr>
            <a:picLocks noChangeAspect="1"/>
          </p:cNvPicPr>
          <p:nvPr/>
        </p:nvPicPr>
        <p:blipFill rotWithShape="1">
          <a:blip r:embed="rId5" cstate="print"/>
          <a:srcRect l="4014" t="64415" r="75810" b="12296"/>
          <a:stretch>
            <a:fillRect/>
          </a:stretch>
        </p:blipFill>
        <p:spPr>
          <a:xfrm>
            <a:off x="-75671" y="5852160"/>
            <a:ext cx="1589654" cy="1032027"/>
          </a:xfrm>
          <a:prstGeom prst="rect">
            <a:avLst/>
          </a:prstGeom>
        </p:spPr>
      </p:pic>
      <p:pic>
        <p:nvPicPr>
          <p:cNvPr id="2097220" name="图片 23"/>
          <p:cNvPicPr>
            <a:picLocks noChangeAspect="1"/>
          </p:cNvPicPr>
          <p:nvPr/>
        </p:nvPicPr>
        <p:blipFill rotWithShape="1">
          <a:blip r:embed="rId6" cstate="print"/>
          <a:srcRect l="77535" t="37370" r="2077" b="14551"/>
          <a:stretch>
            <a:fillRect/>
          </a:stretch>
        </p:blipFill>
        <p:spPr>
          <a:xfrm>
            <a:off x="10947763" y="5006385"/>
            <a:ext cx="1415687" cy="1877802"/>
          </a:xfrm>
          <a:prstGeom prst="rect">
            <a:avLst/>
          </a:prstGeom>
        </p:spPr>
      </p:pic>
      <p:sp>
        <p:nvSpPr>
          <p:cNvPr id="1048709" name="矩形 31"/>
          <p:cNvSpPr/>
          <p:nvPr/>
        </p:nvSpPr>
        <p:spPr>
          <a:xfrm>
            <a:off x="1468158" y="-1371601"/>
            <a:ext cx="955002" cy="1182411"/>
          </a:xfrm>
          <a:prstGeom prst="rect">
            <a:avLst/>
          </a:prstGeom>
          <a:solidFill>
            <a:srgbClr val="36BA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710" name="矩形 32"/>
          <p:cNvSpPr/>
          <p:nvPr/>
        </p:nvSpPr>
        <p:spPr>
          <a:xfrm>
            <a:off x="2423160" y="-1371601"/>
            <a:ext cx="955002" cy="1182411"/>
          </a:xfrm>
          <a:prstGeom prst="rect">
            <a:avLst/>
          </a:prstGeom>
          <a:solidFill>
            <a:srgbClr val="F3DD2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711" name="矩形 33"/>
          <p:cNvSpPr/>
          <p:nvPr/>
        </p:nvSpPr>
        <p:spPr>
          <a:xfrm>
            <a:off x="3378162" y="-1373615"/>
            <a:ext cx="955002" cy="1182411"/>
          </a:xfrm>
          <a:prstGeom prst="rect">
            <a:avLst/>
          </a:prstGeom>
          <a:solidFill>
            <a:srgbClr val="E8411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712" name="矩形 34"/>
          <p:cNvSpPr/>
          <p:nvPr/>
        </p:nvSpPr>
        <p:spPr>
          <a:xfrm>
            <a:off x="4333164" y="-1373615"/>
            <a:ext cx="955002" cy="1182411"/>
          </a:xfrm>
          <a:prstGeom prst="rect">
            <a:avLst/>
          </a:prstGeom>
          <a:solidFill>
            <a:srgbClr val="4F3F9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713" name="Freeform: Shape 3"/>
          <p:cNvSpPr/>
          <p:nvPr/>
        </p:nvSpPr>
        <p:spPr>
          <a:xfrm rot="16200000" flipV="1">
            <a:off x="6032123" y="3833212"/>
            <a:ext cx="926426" cy="3059098"/>
          </a:xfrm>
          <a:custGeom>
            <a:avLst/>
            <a:gdLst>
              <a:gd name="connsiteX0" fmla="*/ 0 w 1041355"/>
              <a:gd name="connsiteY0" fmla="*/ 499990 h 4145773"/>
              <a:gd name="connsiteX1" fmla="*/ 520677 w 1041355"/>
              <a:gd name="connsiteY1" fmla="*/ 0 h 4145773"/>
              <a:gd name="connsiteX2" fmla="*/ 1041355 w 1041355"/>
              <a:gd name="connsiteY2" fmla="*/ 499990 h 4145773"/>
              <a:gd name="connsiteX3" fmla="*/ 1040980 w 1041355"/>
              <a:gd name="connsiteY3" fmla="*/ 499990 h 4145773"/>
              <a:gd name="connsiteX4" fmla="*/ 1040980 w 1041355"/>
              <a:gd name="connsiteY4" fmla="*/ 4145773 h 4145773"/>
              <a:gd name="connsiteX5" fmla="*/ 374 w 1041355"/>
              <a:gd name="connsiteY5" fmla="*/ 3103323 h 4145773"/>
              <a:gd name="connsiteX6" fmla="*/ 374 w 1041355"/>
              <a:gd name="connsiteY6" fmla="*/ 499990 h 4145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1355" h="4145773">
                <a:moveTo>
                  <a:pt x="0" y="499990"/>
                </a:moveTo>
                <a:lnTo>
                  <a:pt x="520677" y="0"/>
                </a:lnTo>
                <a:lnTo>
                  <a:pt x="1041355" y="499990"/>
                </a:lnTo>
                <a:lnTo>
                  <a:pt x="1040980" y="499990"/>
                </a:lnTo>
                <a:lnTo>
                  <a:pt x="1040980" y="4145773"/>
                </a:lnTo>
                <a:lnTo>
                  <a:pt x="374" y="3103323"/>
                </a:lnTo>
                <a:lnTo>
                  <a:pt x="374" y="499990"/>
                </a:lnTo>
                <a:close/>
              </a:path>
            </a:pathLst>
          </a:custGeom>
          <a:solidFill>
            <a:srgbClr val="4F3F9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wrap="none" lIns="384000" tIns="0" rIns="288000" bIns="864000" anchor="t" anchorCtr="1">
            <a:normAutofit fontScale="92500" lnSpcReduction="20000"/>
          </a:bodyPr>
          <a:p>
            <a:pPr algn="ctr"/>
            <a:endParaRPr lang="zh-CN" altLang="en-US" sz="2135" dirty="0">
              <a:solidFill>
                <a:schemeClr val="bg1"/>
              </a:solidFill>
            </a:endParaRPr>
          </a:p>
        </p:txBody>
      </p:sp>
      <p:sp>
        <p:nvSpPr>
          <p:cNvPr id="1048714" name="Freeform: Shape 4"/>
          <p:cNvSpPr/>
          <p:nvPr/>
        </p:nvSpPr>
        <p:spPr>
          <a:xfrm rot="16200000" flipH="1" flipV="1">
            <a:off x="6034496" y="1985061"/>
            <a:ext cx="921680" cy="3059098"/>
          </a:xfrm>
          <a:custGeom>
            <a:avLst/>
            <a:gdLst>
              <a:gd name="connsiteX0" fmla="*/ 0 w 1041355"/>
              <a:gd name="connsiteY0" fmla="*/ 499990 h 4145773"/>
              <a:gd name="connsiteX1" fmla="*/ 520677 w 1041355"/>
              <a:gd name="connsiteY1" fmla="*/ 0 h 4145773"/>
              <a:gd name="connsiteX2" fmla="*/ 1041355 w 1041355"/>
              <a:gd name="connsiteY2" fmla="*/ 499990 h 4145773"/>
              <a:gd name="connsiteX3" fmla="*/ 1040980 w 1041355"/>
              <a:gd name="connsiteY3" fmla="*/ 499990 h 4145773"/>
              <a:gd name="connsiteX4" fmla="*/ 1040980 w 1041355"/>
              <a:gd name="connsiteY4" fmla="*/ 4145773 h 4145773"/>
              <a:gd name="connsiteX5" fmla="*/ 374 w 1041355"/>
              <a:gd name="connsiteY5" fmla="*/ 3103323 h 4145773"/>
              <a:gd name="connsiteX6" fmla="*/ 374 w 1041355"/>
              <a:gd name="connsiteY6" fmla="*/ 499990 h 4145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1355" h="4145773">
                <a:moveTo>
                  <a:pt x="0" y="499990"/>
                </a:moveTo>
                <a:lnTo>
                  <a:pt x="520677" y="0"/>
                </a:lnTo>
                <a:lnTo>
                  <a:pt x="1041355" y="499990"/>
                </a:lnTo>
                <a:lnTo>
                  <a:pt x="1040980" y="499990"/>
                </a:lnTo>
                <a:lnTo>
                  <a:pt x="1040980" y="4145773"/>
                </a:lnTo>
                <a:lnTo>
                  <a:pt x="374" y="3103323"/>
                </a:lnTo>
                <a:lnTo>
                  <a:pt x="374" y="499990"/>
                </a:lnTo>
                <a:close/>
              </a:path>
            </a:pathLst>
          </a:custGeom>
          <a:solidFill>
            <a:srgbClr val="F3DD2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480000" anchor="ctr">
            <a:normAutofit/>
          </a:bodyPr>
          <a:p>
            <a:pPr algn="ctr"/>
            <a:endParaRPr lang="zh-CN" altLang="en-US" sz="2135" dirty="0">
              <a:solidFill>
                <a:schemeClr val="bg1"/>
              </a:solidFill>
            </a:endParaRPr>
          </a:p>
        </p:txBody>
      </p:sp>
      <p:sp>
        <p:nvSpPr>
          <p:cNvPr id="1048715" name="Freeform: Shape 5"/>
          <p:cNvSpPr/>
          <p:nvPr/>
        </p:nvSpPr>
        <p:spPr>
          <a:xfrm rot="5400000" flipH="1" flipV="1">
            <a:off x="5096970" y="2905475"/>
            <a:ext cx="929478" cy="3059098"/>
          </a:xfrm>
          <a:custGeom>
            <a:avLst/>
            <a:gdLst>
              <a:gd name="connsiteX0" fmla="*/ 0 w 1041355"/>
              <a:gd name="connsiteY0" fmla="*/ 499990 h 4145773"/>
              <a:gd name="connsiteX1" fmla="*/ 520677 w 1041355"/>
              <a:gd name="connsiteY1" fmla="*/ 0 h 4145773"/>
              <a:gd name="connsiteX2" fmla="*/ 1041355 w 1041355"/>
              <a:gd name="connsiteY2" fmla="*/ 499990 h 4145773"/>
              <a:gd name="connsiteX3" fmla="*/ 1040980 w 1041355"/>
              <a:gd name="connsiteY3" fmla="*/ 499990 h 4145773"/>
              <a:gd name="connsiteX4" fmla="*/ 1040980 w 1041355"/>
              <a:gd name="connsiteY4" fmla="*/ 4145773 h 4145773"/>
              <a:gd name="connsiteX5" fmla="*/ 374 w 1041355"/>
              <a:gd name="connsiteY5" fmla="*/ 3103323 h 4145773"/>
              <a:gd name="connsiteX6" fmla="*/ 374 w 1041355"/>
              <a:gd name="connsiteY6" fmla="*/ 499990 h 4145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1355" h="4145773">
                <a:moveTo>
                  <a:pt x="0" y="499990"/>
                </a:moveTo>
                <a:lnTo>
                  <a:pt x="520677" y="0"/>
                </a:lnTo>
                <a:lnTo>
                  <a:pt x="1041355" y="499990"/>
                </a:lnTo>
                <a:lnTo>
                  <a:pt x="1040980" y="499990"/>
                </a:lnTo>
                <a:lnTo>
                  <a:pt x="1040980" y="4145773"/>
                </a:lnTo>
                <a:lnTo>
                  <a:pt x="374" y="3103323"/>
                </a:lnTo>
                <a:lnTo>
                  <a:pt x="374" y="499990"/>
                </a:lnTo>
                <a:close/>
              </a:path>
            </a:pathLst>
          </a:custGeom>
          <a:solidFill>
            <a:srgbClr val="E8411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 wrap="none" lIns="0" rIns="0" bIns="864000" anchor="ctr">
            <a:normAutofit/>
          </a:bodyPr>
          <a:p>
            <a:pPr algn="ctr"/>
            <a:endParaRPr lang="zh-CN" altLang="en-US" sz="2135" dirty="0">
              <a:solidFill>
                <a:schemeClr val="bg1"/>
              </a:solidFill>
            </a:endParaRPr>
          </a:p>
        </p:txBody>
      </p:sp>
      <p:sp>
        <p:nvSpPr>
          <p:cNvPr id="1048716" name="Freeform: Shape 6"/>
          <p:cNvSpPr/>
          <p:nvPr/>
        </p:nvSpPr>
        <p:spPr>
          <a:xfrm rot="5400000" flipV="1">
            <a:off x="5101931" y="1067259"/>
            <a:ext cx="918627" cy="3059098"/>
          </a:xfrm>
          <a:custGeom>
            <a:avLst/>
            <a:gdLst>
              <a:gd name="connsiteX0" fmla="*/ 0 w 1041355"/>
              <a:gd name="connsiteY0" fmla="*/ 499990 h 4145773"/>
              <a:gd name="connsiteX1" fmla="*/ 520677 w 1041355"/>
              <a:gd name="connsiteY1" fmla="*/ 0 h 4145773"/>
              <a:gd name="connsiteX2" fmla="*/ 1041355 w 1041355"/>
              <a:gd name="connsiteY2" fmla="*/ 499990 h 4145773"/>
              <a:gd name="connsiteX3" fmla="*/ 1040980 w 1041355"/>
              <a:gd name="connsiteY3" fmla="*/ 499990 h 4145773"/>
              <a:gd name="connsiteX4" fmla="*/ 1040980 w 1041355"/>
              <a:gd name="connsiteY4" fmla="*/ 4145773 h 4145773"/>
              <a:gd name="connsiteX5" fmla="*/ 374 w 1041355"/>
              <a:gd name="connsiteY5" fmla="*/ 3103323 h 4145773"/>
              <a:gd name="connsiteX6" fmla="*/ 374 w 1041355"/>
              <a:gd name="connsiteY6" fmla="*/ 499990 h 4145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1355" h="4145773">
                <a:moveTo>
                  <a:pt x="0" y="499990"/>
                </a:moveTo>
                <a:lnTo>
                  <a:pt x="520677" y="0"/>
                </a:lnTo>
                <a:lnTo>
                  <a:pt x="1041355" y="499990"/>
                </a:lnTo>
                <a:lnTo>
                  <a:pt x="1040980" y="499990"/>
                </a:lnTo>
                <a:lnTo>
                  <a:pt x="1040980" y="4145773"/>
                </a:lnTo>
                <a:lnTo>
                  <a:pt x="374" y="3103323"/>
                </a:lnTo>
                <a:lnTo>
                  <a:pt x="374" y="499990"/>
                </a:lnTo>
                <a:close/>
              </a:path>
            </a:pathLst>
          </a:custGeom>
          <a:solidFill>
            <a:srgbClr val="36BA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 wrap="none" lIns="0" tIns="0" rIns="0" bIns="480000" anchor="ctr">
            <a:normAutofit/>
          </a:bodyPr>
          <a:p>
            <a:pPr algn="ctr"/>
            <a:endParaRPr lang="zh-CN" altLang="en-US" sz="2135" dirty="0">
              <a:solidFill>
                <a:schemeClr val="bg1"/>
              </a:solidFill>
            </a:endParaRPr>
          </a:p>
        </p:txBody>
      </p:sp>
      <p:sp>
        <p:nvSpPr>
          <p:cNvPr id="1048718" name="文本框 26"/>
          <p:cNvSpPr txBox="1"/>
          <p:nvPr/>
        </p:nvSpPr>
        <p:spPr>
          <a:xfrm>
            <a:off x="901065" y="2244083"/>
            <a:ext cx="2801722" cy="1073785"/>
          </a:xfrm>
          <a:prstGeom prst="rect">
            <a:avLst/>
          </a:prstGeom>
          <a:noFill/>
        </p:spPr>
        <p:txBody>
          <a:bodyPr wrap="square" rtlCol="0">
            <a:spAutoFit/>
            <a:scene3d>
              <a:camera prst="orthographicFront"/>
              <a:lightRig rig="threePt" dir="t"/>
            </a:scene3d>
            <a:sp3d contourW="12700"/>
          </a:bodyPr>
          <a:p>
            <a:pPr algn="ctr">
              <a:lnSpc>
                <a:spcPct val="114000"/>
              </a:lnSpc>
            </a:pPr>
            <a:r>
              <a:rPr lang="en-US" altLang="zh-CN" sz="1400" dirty="0">
                <a:solidFill>
                  <a:schemeClr val="tx1">
                    <a:lumMod val="50000"/>
                    <a:lumOff val="50000"/>
                  </a:schemeClr>
                </a:solidFill>
                <a:latin typeface="Britannic Bold" panose="020B0903060703020204" charset="0"/>
                <a:ea typeface="+mj-ea"/>
                <a:cs typeface="Britannic Bold" panose="020B0903060703020204" charset="0"/>
              </a:rPr>
              <a:t> Suatu bentuk komunikasi yang direncanakan secara sadar untuk membantu penyembuhan atau pemulihan pasien</a:t>
            </a:r>
            <a:endParaRPr lang="en-US" altLang="zh-CN" sz="1400" dirty="0">
              <a:solidFill>
                <a:schemeClr val="tx1">
                  <a:lumMod val="50000"/>
                  <a:lumOff val="50000"/>
                </a:schemeClr>
              </a:solidFill>
              <a:latin typeface="Britannic Bold" panose="020B0903060703020204" charset="0"/>
              <a:ea typeface="+mj-ea"/>
              <a:cs typeface="Britannic Bold" panose="020B0903060703020204" charset="0"/>
            </a:endParaRPr>
          </a:p>
        </p:txBody>
      </p:sp>
      <p:sp>
        <p:nvSpPr>
          <p:cNvPr id="1048722" name="文本框 30"/>
          <p:cNvSpPr txBox="1"/>
          <p:nvPr/>
        </p:nvSpPr>
        <p:spPr>
          <a:xfrm>
            <a:off x="901065" y="4059495"/>
            <a:ext cx="2801722" cy="1073785"/>
          </a:xfrm>
          <a:prstGeom prst="rect">
            <a:avLst/>
          </a:prstGeom>
          <a:noFill/>
        </p:spPr>
        <p:txBody>
          <a:bodyPr wrap="square" rtlCol="0">
            <a:spAutoFit/>
            <a:scene3d>
              <a:camera prst="orthographicFront"/>
              <a:lightRig rig="threePt" dir="t"/>
            </a:scene3d>
            <a:sp3d contourW="12700"/>
          </a:bodyPr>
          <a:p>
            <a:pPr algn="ctr">
              <a:lnSpc>
                <a:spcPct val="114000"/>
              </a:lnSpc>
            </a:pPr>
            <a:r>
              <a:rPr lang="en-US" altLang="zh-CN" sz="1400" dirty="0">
                <a:solidFill>
                  <a:schemeClr val="tx1">
                    <a:lumMod val="50000"/>
                    <a:lumOff val="50000"/>
                  </a:schemeClr>
                </a:solidFill>
                <a:latin typeface="Britannic Bold" panose="020B0903060703020204" charset="0"/>
                <a:ea typeface="+mj-ea"/>
                <a:cs typeface="Britannic Bold" panose="020B0903060703020204" charset="0"/>
              </a:rPr>
              <a:t> Merupakan komunikasi interpersonal dengan titik tolak saling memberikan pengertian antar perawat dengan pasien</a:t>
            </a:r>
            <a:endParaRPr lang="en-US" altLang="zh-CN" sz="1400" dirty="0">
              <a:solidFill>
                <a:schemeClr val="tx1">
                  <a:lumMod val="50000"/>
                  <a:lumOff val="50000"/>
                </a:schemeClr>
              </a:solidFill>
              <a:latin typeface="Britannic Bold" panose="020B0903060703020204" charset="0"/>
              <a:ea typeface="+mj-ea"/>
              <a:cs typeface="Britannic Bold" panose="020B0903060703020204" charset="0"/>
            </a:endParaRPr>
          </a:p>
        </p:txBody>
      </p:sp>
      <p:sp>
        <p:nvSpPr>
          <p:cNvPr id="1048723" name="文本框 35"/>
          <p:cNvSpPr txBox="1"/>
          <p:nvPr/>
        </p:nvSpPr>
        <p:spPr>
          <a:xfrm>
            <a:off x="8473207" y="3255175"/>
            <a:ext cx="2801722" cy="1318895"/>
          </a:xfrm>
          <a:prstGeom prst="rect">
            <a:avLst/>
          </a:prstGeom>
          <a:noFill/>
        </p:spPr>
        <p:txBody>
          <a:bodyPr wrap="square" rtlCol="0">
            <a:spAutoFit/>
            <a:scene3d>
              <a:camera prst="orthographicFront"/>
              <a:lightRig rig="threePt" dir="t"/>
            </a:scene3d>
            <a:sp3d contourW="12700"/>
          </a:bodyPr>
          <a:p>
            <a:pPr algn="ctr">
              <a:lnSpc>
                <a:spcPct val="114000"/>
              </a:lnSpc>
            </a:pPr>
            <a:r>
              <a:rPr lang="en-US" altLang="zh-CN" sz="1400" dirty="0">
                <a:solidFill>
                  <a:schemeClr val="tx1">
                    <a:lumMod val="50000"/>
                    <a:lumOff val="50000"/>
                  </a:schemeClr>
                </a:solidFill>
                <a:latin typeface="Britannic Bold" panose="020B0903060703020204" charset="0"/>
                <a:ea typeface="+mj-ea"/>
                <a:cs typeface="Britannic Bold" panose="020B0903060703020204" charset="0"/>
              </a:rPr>
              <a:t> Suatu proses untuk menciptakan hubungan antara perawat dengan pasien, keluarga pasien, maupun tim kesehatan lainnya</a:t>
            </a:r>
            <a:endParaRPr lang="en-US" altLang="zh-CN" sz="1400" dirty="0">
              <a:solidFill>
                <a:schemeClr val="tx1">
                  <a:lumMod val="50000"/>
                  <a:lumOff val="50000"/>
                </a:schemeClr>
              </a:solidFill>
              <a:latin typeface="Britannic Bold" panose="020B0903060703020204" charset="0"/>
              <a:ea typeface="+mj-ea"/>
              <a:cs typeface="Britannic Bold" panose="020B0903060703020204" charset="0"/>
            </a:endParaRPr>
          </a:p>
        </p:txBody>
      </p:sp>
      <p:sp>
        <p:nvSpPr>
          <p:cNvPr id="1048724" name="文本框 36"/>
          <p:cNvSpPr txBox="1"/>
          <p:nvPr/>
        </p:nvSpPr>
        <p:spPr>
          <a:xfrm>
            <a:off x="8473207" y="5070587"/>
            <a:ext cx="2801722" cy="1318895"/>
          </a:xfrm>
          <a:prstGeom prst="rect">
            <a:avLst/>
          </a:prstGeom>
          <a:noFill/>
        </p:spPr>
        <p:txBody>
          <a:bodyPr wrap="square" rtlCol="0">
            <a:spAutoFit/>
            <a:scene3d>
              <a:camera prst="orthographicFront"/>
              <a:lightRig rig="threePt" dir="t"/>
            </a:scene3d>
            <a:sp3d contourW="12700"/>
          </a:bodyPr>
          <a:p>
            <a:pPr algn="ctr">
              <a:lnSpc>
                <a:spcPct val="114000"/>
              </a:lnSpc>
            </a:pPr>
            <a:r>
              <a:rPr lang="en-US" altLang="zh-CN" sz="1400" dirty="0">
                <a:solidFill>
                  <a:schemeClr val="tx1">
                    <a:lumMod val="50000"/>
                    <a:lumOff val="50000"/>
                  </a:schemeClr>
                </a:solidFill>
                <a:latin typeface="Britannic Bold" panose="020B0903060703020204" charset="0"/>
                <a:ea typeface="+mj-ea"/>
                <a:cs typeface="Britannic Bold" panose="020B0903060703020204" charset="0"/>
              </a:rPr>
              <a:t>Untuk mengetahui dan menentukan kebutuhan pasien, serta kerjasama untuk memenuhi kebutuhan masing-masing</a:t>
            </a:r>
            <a:endParaRPr lang="en-US" altLang="zh-CN" sz="1400" dirty="0">
              <a:solidFill>
                <a:schemeClr val="tx1">
                  <a:lumMod val="50000"/>
                  <a:lumOff val="50000"/>
                </a:schemeClr>
              </a:solidFill>
              <a:latin typeface="Britannic Bold" panose="020B0903060703020204" charset="0"/>
              <a:ea typeface="+mj-ea"/>
              <a:cs typeface="Britannic Bold" panose="020B0903060703020204" charset="0"/>
            </a:endParaRPr>
          </a:p>
        </p:txBody>
      </p:sp>
      <p:sp>
        <p:nvSpPr>
          <p:cNvPr id="1048725" name="文本框 37"/>
          <p:cNvSpPr txBox="1"/>
          <p:nvPr/>
        </p:nvSpPr>
        <p:spPr>
          <a:xfrm>
            <a:off x="3623585" y="642929"/>
            <a:ext cx="5402580" cy="768350"/>
          </a:xfrm>
          <a:prstGeom prst="rect">
            <a:avLst/>
          </a:prstGeom>
          <a:noFill/>
        </p:spPr>
        <p:txBody>
          <a:bodyPr wrap="none" rtlCol="0">
            <a:spAutoFit/>
            <a:scene3d>
              <a:camera prst="orthographicFront"/>
              <a:lightRig rig="threePt" dir="t"/>
            </a:scene3d>
          </a:bodyPr>
          <a:p>
            <a:pPr algn="ctr"/>
            <a:r>
              <a:rPr lang="en-US" altLang="zh-CN" sz="4400" b="1" dirty="0">
                <a:solidFill>
                  <a:schemeClr val="tx1"/>
                </a:solidFill>
                <a:effectLst>
                  <a:outerShdw blurRad="38100" dist="19050" dir="2700000" algn="tl" rotWithShape="0">
                    <a:schemeClr val="dk1">
                      <a:alpha val="40000"/>
                    </a:schemeClr>
                  </a:outerShdw>
                </a:effectLst>
                <a:latin typeface="Calibri" panose="020F0502020204030204" pitchFamily="34" charset="0"/>
                <a:ea typeface="张海山锐线体2.0" panose="02000000000000000000" pitchFamily="2" charset="-122"/>
              </a:rPr>
              <a:t>Komunikasi terapeutik</a:t>
            </a:r>
            <a:endParaRPr lang="en-US" altLang="zh-CN" sz="4400" b="1" dirty="0">
              <a:solidFill>
                <a:schemeClr val="tx1"/>
              </a:solidFill>
              <a:effectLst>
                <a:outerShdw blurRad="38100" dist="19050" dir="2700000" algn="tl" rotWithShape="0">
                  <a:schemeClr val="dk1">
                    <a:alpha val="40000"/>
                  </a:schemeClr>
                </a:outerShdw>
              </a:effectLst>
              <a:latin typeface="Calibri" panose="020F0502020204030204" pitchFamily="34" charset="0"/>
              <a:ea typeface="张海山锐线体2.0" panose="020000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048725"/>
                                        </p:tgtEl>
                                        <p:attrNameLst>
                                          <p:attrName>style.visibility</p:attrName>
                                        </p:attrNameLst>
                                      </p:cBhvr>
                                      <p:to>
                                        <p:strVal val="visible"/>
                                      </p:to>
                                    </p:set>
                                    <p:anim calcmode="lin" valueType="num">
                                      <p:cBhvr>
                                        <p:cTn id="7" dur="1000" fill="hold"/>
                                        <p:tgtEl>
                                          <p:spTgt spid="1048725"/>
                                        </p:tgtEl>
                                        <p:attrNameLst>
                                          <p:attrName>ppt_w</p:attrName>
                                        </p:attrNameLst>
                                      </p:cBhvr>
                                      <p:tavLst>
                                        <p:tav tm="0">
                                          <p:val>
                                            <p:strVal val="#ppt_w+.3"/>
                                          </p:val>
                                        </p:tav>
                                        <p:tav tm="100000">
                                          <p:val>
                                            <p:strVal val="#ppt_w"/>
                                          </p:val>
                                        </p:tav>
                                      </p:tavLst>
                                    </p:anim>
                                    <p:anim calcmode="lin" valueType="num">
                                      <p:cBhvr>
                                        <p:cTn id="8" dur="1000" fill="hold"/>
                                        <p:tgtEl>
                                          <p:spTgt spid="1048725"/>
                                        </p:tgtEl>
                                        <p:attrNameLst>
                                          <p:attrName>ppt_h</p:attrName>
                                        </p:attrNameLst>
                                      </p:cBhvr>
                                      <p:tavLst>
                                        <p:tav tm="0">
                                          <p:val>
                                            <p:strVal val="#ppt_h"/>
                                          </p:val>
                                        </p:tav>
                                        <p:tav tm="100000">
                                          <p:val>
                                            <p:strVal val="#ppt_h"/>
                                          </p:val>
                                        </p:tav>
                                      </p:tavLst>
                                    </p:anim>
                                    <p:animEffect transition="in" filter="fade">
                                      <p:cBhvr>
                                        <p:cTn id="9" dur="1000"/>
                                        <p:tgtEl>
                                          <p:spTgt spid="1048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57" name=""/>
        <p:cNvGrpSpPr/>
        <p:nvPr/>
      </p:nvGrpSpPr>
      <p:grpSpPr>
        <a:xfrm>
          <a:off x="0" y="0"/>
          <a:ext cx="0" cy="0"/>
          <a:chOff x="0" y="0"/>
          <a:chExt cx="0" cy="0"/>
        </a:xfrm>
      </p:grpSpPr>
      <p:pic>
        <p:nvPicPr>
          <p:cNvPr id="2097221" name="图片 18"/>
          <p:cNvPicPr>
            <a:picLocks noChangeAspect="1"/>
          </p:cNvPicPr>
          <p:nvPr/>
        </p:nvPicPr>
        <p:blipFill>
          <a:blip r:embed="rId1"/>
          <a:stretch>
            <a:fillRect/>
          </a:stretch>
        </p:blipFill>
        <p:spPr>
          <a:xfrm>
            <a:off x="0" y="6096"/>
            <a:ext cx="12192000" cy="6851904"/>
          </a:xfrm>
          <a:prstGeom prst="rect">
            <a:avLst/>
          </a:prstGeom>
        </p:spPr>
      </p:pic>
      <p:sp>
        <p:nvSpPr>
          <p:cNvPr id="1048726" name="圆角矩形 14"/>
          <p:cNvSpPr/>
          <p:nvPr/>
        </p:nvSpPr>
        <p:spPr>
          <a:xfrm>
            <a:off x="353518" y="359319"/>
            <a:ext cx="11495582" cy="6174831"/>
          </a:xfrm>
          <a:prstGeom prst="roundRect">
            <a:avLst>
              <a:gd name="adj" fmla="val 0"/>
            </a:avLst>
          </a:prstGeom>
          <a:solidFill>
            <a:schemeClr val="bg1"/>
          </a:solidFill>
          <a:ln w="28575">
            <a:solidFill>
              <a:srgbClr val="4F3F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097222" name="图片 16"/>
          <p:cNvPicPr>
            <a:picLocks noChangeAspect="1"/>
          </p:cNvPicPr>
          <p:nvPr/>
        </p:nvPicPr>
        <p:blipFill rotWithShape="1">
          <a:blip r:embed="rId2" cstate="print"/>
          <a:srcRect l="25423" r="34349" b="72883"/>
          <a:stretch>
            <a:fillRect/>
          </a:stretch>
        </p:blipFill>
        <p:spPr>
          <a:xfrm>
            <a:off x="-407461" y="132646"/>
            <a:ext cx="4266229" cy="1617455"/>
          </a:xfrm>
          <a:prstGeom prst="rect">
            <a:avLst/>
          </a:prstGeom>
        </p:spPr>
      </p:pic>
      <p:pic>
        <p:nvPicPr>
          <p:cNvPr id="2097223" name="图片 17"/>
          <p:cNvPicPr>
            <a:picLocks noChangeAspect="1"/>
          </p:cNvPicPr>
          <p:nvPr/>
        </p:nvPicPr>
        <p:blipFill rotWithShape="1">
          <a:blip r:embed="rId3" cstate="print"/>
          <a:srcRect l="64789" r="19789" b="72883"/>
          <a:stretch>
            <a:fillRect/>
          </a:stretch>
        </p:blipFill>
        <p:spPr>
          <a:xfrm>
            <a:off x="8801747" y="-182246"/>
            <a:ext cx="1953996" cy="1932347"/>
          </a:xfrm>
          <a:prstGeom prst="rect">
            <a:avLst/>
          </a:prstGeom>
        </p:spPr>
      </p:pic>
      <p:pic>
        <p:nvPicPr>
          <p:cNvPr id="2097224" name="图片 21"/>
          <p:cNvPicPr>
            <a:picLocks noChangeAspect="1"/>
          </p:cNvPicPr>
          <p:nvPr/>
        </p:nvPicPr>
        <p:blipFill rotWithShape="1">
          <a:blip r:embed="rId4" cstate="print"/>
          <a:srcRect l="3063" t="10700" r="80880" b="48920"/>
          <a:stretch>
            <a:fillRect/>
          </a:stretch>
        </p:blipFill>
        <p:spPr>
          <a:xfrm>
            <a:off x="10932502" y="6096"/>
            <a:ext cx="1232970" cy="1744005"/>
          </a:xfrm>
          <a:prstGeom prst="rect">
            <a:avLst/>
          </a:prstGeom>
        </p:spPr>
      </p:pic>
      <p:pic>
        <p:nvPicPr>
          <p:cNvPr id="2097225" name="图片 22"/>
          <p:cNvPicPr>
            <a:picLocks noChangeAspect="1"/>
          </p:cNvPicPr>
          <p:nvPr/>
        </p:nvPicPr>
        <p:blipFill rotWithShape="1">
          <a:blip r:embed="rId5" cstate="print"/>
          <a:srcRect l="4014" t="64415" r="75810" b="12296"/>
          <a:stretch>
            <a:fillRect/>
          </a:stretch>
        </p:blipFill>
        <p:spPr>
          <a:xfrm>
            <a:off x="-75671" y="5852160"/>
            <a:ext cx="1589654" cy="1032027"/>
          </a:xfrm>
          <a:prstGeom prst="rect">
            <a:avLst/>
          </a:prstGeom>
        </p:spPr>
      </p:pic>
      <p:pic>
        <p:nvPicPr>
          <p:cNvPr id="2097226" name="图片 23"/>
          <p:cNvPicPr>
            <a:picLocks noChangeAspect="1"/>
          </p:cNvPicPr>
          <p:nvPr/>
        </p:nvPicPr>
        <p:blipFill rotWithShape="1">
          <a:blip r:embed="rId6" cstate="print"/>
          <a:srcRect l="77535" t="37370" r="2077" b="14551"/>
          <a:stretch>
            <a:fillRect/>
          </a:stretch>
        </p:blipFill>
        <p:spPr>
          <a:xfrm>
            <a:off x="10947763" y="5006385"/>
            <a:ext cx="1415687" cy="1877802"/>
          </a:xfrm>
          <a:prstGeom prst="rect">
            <a:avLst/>
          </a:prstGeom>
        </p:spPr>
      </p:pic>
      <p:sp>
        <p:nvSpPr>
          <p:cNvPr id="1048727" name="矩形 31"/>
          <p:cNvSpPr/>
          <p:nvPr/>
        </p:nvSpPr>
        <p:spPr>
          <a:xfrm>
            <a:off x="1468158" y="-1371601"/>
            <a:ext cx="955002" cy="1182411"/>
          </a:xfrm>
          <a:prstGeom prst="rect">
            <a:avLst/>
          </a:prstGeom>
          <a:solidFill>
            <a:srgbClr val="36BA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728" name="矩形 32"/>
          <p:cNvSpPr/>
          <p:nvPr/>
        </p:nvSpPr>
        <p:spPr>
          <a:xfrm>
            <a:off x="2423160" y="-1371601"/>
            <a:ext cx="955002" cy="1182411"/>
          </a:xfrm>
          <a:prstGeom prst="rect">
            <a:avLst/>
          </a:prstGeom>
          <a:solidFill>
            <a:srgbClr val="F3DD2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729" name="矩形 33"/>
          <p:cNvSpPr/>
          <p:nvPr/>
        </p:nvSpPr>
        <p:spPr>
          <a:xfrm>
            <a:off x="3378162" y="-1373615"/>
            <a:ext cx="955002" cy="1182411"/>
          </a:xfrm>
          <a:prstGeom prst="rect">
            <a:avLst/>
          </a:prstGeom>
          <a:solidFill>
            <a:srgbClr val="E8411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730" name="矩形 34"/>
          <p:cNvSpPr/>
          <p:nvPr/>
        </p:nvSpPr>
        <p:spPr>
          <a:xfrm>
            <a:off x="4333164" y="-1373615"/>
            <a:ext cx="955002" cy="1182411"/>
          </a:xfrm>
          <a:prstGeom prst="rect">
            <a:avLst/>
          </a:prstGeom>
          <a:solidFill>
            <a:srgbClr val="4F3F9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731" name="Freeform 10"/>
          <p:cNvSpPr/>
          <p:nvPr/>
        </p:nvSpPr>
        <p:spPr bwMode="auto">
          <a:xfrm>
            <a:off x="2647510" y="2768259"/>
            <a:ext cx="6873181" cy="639615"/>
          </a:xfrm>
          <a:custGeom>
            <a:avLst/>
            <a:gdLst>
              <a:gd name="T0" fmla="*/ 9591 w 9663"/>
              <a:gd name="T1" fmla="*/ 899 h 899"/>
              <a:gd name="T2" fmla="*/ 9663 w 9663"/>
              <a:gd name="T3" fmla="*/ 899 h 899"/>
              <a:gd name="T4" fmla="*/ 9003 w 9663"/>
              <a:gd name="T5" fmla="*/ 522 h 899"/>
              <a:gd name="T6" fmla="*/ 7701 w 9663"/>
              <a:gd name="T7" fmla="*/ 337 h 899"/>
              <a:gd name="T8" fmla="*/ 6885 w 9663"/>
              <a:gd name="T9" fmla="*/ 379 h 899"/>
              <a:gd name="T10" fmla="*/ 6405 w 9663"/>
              <a:gd name="T11" fmla="*/ 413 h 899"/>
              <a:gd name="T12" fmla="*/ 6069 w 9663"/>
              <a:gd name="T13" fmla="*/ 425 h 899"/>
              <a:gd name="T14" fmla="*/ 5319 w 9663"/>
              <a:gd name="T15" fmla="*/ 306 h 899"/>
              <a:gd name="T16" fmla="*/ 4908 w 9663"/>
              <a:gd name="T17" fmla="*/ 0 h 899"/>
              <a:gd name="T18" fmla="*/ 4755 w 9663"/>
              <a:gd name="T19" fmla="*/ 0 h 899"/>
              <a:gd name="T20" fmla="*/ 4344 w 9663"/>
              <a:gd name="T21" fmla="*/ 306 h 899"/>
              <a:gd name="T22" fmla="*/ 3594 w 9663"/>
              <a:gd name="T23" fmla="*/ 425 h 899"/>
              <a:gd name="T24" fmla="*/ 3304 w 9663"/>
              <a:gd name="T25" fmla="*/ 413 h 899"/>
              <a:gd name="T26" fmla="*/ 2768 w 9663"/>
              <a:gd name="T27" fmla="*/ 379 h 899"/>
              <a:gd name="T28" fmla="*/ 2286 w 9663"/>
              <a:gd name="T29" fmla="*/ 347 h 899"/>
              <a:gd name="T30" fmla="*/ 1962 w 9663"/>
              <a:gd name="T31" fmla="*/ 337 h 899"/>
              <a:gd name="T32" fmla="*/ 655 w 9663"/>
              <a:gd name="T33" fmla="*/ 508 h 899"/>
              <a:gd name="T34" fmla="*/ 0 w 9663"/>
              <a:gd name="T35" fmla="*/ 899 h 899"/>
              <a:gd name="T36" fmla="*/ 64 w 9663"/>
              <a:gd name="T37" fmla="*/ 899 h 899"/>
              <a:gd name="T38" fmla="*/ 512 w 9663"/>
              <a:gd name="T39" fmla="*/ 619 h 899"/>
              <a:gd name="T40" fmla="*/ 1346 w 9663"/>
              <a:gd name="T41" fmla="*/ 520 h 899"/>
              <a:gd name="T42" fmla="*/ 1665 w 9663"/>
              <a:gd name="T43" fmla="*/ 531 h 899"/>
              <a:gd name="T44" fmla="*/ 2161 w 9663"/>
              <a:gd name="T45" fmla="*/ 562 h 899"/>
              <a:gd name="T46" fmla="*/ 2678 w 9663"/>
              <a:gd name="T47" fmla="*/ 594 h 899"/>
              <a:gd name="T48" fmla="*/ 3000 w 9663"/>
              <a:gd name="T49" fmla="*/ 604 h 899"/>
              <a:gd name="T50" fmla="*/ 4048 w 9663"/>
              <a:gd name="T51" fmla="*/ 461 h 899"/>
              <a:gd name="T52" fmla="*/ 4809 w 9663"/>
              <a:gd name="T53" fmla="*/ 68 h 899"/>
              <a:gd name="T54" fmla="*/ 4849 w 9663"/>
              <a:gd name="T55" fmla="*/ 31 h 899"/>
              <a:gd name="T56" fmla="*/ 4888 w 9663"/>
              <a:gd name="T57" fmla="*/ 69 h 899"/>
              <a:gd name="T58" fmla="*/ 5627 w 9663"/>
              <a:gd name="T59" fmla="*/ 461 h 899"/>
              <a:gd name="T60" fmla="*/ 6664 w 9663"/>
              <a:gd name="T61" fmla="*/ 604 h 899"/>
              <a:gd name="T62" fmla="*/ 7480 w 9663"/>
              <a:gd name="T63" fmla="*/ 562 h 899"/>
              <a:gd name="T64" fmla="*/ 7977 w 9663"/>
              <a:gd name="T65" fmla="*/ 531 h 899"/>
              <a:gd name="T66" fmla="*/ 8317 w 9663"/>
              <a:gd name="T67" fmla="*/ 520 h 899"/>
              <a:gd name="T68" fmla="*/ 9591 w 9663"/>
              <a:gd name="T69" fmla="*/ 899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63" h="899">
                <a:moveTo>
                  <a:pt x="9591" y="899"/>
                </a:moveTo>
                <a:lnTo>
                  <a:pt x="9663" y="899"/>
                </a:lnTo>
                <a:cubicBezTo>
                  <a:pt x="9549" y="702"/>
                  <a:pt x="9208" y="582"/>
                  <a:pt x="9003" y="522"/>
                </a:cubicBezTo>
                <a:cubicBezTo>
                  <a:pt x="8581" y="398"/>
                  <a:pt x="8145" y="337"/>
                  <a:pt x="7701" y="337"/>
                </a:cubicBezTo>
                <a:cubicBezTo>
                  <a:pt x="7430" y="337"/>
                  <a:pt x="7155" y="356"/>
                  <a:pt x="6885" y="379"/>
                </a:cubicBezTo>
                <a:cubicBezTo>
                  <a:pt x="6725" y="392"/>
                  <a:pt x="6565" y="404"/>
                  <a:pt x="6405" y="413"/>
                </a:cubicBezTo>
                <a:cubicBezTo>
                  <a:pt x="6294" y="420"/>
                  <a:pt x="6181" y="425"/>
                  <a:pt x="6069" y="425"/>
                </a:cubicBezTo>
                <a:cubicBezTo>
                  <a:pt x="5814" y="425"/>
                  <a:pt x="5557" y="392"/>
                  <a:pt x="5319" y="306"/>
                </a:cubicBezTo>
                <a:cubicBezTo>
                  <a:pt x="5153" y="246"/>
                  <a:pt x="4984" y="153"/>
                  <a:pt x="4908" y="0"/>
                </a:cubicBezTo>
                <a:lnTo>
                  <a:pt x="4755" y="0"/>
                </a:lnTo>
                <a:cubicBezTo>
                  <a:pt x="4679" y="153"/>
                  <a:pt x="4511" y="246"/>
                  <a:pt x="4344" y="306"/>
                </a:cubicBezTo>
                <a:cubicBezTo>
                  <a:pt x="4106" y="392"/>
                  <a:pt x="3849" y="425"/>
                  <a:pt x="3594" y="425"/>
                </a:cubicBezTo>
                <a:cubicBezTo>
                  <a:pt x="3499" y="425"/>
                  <a:pt x="3400" y="419"/>
                  <a:pt x="3304" y="413"/>
                </a:cubicBezTo>
                <a:cubicBezTo>
                  <a:pt x="3126" y="403"/>
                  <a:pt x="2947" y="391"/>
                  <a:pt x="2768" y="379"/>
                </a:cubicBezTo>
                <a:cubicBezTo>
                  <a:pt x="2608" y="367"/>
                  <a:pt x="2447" y="356"/>
                  <a:pt x="2286" y="347"/>
                </a:cubicBezTo>
                <a:cubicBezTo>
                  <a:pt x="2178" y="342"/>
                  <a:pt x="2070" y="337"/>
                  <a:pt x="1962" y="337"/>
                </a:cubicBezTo>
                <a:cubicBezTo>
                  <a:pt x="1522" y="337"/>
                  <a:pt x="1074" y="382"/>
                  <a:pt x="655" y="508"/>
                </a:cubicBezTo>
                <a:cubicBezTo>
                  <a:pt x="419" y="580"/>
                  <a:pt x="139" y="698"/>
                  <a:pt x="0" y="899"/>
                </a:cubicBezTo>
                <a:lnTo>
                  <a:pt x="64" y="899"/>
                </a:lnTo>
                <a:cubicBezTo>
                  <a:pt x="175" y="763"/>
                  <a:pt x="337" y="675"/>
                  <a:pt x="512" y="619"/>
                </a:cubicBezTo>
                <a:cubicBezTo>
                  <a:pt x="766" y="537"/>
                  <a:pt x="1079" y="520"/>
                  <a:pt x="1346" y="520"/>
                </a:cubicBezTo>
                <a:cubicBezTo>
                  <a:pt x="1452" y="520"/>
                  <a:pt x="1559" y="525"/>
                  <a:pt x="1665" y="531"/>
                </a:cubicBezTo>
                <a:cubicBezTo>
                  <a:pt x="1831" y="539"/>
                  <a:pt x="1996" y="550"/>
                  <a:pt x="2161" y="562"/>
                </a:cubicBezTo>
                <a:cubicBezTo>
                  <a:pt x="2333" y="574"/>
                  <a:pt x="2506" y="585"/>
                  <a:pt x="2678" y="594"/>
                </a:cubicBezTo>
                <a:cubicBezTo>
                  <a:pt x="2785" y="599"/>
                  <a:pt x="2893" y="604"/>
                  <a:pt x="3000" y="604"/>
                </a:cubicBezTo>
                <a:cubicBezTo>
                  <a:pt x="3356" y="604"/>
                  <a:pt x="3708" y="559"/>
                  <a:pt x="4048" y="461"/>
                </a:cubicBezTo>
                <a:cubicBezTo>
                  <a:pt x="4325" y="381"/>
                  <a:pt x="4602" y="259"/>
                  <a:pt x="4809" y="68"/>
                </a:cubicBezTo>
                <a:lnTo>
                  <a:pt x="4849" y="31"/>
                </a:lnTo>
                <a:lnTo>
                  <a:pt x="4888" y="69"/>
                </a:lnTo>
                <a:cubicBezTo>
                  <a:pt x="5086" y="259"/>
                  <a:pt x="5356" y="381"/>
                  <a:pt x="5627" y="461"/>
                </a:cubicBezTo>
                <a:cubicBezTo>
                  <a:pt x="5962" y="560"/>
                  <a:pt x="6311" y="604"/>
                  <a:pt x="6664" y="604"/>
                </a:cubicBezTo>
                <a:cubicBezTo>
                  <a:pt x="6934" y="604"/>
                  <a:pt x="7211" y="585"/>
                  <a:pt x="7480" y="562"/>
                </a:cubicBezTo>
                <a:cubicBezTo>
                  <a:pt x="7646" y="550"/>
                  <a:pt x="7811" y="539"/>
                  <a:pt x="7977" y="531"/>
                </a:cubicBezTo>
                <a:cubicBezTo>
                  <a:pt x="8090" y="525"/>
                  <a:pt x="8204" y="520"/>
                  <a:pt x="8317" y="520"/>
                </a:cubicBezTo>
                <a:cubicBezTo>
                  <a:pt x="8717" y="520"/>
                  <a:pt x="9342" y="561"/>
                  <a:pt x="9591" y="899"/>
                </a:cubicBezTo>
                <a:close/>
              </a:path>
            </a:pathLst>
          </a:custGeom>
          <a:solidFill>
            <a:srgbClr val="F3DD23"/>
          </a:solidFill>
          <a:ln>
            <a:noFill/>
          </a:ln>
        </p:spPr>
        <p:txBody>
          <a:bodyPr vert="horz" wrap="square" lIns="91440" tIns="45720" rIns="91440" bIns="45720" numCol="1" anchor="t" anchorCtr="0" compatLnSpc="1"/>
          <a:p>
            <a:endParaRPr lang="zh-CN" altLang="en-US" sz="2400"/>
          </a:p>
        </p:txBody>
      </p:sp>
      <p:sp>
        <p:nvSpPr>
          <p:cNvPr id="1048732" name="Freeform 11"/>
          <p:cNvSpPr/>
          <p:nvPr/>
        </p:nvSpPr>
        <p:spPr bwMode="auto">
          <a:xfrm>
            <a:off x="1799675" y="3491989"/>
            <a:ext cx="1448357" cy="1799583"/>
          </a:xfrm>
          <a:custGeom>
            <a:avLst/>
            <a:gdLst>
              <a:gd name="T0" fmla="*/ 0 w 2452"/>
              <a:gd name="T1" fmla="*/ 1226 h 3050"/>
              <a:gd name="T2" fmla="*/ 1226 w 2452"/>
              <a:gd name="T3" fmla="*/ 3050 h 3050"/>
              <a:gd name="T4" fmla="*/ 2452 w 2452"/>
              <a:gd name="T5" fmla="*/ 1226 h 3050"/>
              <a:gd name="T6" fmla="*/ 2452 w 2452"/>
              <a:gd name="T7" fmla="*/ 1226 h 3050"/>
              <a:gd name="T8" fmla="*/ 1226 w 2452"/>
              <a:gd name="T9" fmla="*/ 0 h 3050"/>
              <a:gd name="T10" fmla="*/ 1226 w 2452"/>
              <a:gd name="T11" fmla="*/ 0 h 3050"/>
              <a:gd name="T12" fmla="*/ 0 w 2452"/>
              <a:gd name="T13" fmla="*/ 1226 h 3050"/>
            </a:gdLst>
            <a:ahLst/>
            <a:cxnLst>
              <a:cxn ang="0">
                <a:pos x="T0" y="T1"/>
              </a:cxn>
              <a:cxn ang="0">
                <a:pos x="T2" y="T3"/>
              </a:cxn>
              <a:cxn ang="0">
                <a:pos x="T4" y="T5"/>
              </a:cxn>
              <a:cxn ang="0">
                <a:pos x="T6" y="T7"/>
              </a:cxn>
              <a:cxn ang="0">
                <a:pos x="T8" y="T9"/>
              </a:cxn>
              <a:cxn ang="0">
                <a:pos x="T10" y="T11"/>
              </a:cxn>
              <a:cxn ang="0">
                <a:pos x="T12" y="T13"/>
              </a:cxn>
            </a:cxnLst>
            <a:rect l="0" t="0" r="r" b="b"/>
            <a:pathLst>
              <a:path w="2452" h="3050">
                <a:moveTo>
                  <a:pt x="0" y="1226"/>
                </a:moveTo>
                <a:cubicBezTo>
                  <a:pt x="0" y="1903"/>
                  <a:pt x="1226" y="3050"/>
                  <a:pt x="1226" y="3050"/>
                </a:cubicBezTo>
                <a:cubicBezTo>
                  <a:pt x="1226" y="3050"/>
                  <a:pt x="2452" y="1903"/>
                  <a:pt x="2452" y="1226"/>
                </a:cubicBezTo>
                <a:lnTo>
                  <a:pt x="2452" y="1226"/>
                </a:lnTo>
                <a:cubicBezTo>
                  <a:pt x="2452" y="549"/>
                  <a:pt x="1903" y="0"/>
                  <a:pt x="1226" y="0"/>
                </a:cubicBezTo>
                <a:lnTo>
                  <a:pt x="1226" y="0"/>
                </a:lnTo>
                <a:cubicBezTo>
                  <a:pt x="549" y="0"/>
                  <a:pt x="0" y="549"/>
                  <a:pt x="0" y="1226"/>
                </a:cubicBezTo>
                <a:close/>
              </a:path>
            </a:pathLst>
          </a:custGeom>
          <a:solidFill>
            <a:srgbClr val="E84117"/>
          </a:solidFill>
          <a:ln w="7" cap="flat">
            <a:noFill/>
            <a:prstDash val="solid"/>
            <a:miter lim="800000"/>
          </a:ln>
        </p:spPr>
        <p:txBody>
          <a:bodyPr vert="horz" wrap="square" lIns="121920" tIns="60960" rIns="121920" bIns="60960" numCol="1" anchor="t" anchorCtr="0" compatLnSpc="1"/>
          <a:p>
            <a:endParaRPr lang="zh-CN" altLang="en-US" sz="2400"/>
          </a:p>
        </p:txBody>
      </p:sp>
      <p:sp>
        <p:nvSpPr>
          <p:cNvPr id="1048733" name="Oval 15"/>
          <p:cNvSpPr>
            <a:spLocks noChangeArrowheads="1"/>
          </p:cNvSpPr>
          <p:nvPr/>
        </p:nvSpPr>
        <p:spPr bwMode="auto">
          <a:xfrm>
            <a:off x="1963257" y="3620960"/>
            <a:ext cx="1122511" cy="1120882"/>
          </a:xfrm>
          <a:prstGeom prst="ellipse">
            <a:avLst/>
          </a:prstGeom>
          <a:solidFill>
            <a:srgbClr val="FFFFFF"/>
          </a:solidFill>
          <a:ln w="7" cap="flat">
            <a:noFill/>
            <a:prstDash val="solid"/>
            <a:miter lim="800000"/>
          </a:ln>
        </p:spPr>
        <p:txBody>
          <a:bodyPr vert="horz" wrap="square" lIns="121920" tIns="60960" rIns="121920" bIns="60960" numCol="1" anchor="t" anchorCtr="0" compatLnSpc="1"/>
          <a:p>
            <a:endParaRPr lang="zh-CN" altLang="en-US" sz="2400"/>
          </a:p>
        </p:txBody>
      </p:sp>
      <p:sp>
        <p:nvSpPr>
          <p:cNvPr id="1048734" name="Freeform 12"/>
          <p:cNvSpPr/>
          <p:nvPr/>
        </p:nvSpPr>
        <p:spPr bwMode="auto">
          <a:xfrm>
            <a:off x="5290688" y="3491989"/>
            <a:ext cx="1447040" cy="1799583"/>
          </a:xfrm>
          <a:custGeom>
            <a:avLst/>
            <a:gdLst>
              <a:gd name="T0" fmla="*/ 0 w 2452"/>
              <a:gd name="T1" fmla="*/ 1226 h 3050"/>
              <a:gd name="T2" fmla="*/ 1226 w 2452"/>
              <a:gd name="T3" fmla="*/ 3050 h 3050"/>
              <a:gd name="T4" fmla="*/ 2452 w 2452"/>
              <a:gd name="T5" fmla="*/ 1226 h 3050"/>
              <a:gd name="T6" fmla="*/ 2452 w 2452"/>
              <a:gd name="T7" fmla="*/ 1226 h 3050"/>
              <a:gd name="T8" fmla="*/ 1226 w 2452"/>
              <a:gd name="T9" fmla="*/ 0 h 3050"/>
              <a:gd name="T10" fmla="*/ 1226 w 2452"/>
              <a:gd name="T11" fmla="*/ 0 h 3050"/>
              <a:gd name="T12" fmla="*/ 0 w 2452"/>
              <a:gd name="T13" fmla="*/ 1226 h 3050"/>
            </a:gdLst>
            <a:ahLst/>
            <a:cxnLst>
              <a:cxn ang="0">
                <a:pos x="T0" y="T1"/>
              </a:cxn>
              <a:cxn ang="0">
                <a:pos x="T2" y="T3"/>
              </a:cxn>
              <a:cxn ang="0">
                <a:pos x="T4" y="T5"/>
              </a:cxn>
              <a:cxn ang="0">
                <a:pos x="T6" y="T7"/>
              </a:cxn>
              <a:cxn ang="0">
                <a:pos x="T8" y="T9"/>
              </a:cxn>
              <a:cxn ang="0">
                <a:pos x="T10" y="T11"/>
              </a:cxn>
              <a:cxn ang="0">
                <a:pos x="T12" y="T13"/>
              </a:cxn>
            </a:cxnLst>
            <a:rect l="0" t="0" r="r" b="b"/>
            <a:pathLst>
              <a:path w="2452" h="3050">
                <a:moveTo>
                  <a:pt x="0" y="1226"/>
                </a:moveTo>
                <a:cubicBezTo>
                  <a:pt x="0" y="1903"/>
                  <a:pt x="1226" y="3050"/>
                  <a:pt x="1226" y="3050"/>
                </a:cubicBezTo>
                <a:cubicBezTo>
                  <a:pt x="1226" y="3050"/>
                  <a:pt x="2452" y="1903"/>
                  <a:pt x="2452" y="1226"/>
                </a:cubicBezTo>
                <a:lnTo>
                  <a:pt x="2452" y="1226"/>
                </a:lnTo>
                <a:cubicBezTo>
                  <a:pt x="2452" y="549"/>
                  <a:pt x="1903" y="0"/>
                  <a:pt x="1226" y="0"/>
                </a:cubicBezTo>
                <a:lnTo>
                  <a:pt x="1226" y="0"/>
                </a:lnTo>
                <a:cubicBezTo>
                  <a:pt x="549" y="0"/>
                  <a:pt x="0" y="549"/>
                  <a:pt x="0" y="1226"/>
                </a:cubicBezTo>
                <a:close/>
              </a:path>
            </a:pathLst>
          </a:custGeom>
          <a:solidFill>
            <a:srgbClr val="FB84AA"/>
          </a:solidFill>
          <a:ln w="7" cap="flat">
            <a:noFill/>
            <a:prstDash val="solid"/>
            <a:miter lim="800000"/>
          </a:ln>
        </p:spPr>
        <p:txBody>
          <a:bodyPr vert="horz" wrap="square" lIns="121920" tIns="60960" rIns="121920" bIns="60960" numCol="1" anchor="t" anchorCtr="0" compatLnSpc="1"/>
          <a:p>
            <a:endParaRPr lang="zh-CN" altLang="en-US" sz="2400"/>
          </a:p>
        </p:txBody>
      </p:sp>
      <p:sp>
        <p:nvSpPr>
          <p:cNvPr id="1048735" name="Oval 15"/>
          <p:cNvSpPr>
            <a:spLocks noChangeArrowheads="1"/>
          </p:cNvSpPr>
          <p:nvPr/>
        </p:nvSpPr>
        <p:spPr bwMode="auto">
          <a:xfrm>
            <a:off x="5458106" y="3620960"/>
            <a:ext cx="1122511" cy="1120882"/>
          </a:xfrm>
          <a:prstGeom prst="ellipse">
            <a:avLst/>
          </a:prstGeom>
          <a:solidFill>
            <a:srgbClr val="FFFFFF"/>
          </a:solidFill>
          <a:ln w="7" cap="flat">
            <a:noFill/>
            <a:prstDash val="solid"/>
            <a:miter lim="800000"/>
          </a:ln>
        </p:spPr>
        <p:txBody>
          <a:bodyPr vert="horz" wrap="square" lIns="121920" tIns="60960" rIns="121920" bIns="60960" numCol="1" anchor="t" anchorCtr="0" compatLnSpc="1"/>
          <a:p>
            <a:endParaRPr lang="zh-CN" altLang="en-US" sz="2400"/>
          </a:p>
        </p:txBody>
      </p:sp>
      <p:sp>
        <p:nvSpPr>
          <p:cNvPr id="1048736" name="Freeform 13"/>
          <p:cNvSpPr/>
          <p:nvPr/>
        </p:nvSpPr>
        <p:spPr bwMode="auto">
          <a:xfrm>
            <a:off x="8780386" y="3491989"/>
            <a:ext cx="1448357" cy="1799583"/>
          </a:xfrm>
          <a:custGeom>
            <a:avLst/>
            <a:gdLst>
              <a:gd name="T0" fmla="*/ 0 w 2452"/>
              <a:gd name="T1" fmla="*/ 1226 h 3050"/>
              <a:gd name="T2" fmla="*/ 1226 w 2452"/>
              <a:gd name="T3" fmla="*/ 3050 h 3050"/>
              <a:gd name="T4" fmla="*/ 2452 w 2452"/>
              <a:gd name="T5" fmla="*/ 1226 h 3050"/>
              <a:gd name="T6" fmla="*/ 1226 w 2452"/>
              <a:gd name="T7" fmla="*/ 0 h 3050"/>
              <a:gd name="T8" fmla="*/ 1226 w 2452"/>
              <a:gd name="T9" fmla="*/ 0 h 3050"/>
              <a:gd name="T10" fmla="*/ 0 w 2452"/>
              <a:gd name="T11" fmla="*/ 1226 h 3050"/>
            </a:gdLst>
            <a:ahLst/>
            <a:cxnLst>
              <a:cxn ang="0">
                <a:pos x="T0" y="T1"/>
              </a:cxn>
              <a:cxn ang="0">
                <a:pos x="T2" y="T3"/>
              </a:cxn>
              <a:cxn ang="0">
                <a:pos x="T4" y="T5"/>
              </a:cxn>
              <a:cxn ang="0">
                <a:pos x="T6" y="T7"/>
              </a:cxn>
              <a:cxn ang="0">
                <a:pos x="T8" y="T9"/>
              </a:cxn>
              <a:cxn ang="0">
                <a:pos x="T10" y="T11"/>
              </a:cxn>
            </a:cxnLst>
            <a:rect l="0" t="0" r="r" b="b"/>
            <a:pathLst>
              <a:path w="2452" h="3050">
                <a:moveTo>
                  <a:pt x="0" y="1226"/>
                </a:moveTo>
                <a:cubicBezTo>
                  <a:pt x="0" y="1903"/>
                  <a:pt x="1226" y="3050"/>
                  <a:pt x="1226" y="3050"/>
                </a:cubicBezTo>
                <a:cubicBezTo>
                  <a:pt x="1226" y="3050"/>
                  <a:pt x="2452" y="1903"/>
                  <a:pt x="2452" y="1226"/>
                </a:cubicBezTo>
                <a:cubicBezTo>
                  <a:pt x="2452" y="549"/>
                  <a:pt x="1903" y="0"/>
                  <a:pt x="1226" y="0"/>
                </a:cubicBezTo>
                <a:lnTo>
                  <a:pt x="1226" y="0"/>
                </a:lnTo>
                <a:cubicBezTo>
                  <a:pt x="549" y="0"/>
                  <a:pt x="0" y="549"/>
                  <a:pt x="0" y="1226"/>
                </a:cubicBezTo>
                <a:close/>
              </a:path>
            </a:pathLst>
          </a:custGeom>
          <a:solidFill>
            <a:srgbClr val="4F3F96"/>
          </a:solidFill>
          <a:ln w="7" cap="flat">
            <a:noFill/>
            <a:prstDash val="solid"/>
            <a:miter lim="800000"/>
          </a:ln>
        </p:spPr>
        <p:txBody>
          <a:bodyPr vert="horz" wrap="square" lIns="121920" tIns="60960" rIns="121920" bIns="60960" numCol="1" anchor="t" anchorCtr="0" compatLnSpc="1"/>
          <a:p>
            <a:endParaRPr lang="zh-CN" altLang="en-US" sz="2400"/>
          </a:p>
        </p:txBody>
      </p:sp>
      <p:sp>
        <p:nvSpPr>
          <p:cNvPr id="1048737" name="Oval 15"/>
          <p:cNvSpPr>
            <a:spLocks noChangeArrowheads="1"/>
          </p:cNvSpPr>
          <p:nvPr/>
        </p:nvSpPr>
        <p:spPr bwMode="auto">
          <a:xfrm>
            <a:off x="8950046" y="3620960"/>
            <a:ext cx="1122511" cy="1120882"/>
          </a:xfrm>
          <a:prstGeom prst="ellipse">
            <a:avLst/>
          </a:prstGeom>
          <a:solidFill>
            <a:srgbClr val="FFFFFF"/>
          </a:solidFill>
          <a:ln w="7" cap="flat">
            <a:noFill/>
            <a:prstDash val="solid"/>
            <a:miter lim="800000"/>
          </a:ln>
        </p:spPr>
        <p:txBody>
          <a:bodyPr vert="horz" wrap="square" lIns="121920" tIns="60960" rIns="121920" bIns="60960" numCol="1" anchor="t" anchorCtr="0" compatLnSpc="1"/>
          <a:p>
            <a:endParaRPr lang="zh-CN" altLang="en-US" sz="2400"/>
          </a:p>
        </p:txBody>
      </p:sp>
      <p:sp>
        <p:nvSpPr>
          <p:cNvPr id="1048738" name="圆角矩形 28"/>
          <p:cNvSpPr/>
          <p:nvPr/>
        </p:nvSpPr>
        <p:spPr bwMode="auto">
          <a:xfrm>
            <a:off x="4079513" y="2120236"/>
            <a:ext cx="4039602" cy="575931"/>
          </a:xfrm>
          <a:prstGeom prst="roundRect">
            <a:avLst/>
          </a:prstGeom>
          <a:solidFill>
            <a:srgbClr val="36BAE7"/>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
            <a:pPr defTabSz="914400" fontAlgn="base">
              <a:spcBef>
                <a:spcPct val="0"/>
              </a:spcBef>
              <a:spcAft>
                <a:spcPct val="0"/>
              </a:spcAft>
            </a:pPr>
            <a:endParaRPr lang="zh-CN" altLang="en-US" sz="1865" dirty="0">
              <a:latin typeface="Arial" panose="020B0604020202020204" pitchFamily="34" charset="0"/>
              <a:ea typeface="SimSun" panose="02010600030101010101" pitchFamily="2" charset="-122"/>
            </a:endParaRPr>
          </a:p>
        </p:txBody>
      </p:sp>
      <p:sp>
        <p:nvSpPr>
          <p:cNvPr id="1048739" name="文本框 29"/>
          <p:cNvSpPr txBox="1"/>
          <p:nvPr/>
        </p:nvSpPr>
        <p:spPr>
          <a:xfrm>
            <a:off x="1122992" y="5471863"/>
            <a:ext cx="2801722" cy="582295"/>
          </a:xfrm>
          <a:prstGeom prst="rect">
            <a:avLst/>
          </a:prstGeom>
          <a:noFill/>
        </p:spPr>
        <p:txBody>
          <a:bodyPr wrap="square" rtlCol="0">
            <a:spAutoFit/>
          </a:bodyPr>
          <a:p>
            <a:pPr algn="ctr">
              <a:lnSpc>
                <a:spcPct val="114000"/>
              </a:lnSpc>
            </a:pPr>
            <a:r>
              <a:rPr lang="en-US" altLang="zh-CN" sz="2800" dirty="0">
                <a:solidFill>
                  <a:schemeClr val="tx1"/>
                </a:solidFill>
                <a:effectLst>
                  <a:outerShdw blurRad="38100" dist="19050" dir="2700000" algn="tl" rotWithShape="0">
                    <a:schemeClr val="dk1">
                      <a:alpha val="40000"/>
                    </a:schemeClr>
                  </a:outerShdw>
                </a:effectLst>
                <a:latin typeface="Britannic Bold" panose="020B0903060703020204" charset="0"/>
                <a:ea typeface="+mj-ea"/>
                <a:cs typeface="Britannic Bold" panose="020B0903060703020204" charset="0"/>
              </a:rPr>
              <a:t>Ikhlas</a:t>
            </a:r>
            <a:endParaRPr lang="en-US" altLang="zh-CN" sz="2800" dirty="0">
              <a:solidFill>
                <a:schemeClr val="tx1"/>
              </a:solidFill>
              <a:effectLst>
                <a:outerShdw blurRad="38100" dist="19050" dir="2700000" algn="tl" rotWithShape="0">
                  <a:schemeClr val="dk1">
                    <a:alpha val="40000"/>
                  </a:schemeClr>
                </a:outerShdw>
              </a:effectLst>
              <a:latin typeface="Britannic Bold" panose="020B0903060703020204" charset="0"/>
              <a:ea typeface="+mj-ea"/>
              <a:cs typeface="Britannic Bold" panose="020B0903060703020204" charset="0"/>
            </a:endParaRPr>
          </a:p>
        </p:txBody>
      </p:sp>
      <p:sp>
        <p:nvSpPr>
          <p:cNvPr id="1048740" name="文本框 30"/>
          <p:cNvSpPr txBox="1"/>
          <p:nvPr/>
        </p:nvSpPr>
        <p:spPr>
          <a:xfrm>
            <a:off x="4753829" y="2093870"/>
            <a:ext cx="2660541" cy="583565"/>
          </a:xfrm>
          <a:prstGeom prst="rect">
            <a:avLst/>
          </a:prstGeom>
          <a:noFill/>
        </p:spPr>
        <p:txBody>
          <a:bodyPr wrap="square" rtlCol="0">
            <a:spAutoFit/>
            <a:scene3d>
              <a:camera prst="orthographicFront"/>
              <a:lightRig rig="threePt" dir="t"/>
            </a:scene3d>
            <a:sp3d contourW="12700"/>
          </a:bodyPr>
          <a:p>
            <a:pPr algn="ctr"/>
            <a:r>
              <a:rPr lang="en-US" altLang="zh-CN" sz="3200" b="1" dirty="0">
                <a:solidFill>
                  <a:schemeClr val="bg1"/>
                </a:solidFill>
                <a:latin typeface="Calibri" panose="020F0502020204030204" pitchFamily="34" charset="0"/>
              </a:rPr>
              <a:t>Terapeutik</a:t>
            </a:r>
            <a:endParaRPr lang="en-US" altLang="zh-CN" sz="3200" b="1" dirty="0">
              <a:solidFill>
                <a:schemeClr val="bg1"/>
              </a:solidFill>
              <a:latin typeface="Calibri" panose="020F0502020204030204" pitchFamily="34" charset="0"/>
            </a:endParaRPr>
          </a:p>
        </p:txBody>
      </p:sp>
      <p:sp>
        <p:nvSpPr>
          <p:cNvPr id="1048741" name="文本框 35"/>
          <p:cNvSpPr txBox="1"/>
          <p:nvPr/>
        </p:nvSpPr>
        <p:spPr>
          <a:xfrm>
            <a:off x="4659836" y="5467960"/>
            <a:ext cx="2801722" cy="582295"/>
          </a:xfrm>
          <a:prstGeom prst="rect">
            <a:avLst/>
          </a:prstGeom>
          <a:noFill/>
        </p:spPr>
        <p:txBody>
          <a:bodyPr wrap="square" rtlCol="0">
            <a:spAutoFit/>
            <a:scene3d>
              <a:camera prst="orthographicFront"/>
              <a:lightRig rig="threePt" dir="t"/>
            </a:scene3d>
          </a:bodyPr>
          <a:p>
            <a:pPr algn="ctr">
              <a:lnSpc>
                <a:spcPct val="114000"/>
              </a:lnSpc>
            </a:pPr>
            <a:r>
              <a:rPr lang="en-US" altLang="zh-CN" sz="2800" dirty="0">
                <a:solidFill>
                  <a:schemeClr val="tx1"/>
                </a:solidFill>
                <a:effectLst>
                  <a:outerShdw blurRad="38100" dist="19050" dir="2700000" algn="tl" rotWithShape="0">
                    <a:schemeClr val="dk1">
                      <a:alpha val="40000"/>
                    </a:schemeClr>
                  </a:outerShdw>
                </a:effectLst>
                <a:latin typeface="Britannic Bold" panose="020B0903060703020204" charset="0"/>
                <a:ea typeface="+mj-ea"/>
                <a:cs typeface="Britannic Bold" panose="020B0903060703020204" charset="0"/>
              </a:rPr>
              <a:t>Empati</a:t>
            </a:r>
            <a:endParaRPr lang="en-US" altLang="zh-CN" sz="2800" dirty="0">
              <a:solidFill>
                <a:schemeClr val="tx1"/>
              </a:solidFill>
              <a:effectLst>
                <a:outerShdw blurRad="38100" dist="19050" dir="2700000" algn="tl" rotWithShape="0">
                  <a:schemeClr val="dk1">
                    <a:alpha val="40000"/>
                  </a:schemeClr>
                </a:outerShdw>
              </a:effectLst>
              <a:latin typeface="Britannic Bold" panose="020B0903060703020204" charset="0"/>
              <a:ea typeface="+mj-ea"/>
              <a:cs typeface="Britannic Bold" panose="020B0903060703020204" charset="0"/>
            </a:endParaRPr>
          </a:p>
        </p:txBody>
      </p:sp>
      <p:sp>
        <p:nvSpPr>
          <p:cNvPr id="1048742" name="文本框 36"/>
          <p:cNvSpPr txBox="1"/>
          <p:nvPr/>
        </p:nvSpPr>
        <p:spPr>
          <a:xfrm>
            <a:off x="8080361" y="5467960"/>
            <a:ext cx="2801722" cy="582295"/>
          </a:xfrm>
          <a:prstGeom prst="rect">
            <a:avLst/>
          </a:prstGeom>
          <a:noFill/>
        </p:spPr>
        <p:txBody>
          <a:bodyPr wrap="square" rtlCol="0">
            <a:spAutoFit/>
            <a:scene3d>
              <a:camera prst="orthographicFront"/>
              <a:lightRig rig="threePt" dir="t"/>
            </a:scene3d>
          </a:bodyPr>
          <a:p>
            <a:pPr algn="ctr">
              <a:lnSpc>
                <a:spcPct val="114000"/>
              </a:lnSpc>
            </a:pPr>
            <a:r>
              <a:rPr lang="en-US" altLang="zh-CN" sz="2800" dirty="0">
                <a:solidFill>
                  <a:schemeClr val="tx1"/>
                </a:solidFill>
                <a:effectLst>
                  <a:outerShdw blurRad="38100" dist="19050" dir="2700000" algn="tl" rotWithShape="0">
                    <a:schemeClr val="dk1">
                      <a:alpha val="40000"/>
                    </a:schemeClr>
                  </a:outerShdw>
                </a:effectLst>
                <a:latin typeface="Britannic Bold" panose="020B0903060703020204" charset="0"/>
                <a:ea typeface="+mj-ea"/>
                <a:cs typeface="Britannic Bold" panose="020B0903060703020204" charset="0"/>
              </a:rPr>
              <a:t>Hangat</a:t>
            </a:r>
            <a:endParaRPr lang="en-US" altLang="zh-CN" sz="2800" dirty="0">
              <a:solidFill>
                <a:schemeClr val="tx1"/>
              </a:solidFill>
              <a:effectLst>
                <a:outerShdw blurRad="38100" dist="19050" dir="2700000" algn="tl" rotWithShape="0">
                  <a:schemeClr val="dk1">
                    <a:alpha val="40000"/>
                  </a:schemeClr>
                </a:outerShdw>
              </a:effectLst>
              <a:latin typeface="Britannic Bold" panose="020B0903060703020204" charset="0"/>
              <a:ea typeface="+mj-ea"/>
              <a:cs typeface="Britannic Bold" panose="020B0903060703020204" charset="0"/>
            </a:endParaRPr>
          </a:p>
        </p:txBody>
      </p:sp>
      <p:sp>
        <p:nvSpPr>
          <p:cNvPr id="1048743" name="文本框 37"/>
          <p:cNvSpPr txBox="1"/>
          <p:nvPr/>
        </p:nvSpPr>
        <p:spPr>
          <a:xfrm>
            <a:off x="2120460" y="3796680"/>
            <a:ext cx="1054100" cy="769441"/>
          </a:xfrm>
          <a:prstGeom prst="rect">
            <a:avLst/>
          </a:prstGeom>
          <a:noFill/>
        </p:spPr>
        <p:txBody>
          <a:bodyPr wrap="square" rtlCol="0">
            <a:spAutoFit/>
          </a:bodyPr>
          <a:p>
            <a:r>
              <a:rPr lang="en-US" altLang="zh-CN" sz="4400" b="1" dirty="0" smtClean="0">
                <a:solidFill>
                  <a:srgbClr val="E84117"/>
                </a:solidFill>
                <a:latin typeface="张海山锐线体2.0" panose="02000000000000000000" pitchFamily="2" charset="-122"/>
                <a:ea typeface="张海山锐线体2.0" panose="02000000000000000000" pitchFamily="2" charset="-122"/>
              </a:rPr>
              <a:t>01</a:t>
            </a:r>
            <a:endParaRPr lang="zh-CN" altLang="en-US" sz="4400" b="1" dirty="0">
              <a:solidFill>
                <a:srgbClr val="E84117"/>
              </a:solidFill>
              <a:latin typeface="张海山锐线体2.0" panose="02000000000000000000" pitchFamily="2" charset="-122"/>
              <a:ea typeface="张海山锐线体2.0" panose="02000000000000000000" pitchFamily="2" charset="-122"/>
            </a:endParaRPr>
          </a:p>
        </p:txBody>
      </p:sp>
      <p:sp>
        <p:nvSpPr>
          <p:cNvPr id="1048744" name="文本框 38"/>
          <p:cNvSpPr txBox="1"/>
          <p:nvPr/>
        </p:nvSpPr>
        <p:spPr>
          <a:xfrm>
            <a:off x="9131056" y="3796680"/>
            <a:ext cx="1054100" cy="769441"/>
          </a:xfrm>
          <a:prstGeom prst="rect">
            <a:avLst/>
          </a:prstGeom>
          <a:noFill/>
        </p:spPr>
        <p:txBody>
          <a:bodyPr wrap="square" rtlCol="0">
            <a:spAutoFit/>
          </a:bodyPr>
          <a:p>
            <a:r>
              <a:rPr lang="en-US" altLang="zh-CN" sz="4400" b="1" dirty="0" smtClean="0">
                <a:solidFill>
                  <a:srgbClr val="4F3F96"/>
                </a:solidFill>
                <a:latin typeface="张海山锐线体2.0" panose="02000000000000000000" pitchFamily="2" charset="-122"/>
                <a:ea typeface="张海山锐线体2.0" panose="02000000000000000000" pitchFamily="2" charset="-122"/>
              </a:rPr>
              <a:t>03</a:t>
            </a:r>
            <a:endParaRPr lang="zh-CN" altLang="en-US" sz="4400" b="1" dirty="0">
              <a:solidFill>
                <a:srgbClr val="4F3F96"/>
              </a:solidFill>
              <a:latin typeface="张海山锐线体2.0" panose="02000000000000000000" pitchFamily="2" charset="-122"/>
              <a:ea typeface="张海山锐线体2.0" panose="02000000000000000000" pitchFamily="2" charset="-122"/>
            </a:endParaRPr>
          </a:p>
        </p:txBody>
      </p:sp>
      <p:sp>
        <p:nvSpPr>
          <p:cNvPr id="1048745" name="文本框 39"/>
          <p:cNvSpPr txBox="1"/>
          <p:nvPr/>
        </p:nvSpPr>
        <p:spPr>
          <a:xfrm>
            <a:off x="5617323" y="3760086"/>
            <a:ext cx="1054100" cy="769441"/>
          </a:xfrm>
          <a:prstGeom prst="rect">
            <a:avLst/>
          </a:prstGeom>
          <a:noFill/>
        </p:spPr>
        <p:txBody>
          <a:bodyPr wrap="square" rtlCol="0">
            <a:spAutoFit/>
          </a:bodyPr>
          <a:p>
            <a:r>
              <a:rPr lang="en-US" altLang="zh-CN" sz="4400" b="1" dirty="0" smtClean="0">
                <a:solidFill>
                  <a:srgbClr val="FB84AA"/>
                </a:solidFill>
                <a:latin typeface="张海山锐线体2.0" panose="02000000000000000000" pitchFamily="2" charset="-122"/>
                <a:ea typeface="张海山锐线体2.0" panose="02000000000000000000" pitchFamily="2" charset="-122"/>
              </a:rPr>
              <a:t>02</a:t>
            </a:r>
            <a:endParaRPr lang="zh-CN" altLang="en-US" sz="4400" b="1" dirty="0">
              <a:solidFill>
                <a:srgbClr val="FB84AA"/>
              </a:solidFill>
              <a:latin typeface="张海山锐线体2.0" panose="02000000000000000000" pitchFamily="2" charset="-122"/>
              <a:ea typeface="张海山锐线体2.0" panose="02000000000000000000" pitchFamily="2" charset="-122"/>
            </a:endParaRPr>
          </a:p>
        </p:txBody>
      </p:sp>
      <p:sp>
        <p:nvSpPr>
          <p:cNvPr id="1048746" name="文本框 40"/>
          <p:cNvSpPr txBox="1"/>
          <p:nvPr/>
        </p:nvSpPr>
        <p:spPr>
          <a:xfrm>
            <a:off x="4446863" y="722939"/>
            <a:ext cx="3766185" cy="922020"/>
          </a:xfrm>
          <a:prstGeom prst="rect">
            <a:avLst/>
          </a:prstGeom>
          <a:noFill/>
        </p:spPr>
        <p:txBody>
          <a:bodyPr wrap="none" rtlCol="0">
            <a:spAutoFit/>
            <a:scene3d>
              <a:camera prst="orthographicFront"/>
              <a:lightRig rig="threePt" dir="t"/>
            </a:scene3d>
          </a:bodyPr>
          <a:p>
            <a:pPr algn="ctr"/>
            <a:r>
              <a:rPr lang="en-US" altLang="zh-CN" sz="5400" b="1" dirty="0">
                <a:solidFill>
                  <a:schemeClr val="tx1"/>
                </a:solidFill>
                <a:effectLst>
                  <a:outerShdw blurRad="38100" dist="19050" dir="2700000" algn="tl" rotWithShape="0">
                    <a:schemeClr val="dk1">
                      <a:alpha val="40000"/>
                    </a:schemeClr>
                  </a:outerShdw>
                </a:effectLst>
                <a:latin typeface="Calibri" panose="020F0502020204030204" pitchFamily="34" charset="0"/>
                <a:ea typeface="张海山锐线体2.0" panose="02000000000000000000" pitchFamily="2" charset="-122"/>
              </a:rPr>
              <a:t>Karakteristik</a:t>
            </a:r>
            <a:endParaRPr lang="en-US" altLang="zh-CN" sz="5400" b="1" dirty="0">
              <a:solidFill>
                <a:schemeClr val="tx1"/>
              </a:solidFill>
              <a:effectLst>
                <a:outerShdw blurRad="38100" dist="19050" dir="2700000" algn="tl" rotWithShape="0">
                  <a:schemeClr val="dk1">
                    <a:alpha val="40000"/>
                  </a:schemeClr>
                </a:outerShdw>
              </a:effectLst>
              <a:latin typeface="Calibri" panose="020F0502020204030204" pitchFamily="34" charset="0"/>
              <a:ea typeface="张海山锐线体2.0" panose="020000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48731"/>
                                        </p:tgtEl>
                                        <p:attrNameLst>
                                          <p:attrName>style.visibility</p:attrName>
                                        </p:attrNameLst>
                                      </p:cBhvr>
                                      <p:to>
                                        <p:strVal val="visible"/>
                                      </p:to>
                                    </p:set>
                                    <p:animEffect transition="in" filter="barn(outVertical)">
                                      <p:cBhvr>
                                        <p:cTn id="7" dur="500"/>
                                        <p:tgtEl>
                                          <p:spTgt spid="1048731"/>
                                        </p:tgtEl>
                                      </p:cBhvr>
                                    </p:animEffect>
                                  </p:childTnLst>
                                </p:cTn>
                              </p:par>
                            </p:childTnLst>
                          </p:cTn>
                        </p:par>
                        <p:par>
                          <p:cTn id="8" fill="hold">
                            <p:stCondLst>
                              <p:cond delay="500"/>
                            </p:stCondLst>
                            <p:childTnLst>
                              <p:par>
                                <p:cTn id="9" presetID="50" presetClass="entr" presetSubtype="0" decel="100000" fill="hold" grpId="0" nodeType="afterEffect">
                                  <p:stCondLst>
                                    <p:cond delay="0"/>
                                  </p:stCondLst>
                                  <p:childTnLst>
                                    <p:set>
                                      <p:cBhvr>
                                        <p:cTn id="10" dur="1" fill="hold">
                                          <p:stCondLst>
                                            <p:cond delay="0"/>
                                          </p:stCondLst>
                                        </p:cTn>
                                        <p:tgtEl>
                                          <p:spTgt spid="1048746"/>
                                        </p:tgtEl>
                                        <p:attrNameLst>
                                          <p:attrName>style.visibility</p:attrName>
                                        </p:attrNameLst>
                                      </p:cBhvr>
                                      <p:to>
                                        <p:strVal val="visible"/>
                                      </p:to>
                                    </p:set>
                                    <p:anim calcmode="lin" valueType="num">
                                      <p:cBhvr>
                                        <p:cTn id="11" dur="1000" fill="hold"/>
                                        <p:tgtEl>
                                          <p:spTgt spid="1048746"/>
                                        </p:tgtEl>
                                        <p:attrNameLst>
                                          <p:attrName>ppt_w</p:attrName>
                                        </p:attrNameLst>
                                      </p:cBhvr>
                                      <p:tavLst>
                                        <p:tav tm="0">
                                          <p:val>
                                            <p:strVal val="#ppt_w+.3"/>
                                          </p:val>
                                        </p:tav>
                                        <p:tav tm="100000">
                                          <p:val>
                                            <p:strVal val="#ppt_w"/>
                                          </p:val>
                                        </p:tav>
                                      </p:tavLst>
                                    </p:anim>
                                    <p:anim calcmode="lin" valueType="num">
                                      <p:cBhvr>
                                        <p:cTn id="12" dur="1000" fill="hold"/>
                                        <p:tgtEl>
                                          <p:spTgt spid="1048746"/>
                                        </p:tgtEl>
                                        <p:attrNameLst>
                                          <p:attrName>ppt_h</p:attrName>
                                        </p:attrNameLst>
                                      </p:cBhvr>
                                      <p:tavLst>
                                        <p:tav tm="0">
                                          <p:val>
                                            <p:strVal val="#ppt_h"/>
                                          </p:val>
                                        </p:tav>
                                        <p:tav tm="100000">
                                          <p:val>
                                            <p:strVal val="#ppt_h"/>
                                          </p:val>
                                        </p:tav>
                                      </p:tavLst>
                                    </p:anim>
                                    <p:animEffect transition="in" filter="fade">
                                      <p:cBhvr>
                                        <p:cTn id="13" dur="1000"/>
                                        <p:tgtEl>
                                          <p:spTgt spid="1048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31" grpId="0" animBg="1"/>
      <p:bldP spid="104874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69" name=""/>
        <p:cNvGrpSpPr/>
        <p:nvPr/>
      </p:nvGrpSpPr>
      <p:grpSpPr>
        <a:xfrm>
          <a:off x="0" y="0"/>
          <a:ext cx="0" cy="0"/>
          <a:chOff x="0" y="0"/>
          <a:chExt cx="0" cy="0"/>
        </a:xfrm>
      </p:grpSpPr>
      <p:pic>
        <p:nvPicPr>
          <p:cNvPr id="2097260" name="图片 18"/>
          <p:cNvPicPr>
            <a:picLocks noChangeAspect="1"/>
          </p:cNvPicPr>
          <p:nvPr/>
        </p:nvPicPr>
        <p:blipFill>
          <a:blip r:embed="rId1"/>
          <a:stretch>
            <a:fillRect/>
          </a:stretch>
        </p:blipFill>
        <p:spPr>
          <a:xfrm>
            <a:off x="0" y="6096"/>
            <a:ext cx="12192000" cy="6851904"/>
          </a:xfrm>
          <a:prstGeom prst="rect">
            <a:avLst/>
          </a:prstGeom>
        </p:spPr>
      </p:pic>
      <p:sp>
        <p:nvSpPr>
          <p:cNvPr id="1048819" name="圆角矩形 14"/>
          <p:cNvSpPr/>
          <p:nvPr/>
        </p:nvSpPr>
        <p:spPr>
          <a:xfrm>
            <a:off x="348438" y="341539"/>
            <a:ext cx="11495582" cy="6174831"/>
          </a:xfrm>
          <a:prstGeom prst="roundRect">
            <a:avLst>
              <a:gd name="adj" fmla="val 0"/>
            </a:avLst>
          </a:prstGeom>
          <a:solidFill>
            <a:schemeClr val="bg1"/>
          </a:solidFill>
          <a:ln w="28575">
            <a:solidFill>
              <a:srgbClr val="4F3F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097261" name="图片 16"/>
          <p:cNvPicPr>
            <a:picLocks noChangeAspect="1"/>
          </p:cNvPicPr>
          <p:nvPr/>
        </p:nvPicPr>
        <p:blipFill rotWithShape="1">
          <a:blip r:embed="rId2" cstate="print"/>
          <a:srcRect l="25423" r="34349" b="72883"/>
          <a:stretch>
            <a:fillRect/>
          </a:stretch>
        </p:blipFill>
        <p:spPr>
          <a:xfrm>
            <a:off x="-407461" y="132646"/>
            <a:ext cx="4266229" cy="1617455"/>
          </a:xfrm>
          <a:prstGeom prst="rect">
            <a:avLst/>
          </a:prstGeom>
        </p:spPr>
      </p:pic>
      <p:pic>
        <p:nvPicPr>
          <p:cNvPr id="2097262" name="图片 17"/>
          <p:cNvPicPr>
            <a:picLocks noChangeAspect="1"/>
          </p:cNvPicPr>
          <p:nvPr/>
        </p:nvPicPr>
        <p:blipFill rotWithShape="1">
          <a:blip r:embed="rId3" cstate="print"/>
          <a:srcRect l="64789" r="19789" b="72883"/>
          <a:stretch>
            <a:fillRect/>
          </a:stretch>
        </p:blipFill>
        <p:spPr>
          <a:xfrm>
            <a:off x="8801747" y="-182246"/>
            <a:ext cx="1953996" cy="1932347"/>
          </a:xfrm>
          <a:prstGeom prst="rect">
            <a:avLst/>
          </a:prstGeom>
        </p:spPr>
      </p:pic>
      <p:pic>
        <p:nvPicPr>
          <p:cNvPr id="2097263" name="图片 21"/>
          <p:cNvPicPr>
            <a:picLocks noChangeAspect="1"/>
          </p:cNvPicPr>
          <p:nvPr/>
        </p:nvPicPr>
        <p:blipFill rotWithShape="1">
          <a:blip r:embed="rId4" cstate="print"/>
          <a:srcRect l="3063" t="10700" r="80880" b="48920"/>
          <a:stretch>
            <a:fillRect/>
          </a:stretch>
        </p:blipFill>
        <p:spPr>
          <a:xfrm>
            <a:off x="10932502" y="6096"/>
            <a:ext cx="1232970" cy="1744005"/>
          </a:xfrm>
          <a:prstGeom prst="rect">
            <a:avLst/>
          </a:prstGeom>
        </p:spPr>
      </p:pic>
      <p:pic>
        <p:nvPicPr>
          <p:cNvPr id="2097264" name="图片 22"/>
          <p:cNvPicPr>
            <a:picLocks noChangeAspect="1"/>
          </p:cNvPicPr>
          <p:nvPr/>
        </p:nvPicPr>
        <p:blipFill rotWithShape="1">
          <a:blip r:embed="rId5" cstate="print"/>
          <a:srcRect l="4014" t="64415" r="75810" b="12296"/>
          <a:stretch>
            <a:fillRect/>
          </a:stretch>
        </p:blipFill>
        <p:spPr>
          <a:xfrm>
            <a:off x="-75671" y="5852160"/>
            <a:ext cx="1589654" cy="1032027"/>
          </a:xfrm>
          <a:prstGeom prst="rect">
            <a:avLst/>
          </a:prstGeom>
        </p:spPr>
      </p:pic>
      <p:pic>
        <p:nvPicPr>
          <p:cNvPr id="2097265" name="图片 23"/>
          <p:cNvPicPr>
            <a:picLocks noChangeAspect="1"/>
          </p:cNvPicPr>
          <p:nvPr/>
        </p:nvPicPr>
        <p:blipFill rotWithShape="1">
          <a:blip r:embed="rId6" cstate="print"/>
          <a:srcRect l="77535" t="37370" r="2077" b="14551"/>
          <a:stretch>
            <a:fillRect/>
          </a:stretch>
        </p:blipFill>
        <p:spPr>
          <a:xfrm>
            <a:off x="10947763" y="5006385"/>
            <a:ext cx="1415687" cy="1877802"/>
          </a:xfrm>
          <a:prstGeom prst="rect">
            <a:avLst/>
          </a:prstGeom>
        </p:spPr>
      </p:pic>
      <p:sp>
        <p:nvSpPr>
          <p:cNvPr id="1048820" name="矩形 31"/>
          <p:cNvSpPr/>
          <p:nvPr/>
        </p:nvSpPr>
        <p:spPr>
          <a:xfrm>
            <a:off x="1468158" y="-1371601"/>
            <a:ext cx="955002" cy="1182411"/>
          </a:xfrm>
          <a:prstGeom prst="rect">
            <a:avLst/>
          </a:prstGeom>
          <a:solidFill>
            <a:srgbClr val="36BA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821" name="矩形 32"/>
          <p:cNvSpPr/>
          <p:nvPr/>
        </p:nvSpPr>
        <p:spPr>
          <a:xfrm>
            <a:off x="2423160" y="-1371601"/>
            <a:ext cx="955002" cy="1182411"/>
          </a:xfrm>
          <a:prstGeom prst="rect">
            <a:avLst/>
          </a:prstGeom>
          <a:solidFill>
            <a:srgbClr val="F3DD2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822" name="矩形 33"/>
          <p:cNvSpPr/>
          <p:nvPr/>
        </p:nvSpPr>
        <p:spPr>
          <a:xfrm>
            <a:off x="3378162" y="-1373615"/>
            <a:ext cx="955002" cy="1182411"/>
          </a:xfrm>
          <a:prstGeom prst="rect">
            <a:avLst/>
          </a:prstGeom>
          <a:solidFill>
            <a:srgbClr val="E8411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823" name="矩形 34"/>
          <p:cNvSpPr/>
          <p:nvPr/>
        </p:nvSpPr>
        <p:spPr>
          <a:xfrm>
            <a:off x="4333164" y="-1373615"/>
            <a:ext cx="955002" cy="1182411"/>
          </a:xfrm>
          <a:prstGeom prst="rect">
            <a:avLst/>
          </a:prstGeom>
          <a:solidFill>
            <a:srgbClr val="4F3F9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70" name="组合 1"/>
          <p:cNvGrpSpPr/>
          <p:nvPr/>
        </p:nvGrpSpPr>
        <p:grpSpPr>
          <a:xfrm>
            <a:off x="734571" y="3833433"/>
            <a:ext cx="2412023" cy="1372854"/>
            <a:chOff x="734571" y="3833433"/>
            <a:chExt cx="2412023" cy="1372854"/>
          </a:xfrm>
        </p:grpSpPr>
        <p:sp>
          <p:nvSpPr>
            <p:cNvPr id="1048824" name="Freeform 5"/>
            <p:cNvSpPr/>
            <p:nvPr/>
          </p:nvSpPr>
          <p:spPr>
            <a:xfrm rot="10800000" flipV="1">
              <a:off x="734571" y="3833433"/>
              <a:ext cx="2412023" cy="1372854"/>
            </a:xfrm>
            <a:custGeom>
              <a:avLst/>
              <a:gdLst>
                <a:gd name="connsiteX0" fmla="*/ 1799930 w 1800000"/>
                <a:gd name="connsiteY0" fmla="*/ 1024508 h 1024508"/>
                <a:gd name="connsiteX1" fmla="*/ 1356460 w 1800000"/>
                <a:gd name="connsiteY1" fmla="*/ 237635 h 1024508"/>
                <a:gd name="connsiteX2" fmla="*/ 1022294 w 1800000"/>
                <a:gd name="connsiteY2" fmla="*/ 121632 h 1024508"/>
                <a:gd name="connsiteX3" fmla="*/ 995334 w 1800000"/>
                <a:gd name="connsiteY3" fmla="*/ 119709 h 1024508"/>
                <a:gd name="connsiteX4" fmla="*/ 900001 w 1800000"/>
                <a:gd name="connsiteY4" fmla="*/ 0 h 1024508"/>
                <a:gd name="connsiteX5" fmla="*/ 805055 w 1800000"/>
                <a:gd name="connsiteY5" fmla="*/ 119223 h 1024508"/>
                <a:gd name="connsiteX6" fmla="*/ 788827 w 1800000"/>
                <a:gd name="connsiteY6" fmla="*/ 120177 h 1024508"/>
                <a:gd name="connsiteX7" fmla="*/ 453242 w 1800000"/>
                <a:gd name="connsiteY7" fmla="*/ 232007 h 1024508"/>
                <a:gd name="connsiteX8" fmla="*/ 0 w 1800000"/>
                <a:gd name="connsiteY8" fmla="*/ 1013293 h 1024508"/>
                <a:gd name="connsiteX9" fmla="*/ 152856 w 1800000"/>
                <a:gd name="connsiteY9" fmla="*/ 1013292 h 1024508"/>
                <a:gd name="connsiteX10" fmla="*/ 529119 w 1800000"/>
                <a:gd name="connsiteY10" fmla="*/ 364700 h 1024508"/>
                <a:gd name="connsiteX11" fmla="*/ 1278935 w 1800000"/>
                <a:gd name="connsiteY11" fmla="*/ 369373 h 1024508"/>
                <a:gd name="connsiteX12" fmla="*/ 1647086 w 1800000"/>
                <a:gd name="connsiteY12" fmla="*/ 1022604 h 1024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00000" h="1024508">
                  <a:moveTo>
                    <a:pt x="1799930" y="1024508"/>
                  </a:moveTo>
                  <a:cubicBezTo>
                    <a:pt x="1803954" y="701658"/>
                    <a:pt x="1634727" y="401390"/>
                    <a:pt x="1356460" y="237635"/>
                  </a:cubicBezTo>
                  <a:cubicBezTo>
                    <a:pt x="1252110" y="176227"/>
                    <a:pt x="1138423" y="137545"/>
                    <a:pt x="1022294" y="121632"/>
                  </a:cubicBezTo>
                  <a:lnTo>
                    <a:pt x="995334" y="119709"/>
                  </a:lnTo>
                  <a:lnTo>
                    <a:pt x="900001" y="0"/>
                  </a:lnTo>
                  <a:lnTo>
                    <a:pt x="805055" y="119223"/>
                  </a:lnTo>
                  <a:lnTo>
                    <a:pt x="788827" y="120177"/>
                  </a:lnTo>
                  <a:cubicBezTo>
                    <a:pt x="672510" y="134642"/>
                    <a:pt x="558349" y="171904"/>
                    <a:pt x="453242" y="232007"/>
                  </a:cubicBezTo>
                  <a:cubicBezTo>
                    <a:pt x="172955" y="392282"/>
                    <a:pt x="0" y="690418"/>
                    <a:pt x="0" y="1013293"/>
                  </a:cubicBezTo>
                  <a:lnTo>
                    <a:pt x="152856" y="1013292"/>
                  </a:lnTo>
                  <a:cubicBezTo>
                    <a:pt x="152856" y="745254"/>
                    <a:pt x="296437" y="497754"/>
                    <a:pt x="529119" y="364700"/>
                  </a:cubicBezTo>
                  <a:cubicBezTo>
                    <a:pt x="761802" y="231647"/>
                    <a:pt x="1047929" y="233430"/>
                    <a:pt x="1278935" y="369373"/>
                  </a:cubicBezTo>
                  <a:cubicBezTo>
                    <a:pt x="1509941" y="505316"/>
                    <a:pt x="1650426" y="754587"/>
                    <a:pt x="1647086" y="1022604"/>
                  </a:cubicBezTo>
                  <a:close/>
                </a:path>
              </a:pathLst>
            </a:custGeom>
            <a:solidFill>
              <a:srgbClr val="36BAE7"/>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th-TH" sz="1800" b="0" i="0" u="none" strike="noStrike" kern="1200" cap="none" spc="0" normalizeH="0" baseline="0" noProof="0">
                <a:ln>
                  <a:noFill/>
                </a:ln>
                <a:solidFill>
                  <a:srgbClr val="444444"/>
                </a:solidFill>
                <a:effectLst/>
                <a:uLnTx/>
                <a:uFillTx/>
                <a:latin typeface="Calibri" panose="020F0502020204030204"/>
                <a:ea typeface="+mn-ea"/>
                <a:cs typeface="Cordia New" panose="020B0304020202020204" pitchFamily="34" charset="-34"/>
              </a:endParaRPr>
            </a:p>
          </p:txBody>
        </p:sp>
        <p:sp>
          <p:nvSpPr>
            <p:cNvPr id="1048825" name="Freeform 89"/>
            <p:cNvSpPr>
              <a:spLocks noEditPoints="1"/>
            </p:cNvSpPr>
            <p:nvPr/>
          </p:nvSpPr>
          <p:spPr bwMode="auto">
            <a:xfrm>
              <a:off x="1693181" y="4700975"/>
              <a:ext cx="494802" cy="404834"/>
            </a:xfrm>
            <a:custGeom>
              <a:avLst/>
              <a:gdLst>
                <a:gd name="T0" fmla="*/ 40 w 59"/>
                <a:gd name="T1" fmla="*/ 5 h 48"/>
                <a:gd name="T2" fmla="*/ 24 w 59"/>
                <a:gd name="T3" fmla="*/ 0 h 48"/>
                <a:gd name="T4" fmla="*/ 3 w 59"/>
                <a:gd name="T5" fmla="*/ 5 h 48"/>
                <a:gd name="T6" fmla="*/ 0 w 59"/>
                <a:gd name="T7" fmla="*/ 21 h 48"/>
                <a:gd name="T8" fmla="*/ 3 w 59"/>
                <a:gd name="T9" fmla="*/ 45 h 48"/>
                <a:gd name="T10" fmla="*/ 54 w 59"/>
                <a:gd name="T11" fmla="*/ 48 h 48"/>
                <a:gd name="T12" fmla="*/ 56 w 59"/>
                <a:gd name="T13" fmla="*/ 24 h 48"/>
                <a:gd name="T14" fmla="*/ 59 w 59"/>
                <a:gd name="T15" fmla="*/ 8 h 48"/>
                <a:gd name="T16" fmla="*/ 24 w 59"/>
                <a:gd name="T17" fmla="*/ 3 h 48"/>
                <a:gd name="T18" fmla="*/ 38 w 59"/>
                <a:gd name="T19" fmla="*/ 5 h 48"/>
                <a:gd name="T20" fmla="*/ 24 w 59"/>
                <a:gd name="T21" fmla="*/ 3 h 48"/>
                <a:gd name="T22" fmla="*/ 6 w 59"/>
                <a:gd name="T23" fmla="*/ 45 h 48"/>
                <a:gd name="T24" fmla="*/ 11 w 59"/>
                <a:gd name="T25" fmla="*/ 24 h 48"/>
                <a:gd name="T26" fmla="*/ 14 w 59"/>
                <a:gd name="T27" fmla="*/ 29 h 48"/>
                <a:gd name="T28" fmla="*/ 22 w 59"/>
                <a:gd name="T29" fmla="*/ 27 h 48"/>
                <a:gd name="T30" fmla="*/ 38 w 59"/>
                <a:gd name="T31" fmla="*/ 24 h 48"/>
                <a:gd name="T32" fmla="*/ 40 w 59"/>
                <a:gd name="T33" fmla="*/ 29 h 48"/>
                <a:gd name="T34" fmla="*/ 48 w 59"/>
                <a:gd name="T35" fmla="*/ 27 h 48"/>
                <a:gd name="T36" fmla="*/ 54 w 59"/>
                <a:gd name="T37" fmla="*/ 24 h 48"/>
                <a:gd name="T38" fmla="*/ 14 w 59"/>
                <a:gd name="T39" fmla="*/ 27 h 48"/>
                <a:gd name="T40" fmla="*/ 19 w 59"/>
                <a:gd name="T41" fmla="*/ 19 h 48"/>
                <a:gd name="T42" fmla="*/ 14 w 59"/>
                <a:gd name="T43" fmla="*/ 27 h 48"/>
                <a:gd name="T44" fmla="*/ 40 w 59"/>
                <a:gd name="T45" fmla="*/ 19 h 48"/>
                <a:gd name="T46" fmla="*/ 46 w 59"/>
                <a:gd name="T47" fmla="*/ 27 h 48"/>
                <a:gd name="T48" fmla="*/ 56 w 59"/>
                <a:gd name="T49" fmla="*/ 21 h 48"/>
                <a:gd name="T50" fmla="*/ 48 w 59"/>
                <a:gd name="T51" fmla="*/ 19 h 48"/>
                <a:gd name="T52" fmla="*/ 40 w 59"/>
                <a:gd name="T53" fmla="*/ 16 h 48"/>
                <a:gd name="T54" fmla="*/ 38 w 59"/>
                <a:gd name="T55" fmla="*/ 21 h 48"/>
                <a:gd name="T56" fmla="*/ 22 w 59"/>
                <a:gd name="T57" fmla="*/ 19 h 48"/>
                <a:gd name="T58" fmla="*/ 14 w 59"/>
                <a:gd name="T59" fmla="*/ 16 h 48"/>
                <a:gd name="T60" fmla="*/ 11 w 59"/>
                <a:gd name="T61" fmla="*/ 21 h 48"/>
                <a:gd name="T62" fmla="*/ 3 w 59"/>
                <a:gd name="T63" fmla="*/ 8 h 48"/>
                <a:gd name="T64" fmla="*/ 56 w 59"/>
                <a:gd name="T65" fmla="*/ 2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 h="48">
                  <a:moveTo>
                    <a:pt x="56" y="5"/>
                  </a:moveTo>
                  <a:cubicBezTo>
                    <a:pt x="40" y="5"/>
                    <a:pt x="40" y="5"/>
                    <a:pt x="40" y="5"/>
                  </a:cubicBezTo>
                  <a:cubicBezTo>
                    <a:pt x="40" y="2"/>
                    <a:pt x="38" y="0"/>
                    <a:pt x="35" y="0"/>
                  </a:cubicBezTo>
                  <a:cubicBezTo>
                    <a:pt x="24" y="0"/>
                    <a:pt x="24" y="0"/>
                    <a:pt x="24" y="0"/>
                  </a:cubicBezTo>
                  <a:cubicBezTo>
                    <a:pt x="21" y="0"/>
                    <a:pt x="19" y="2"/>
                    <a:pt x="19" y="5"/>
                  </a:cubicBezTo>
                  <a:cubicBezTo>
                    <a:pt x="3" y="5"/>
                    <a:pt x="3" y="5"/>
                    <a:pt x="3" y="5"/>
                  </a:cubicBezTo>
                  <a:cubicBezTo>
                    <a:pt x="2" y="5"/>
                    <a:pt x="0" y="7"/>
                    <a:pt x="0" y="8"/>
                  </a:cubicBezTo>
                  <a:cubicBezTo>
                    <a:pt x="0" y="21"/>
                    <a:pt x="0" y="21"/>
                    <a:pt x="0" y="21"/>
                  </a:cubicBezTo>
                  <a:cubicBezTo>
                    <a:pt x="0" y="23"/>
                    <a:pt x="2" y="24"/>
                    <a:pt x="3" y="24"/>
                  </a:cubicBezTo>
                  <a:cubicBezTo>
                    <a:pt x="3" y="45"/>
                    <a:pt x="3" y="45"/>
                    <a:pt x="3" y="45"/>
                  </a:cubicBezTo>
                  <a:cubicBezTo>
                    <a:pt x="3" y="47"/>
                    <a:pt x="4" y="48"/>
                    <a:pt x="6" y="48"/>
                  </a:cubicBezTo>
                  <a:cubicBezTo>
                    <a:pt x="54" y="48"/>
                    <a:pt x="54" y="48"/>
                    <a:pt x="54" y="48"/>
                  </a:cubicBezTo>
                  <a:cubicBezTo>
                    <a:pt x="55" y="48"/>
                    <a:pt x="56" y="47"/>
                    <a:pt x="56" y="45"/>
                  </a:cubicBezTo>
                  <a:cubicBezTo>
                    <a:pt x="56" y="24"/>
                    <a:pt x="56" y="24"/>
                    <a:pt x="56" y="24"/>
                  </a:cubicBezTo>
                  <a:cubicBezTo>
                    <a:pt x="58" y="24"/>
                    <a:pt x="59" y="23"/>
                    <a:pt x="59" y="21"/>
                  </a:cubicBezTo>
                  <a:cubicBezTo>
                    <a:pt x="59" y="8"/>
                    <a:pt x="59" y="8"/>
                    <a:pt x="59" y="8"/>
                  </a:cubicBezTo>
                  <a:cubicBezTo>
                    <a:pt x="59" y="7"/>
                    <a:pt x="58" y="5"/>
                    <a:pt x="56" y="5"/>
                  </a:cubicBezTo>
                  <a:close/>
                  <a:moveTo>
                    <a:pt x="24" y="3"/>
                  </a:moveTo>
                  <a:cubicBezTo>
                    <a:pt x="35" y="3"/>
                    <a:pt x="35" y="3"/>
                    <a:pt x="35" y="3"/>
                  </a:cubicBezTo>
                  <a:cubicBezTo>
                    <a:pt x="36" y="3"/>
                    <a:pt x="38" y="4"/>
                    <a:pt x="38" y="5"/>
                  </a:cubicBezTo>
                  <a:cubicBezTo>
                    <a:pt x="22" y="5"/>
                    <a:pt x="22" y="5"/>
                    <a:pt x="22" y="5"/>
                  </a:cubicBezTo>
                  <a:cubicBezTo>
                    <a:pt x="22" y="4"/>
                    <a:pt x="23" y="3"/>
                    <a:pt x="24" y="3"/>
                  </a:cubicBezTo>
                  <a:close/>
                  <a:moveTo>
                    <a:pt x="54" y="45"/>
                  </a:moveTo>
                  <a:cubicBezTo>
                    <a:pt x="6" y="45"/>
                    <a:pt x="6" y="45"/>
                    <a:pt x="6" y="45"/>
                  </a:cubicBezTo>
                  <a:cubicBezTo>
                    <a:pt x="6" y="24"/>
                    <a:pt x="6" y="24"/>
                    <a:pt x="6" y="24"/>
                  </a:cubicBezTo>
                  <a:cubicBezTo>
                    <a:pt x="11" y="24"/>
                    <a:pt x="11" y="24"/>
                    <a:pt x="11" y="24"/>
                  </a:cubicBezTo>
                  <a:cubicBezTo>
                    <a:pt x="11" y="27"/>
                    <a:pt x="11" y="27"/>
                    <a:pt x="11" y="27"/>
                  </a:cubicBezTo>
                  <a:cubicBezTo>
                    <a:pt x="11" y="28"/>
                    <a:pt x="12" y="29"/>
                    <a:pt x="14" y="29"/>
                  </a:cubicBezTo>
                  <a:cubicBezTo>
                    <a:pt x="19" y="29"/>
                    <a:pt x="19" y="29"/>
                    <a:pt x="19" y="29"/>
                  </a:cubicBezTo>
                  <a:cubicBezTo>
                    <a:pt x="20" y="29"/>
                    <a:pt x="22" y="28"/>
                    <a:pt x="22" y="27"/>
                  </a:cubicBezTo>
                  <a:cubicBezTo>
                    <a:pt x="22" y="24"/>
                    <a:pt x="22" y="24"/>
                    <a:pt x="22" y="24"/>
                  </a:cubicBezTo>
                  <a:cubicBezTo>
                    <a:pt x="38" y="24"/>
                    <a:pt x="38" y="24"/>
                    <a:pt x="38" y="24"/>
                  </a:cubicBezTo>
                  <a:cubicBezTo>
                    <a:pt x="38" y="27"/>
                    <a:pt x="38" y="27"/>
                    <a:pt x="38" y="27"/>
                  </a:cubicBezTo>
                  <a:cubicBezTo>
                    <a:pt x="38" y="28"/>
                    <a:pt x="39" y="29"/>
                    <a:pt x="40" y="29"/>
                  </a:cubicBezTo>
                  <a:cubicBezTo>
                    <a:pt x="46" y="29"/>
                    <a:pt x="46" y="29"/>
                    <a:pt x="46" y="29"/>
                  </a:cubicBezTo>
                  <a:cubicBezTo>
                    <a:pt x="47" y="29"/>
                    <a:pt x="48" y="28"/>
                    <a:pt x="48" y="27"/>
                  </a:cubicBezTo>
                  <a:cubicBezTo>
                    <a:pt x="48" y="24"/>
                    <a:pt x="48" y="24"/>
                    <a:pt x="48" y="24"/>
                  </a:cubicBezTo>
                  <a:cubicBezTo>
                    <a:pt x="54" y="24"/>
                    <a:pt x="54" y="24"/>
                    <a:pt x="54" y="24"/>
                  </a:cubicBezTo>
                  <a:lnTo>
                    <a:pt x="54" y="45"/>
                  </a:lnTo>
                  <a:close/>
                  <a:moveTo>
                    <a:pt x="14" y="27"/>
                  </a:moveTo>
                  <a:cubicBezTo>
                    <a:pt x="14" y="19"/>
                    <a:pt x="14" y="19"/>
                    <a:pt x="14" y="19"/>
                  </a:cubicBezTo>
                  <a:cubicBezTo>
                    <a:pt x="19" y="19"/>
                    <a:pt x="19" y="19"/>
                    <a:pt x="19" y="19"/>
                  </a:cubicBezTo>
                  <a:cubicBezTo>
                    <a:pt x="19" y="27"/>
                    <a:pt x="19" y="27"/>
                    <a:pt x="19" y="27"/>
                  </a:cubicBezTo>
                  <a:lnTo>
                    <a:pt x="14" y="27"/>
                  </a:lnTo>
                  <a:close/>
                  <a:moveTo>
                    <a:pt x="40" y="27"/>
                  </a:moveTo>
                  <a:cubicBezTo>
                    <a:pt x="40" y="19"/>
                    <a:pt x="40" y="19"/>
                    <a:pt x="40" y="19"/>
                  </a:cubicBezTo>
                  <a:cubicBezTo>
                    <a:pt x="46" y="19"/>
                    <a:pt x="46" y="19"/>
                    <a:pt x="46" y="19"/>
                  </a:cubicBezTo>
                  <a:cubicBezTo>
                    <a:pt x="46" y="27"/>
                    <a:pt x="46" y="27"/>
                    <a:pt x="46" y="27"/>
                  </a:cubicBezTo>
                  <a:lnTo>
                    <a:pt x="40" y="27"/>
                  </a:lnTo>
                  <a:close/>
                  <a:moveTo>
                    <a:pt x="56" y="21"/>
                  </a:moveTo>
                  <a:cubicBezTo>
                    <a:pt x="48" y="21"/>
                    <a:pt x="48" y="21"/>
                    <a:pt x="48" y="21"/>
                  </a:cubicBezTo>
                  <a:cubicBezTo>
                    <a:pt x="48" y="19"/>
                    <a:pt x="48" y="19"/>
                    <a:pt x="48" y="19"/>
                  </a:cubicBezTo>
                  <a:cubicBezTo>
                    <a:pt x="48" y="17"/>
                    <a:pt x="47" y="16"/>
                    <a:pt x="46" y="16"/>
                  </a:cubicBezTo>
                  <a:cubicBezTo>
                    <a:pt x="40" y="16"/>
                    <a:pt x="40" y="16"/>
                    <a:pt x="40" y="16"/>
                  </a:cubicBezTo>
                  <a:cubicBezTo>
                    <a:pt x="39" y="16"/>
                    <a:pt x="38" y="17"/>
                    <a:pt x="38" y="19"/>
                  </a:cubicBezTo>
                  <a:cubicBezTo>
                    <a:pt x="38" y="21"/>
                    <a:pt x="38" y="21"/>
                    <a:pt x="38" y="21"/>
                  </a:cubicBezTo>
                  <a:cubicBezTo>
                    <a:pt x="22" y="21"/>
                    <a:pt x="22" y="21"/>
                    <a:pt x="22" y="21"/>
                  </a:cubicBezTo>
                  <a:cubicBezTo>
                    <a:pt x="22" y="19"/>
                    <a:pt x="22" y="19"/>
                    <a:pt x="22" y="19"/>
                  </a:cubicBezTo>
                  <a:cubicBezTo>
                    <a:pt x="22" y="17"/>
                    <a:pt x="20" y="16"/>
                    <a:pt x="19" y="16"/>
                  </a:cubicBezTo>
                  <a:cubicBezTo>
                    <a:pt x="14" y="16"/>
                    <a:pt x="14" y="16"/>
                    <a:pt x="14" y="16"/>
                  </a:cubicBezTo>
                  <a:cubicBezTo>
                    <a:pt x="12" y="16"/>
                    <a:pt x="11" y="17"/>
                    <a:pt x="11" y="19"/>
                  </a:cubicBezTo>
                  <a:cubicBezTo>
                    <a:pt x="11" y="21"/>
                    <a:pt x="11" y="21"/>
                    <a:pt x="11" y="21"/>
                  </a:cubicBezTo>
                  <a:cubicBezTo>
                    <a:pt x="3" y="21"/>
                    <a:pt x="3" y="21"/>
                    <a:pt x="3" y="21"/>
                  </a:cubicBezTo>
                  <a:cubicBezTo>
                    <a:pt x="3" y="8"/>
                    <a:pt x="3" y="8"/>
                    <a:pt x="3" y="8"/>
                  </a:cubicBezTo>
                  <a:cubicBezTo>
                    <a:pt x="56" y="8"/>
                    <a:pt x="56" y="8"/>
                    <a:pt x="56" y="8"/>
                  </a:cubicBezTo>
                  <a:lnTo>
                    <a:pt x="56" y="21"/>
                  </a:lnTo>
                  <a:close/>
                </a:path>
              </a:pathLst>
            </a:custGeom>
            <a:solidFill>
              <a:srgbClr val="36BAE7"/>
            </a:solidFill>
            <a:ln>
              <a:noFill/>
            </a:ln>
          </p:spPr>
          <p:txBody>
            <a:bodyPr vert="horz" wrap="square" lIns="91440" tIns="45720" rIns="91440" bIns="45720" numCol="1" anchor="t" anchorCtr="0" compatLnSpc="1"/>
            <a:p>
              <a:pPr marL="0" marR="0" lvl="0" indent="0" algn="l" defTabSz="914400" rtl="0" eaLnBrk="1" fontAlgn="auto" latinLnBrk="0" hangingPunct="1">
                <a:lnSpc>
                  <a:spcPct val="100000"/>
                </a:lnSpc>
                <a:spcBef>
                  <a:spcPts val="0"/>
                </a:spcBef>
                <a:spcAft>
                  <a:spcPts val="0"/>
                </a:spcAft>
                <a:buClrTx/>
                <a:buSzTx/>
                <a:buFontTx/>
                <a:buNone/>
              </a:pPr>
              <a:endParaRPr kumimoji="0" lang="th-TH" sz="1800" b="0" i="0" u="none" strike="noStrike" kern="1200" cap="none" spc="0" normalizeH="0" baseline="0" noProof="0">
                <a:ln>
                  <a:noFill/>
                </a:ln>
                <a:solidFill>
                  <a:srgbClr val="56BDBD"/>
                </a:solidFill>
                <a:effectLst/>
                <a:uLnTx/>
                <a:uFillTx/>
                <a:latin typeface="Calibri" panose="020F0502020204030204"/>
                <a:ea typeface="+mn-ea"/>
                <a:cs typeface="Cordia New" panose="020B0304020202020204" pitchFamily="34" charset="-34"/>
              </a:endParaRPr>
            </a:p>
          </p:txBody>
        </p:sp>
      </p:grpSp>
      <p:sp>
        <p:nvSpPr>
          <p:cNvPr id="1048826" name="TextBox 7"/>
          <p:cNvSpPr txBox="1">
            <a:spLocks noChangeArrowheads="1"/>
          </p:cNvSpPr>
          <p:nvPr/>
        </p:nvSpPr>
        <p:spPr bwMode="auto">
          <a:xfrm flipH="1">
            <a:off x="902335" y="1837055"/>
            <a:ext cx="2075815" cy="1615440"/>
          </a:xfrm>
          <a:prstGeom prst="rect">
            <a:avLst/>
          </a:prstGeom>
          <a:noFill/>
          <a:ln>
            <a:noFill/>
          </a:ln>
        </p:spPr>
        <p:txBody>
          <a:bodyPr wrap="square" lIns="0" tIns="0" rIns="0" bIns="0">
            <a:spAutoFit/>
            <a:scene3d>
              <a:camera prst="orthographicFront"/>
              <a:lightRig rig="threePt" dir="t"/>
            </a:scene3d>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pPr>
            <a:r>
              <a:rPr kumimoji="0" lang="en-US" altLang="en-US" sz="1500" b="0"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Times New Roman" panose="02020603050405020304" charset="0"/>
                <a:ea typeface="Lato Medium" panose="020F0502020204030203" pitchFamily="34" charset="0"/>
                <a:cs typeface="Times New Roman" panose="02020603050405020304" charset="0"/>
              </a:rPr>
              <a:t>1. Hubungan perawat dan pasien adalah hubungan terapeutik yang saling menguntungkan, didasarkan pada prinsip Humanity of Nurses and Clients'</a:t>
            </a:r>
            <a:endParaRPr kumimoji="0" lang="en-US" altLang="en-US" sz="1500" b="0"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Times New Roman" panose="02020603050405020304" charset="0"/>
              <a:ea typeface="Lato Medium" panose="020F0502020204030203" pitchFamily="34" charset="0"/>
              <a:cs typeface="Times New Roman" panose="02020603050405020304" charset="0"/>
            </a:endParaRPr>
          </a:p>
        </p:txBody>
      </p:sp>
      <p:grpSp>
        <p:nvGrpSpPr>
          <p:cNvPr id="71" name="组合 2"/>
          <p:cNvGrpSpPr/>
          <p:nvPr/>
        </p:nvGrpSpPr>
        <p:grpSpPr>
          <a:xfrm>
            <a:off x="3494857" y="3833433"/>
            <a:ext cx="2412023" cy="1372854"/>
            <a:chOff x="3494857" y="3833433"/>
            <a:chExt cx="2412023" cy="1372854"/>
          </a:xfrm>
          <a:solidFill>
            <a:srgbClr val="F3DD23"/>
          </a:solidFill>
        </p:grpSpPr>
        <p:sp>
          <p:nvSpPr>
            <p:cNvPr id="1048827" name="Freeform 1"/>
            <p:cNvSpPr/>
            <p:nvPr/>
          </p:nvSpPr>
          <p:spPr>
            <a:xfrm rot="10800000" flipV="1">
              <a:off x="3494857" y="3833433"/>
              <a:ext cx="2412023" cy="1372854"/>
            </a:xfrm>
            <a:custGeom>
              <a:avLst/>
              <a:gdLst>
                <a:gd name="connsiteX0" fmla="*/ 1799930 w 1800000"/>
                <a:gd name="connsiteY0" fmla="*/ 1024508 h 1024508"/>
                <a:gd name="connsiteX1" fmla="*/ 1356460 w 1800000"/>
                <a:gd name="connsiteY1" fmla="*/ 237635 h 1024508"/>
                <a:gd name="connsiteX2" fmla="*/ 1022294 w 1800000"/>
                <a:gd name="connsiteY2" fmla="*/ 121632 h 1024508"/>
                <a:gd name="connsiteX3" fmla="*/ 995334 w 1800000"/>
                <a:gd name="connsiteY3" fmla="*/ 119709 h 1024508"/>
                <a:gd name="connsiteX4" fmla="*/ 900001 w 1800000"/>
                <a:gd name="connsiteY4" fmla="*/ 0 h 1024508"/>
                <a:gd name="connsiteX5" fmla="*/ 805055 w 1800000"/>
                <a:gd name="connsiteY5" fmla="*/ 119223 h 1024508"/>
                <a:gd name="connsiteX6" fmla="*/ 788827 w 1800000"/>
                <a:gd name="connsiteY6" fmla="*/ 120177 h 1024508"/>
                <a:gd name="connsiteX7" fmla="*/ 453242 w 1800000"/>
                <a:gd name="connsiteY7" fmla="*/ 232007 h 1024508"/>
                <a:gd name="connsiteX8" fmla="*/ 0 w 1800000"/>
                <a:gd name="connsiteY8" fmla="*/ 1013293 h 1024508"/>
                <a:gd name="connsiteX9" fmla="*/ 152856 w 1800000"/>
                <a:gd name="connsiteY9" fmla="*/ 1013292 h 1024508"/>
                <a:gd name="connsiteX10" fmla="*/ 529119 w 1800000"/>
                <a:gd name="connsiteY10" fmla="*/ 364700 h 1024508"/>
                <a:gd name="connsiteX11" fmla="*/ 1278935 w 1800000"/>
                <a:gd name="connsiteY11" fmla="*/ 369373 h 1024508"/>
                <a:gd name="connsiteX12" fmla="*/ 1647086 w 1800000"/>
                <a:gd name="connsiteY12" fmla="*/ 1022604 h 1024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00000" h="1024508">
                  <a:moveTo>
                    <a:pt x="1799930" y="1024508"/>
                  </a:moveTo>
                  <a:cubicBezTo>
                    <a:pt x="1803954" y="701658"/>
                    <a:pt x="1634727" y="401390"/>
                    <a:pt x="1356460" y="237635"/>
                  </a:cubicBezTo>
                  <a:cubicBezTo>
                    <a:pt x="1252110" y="176227"/>
                    <a:pt x="1138423" y="137545"/>
                    <a:pt x="1022294" y="121632"/>
                  </a:cubicBezTo>
                  <a:lnTo>
                    <a:pt x="995334" y="119709"/>
                  </a:lnTo>
                  <a:lnTo>
                    <a:pt x="900001" y="0"/>
                  </a:lnTo>
                  <a:lnTo>
                    <a:pt x="805055" y="119223"/>
                  </a:lnTo>
                  <a:lnTo>
                    <a:pt x="788827" y="120177"/>
                  </a:lnTo>
                  <a:cubicBezTo>
                    <a:pt x="672510" y="134642"/>
                    <a:pt x="558349" y="171904"/>
                    <a:pt x="453242" y="232007"/>
                  </a:cubicBezTo>
                  <a:cubicBezTo>
                    <a:pt x="172955" y="392282"/>
                    <a:pt x="0" y="690418"/>
                    <a:pt x="0" y="1013293"/>
                  </a:cubicBezTo>
                  <a:lnTo>
                    <a:pt x="152856" y="1013292"/>
                  </a:lnTo>
                  <a:cubicBezTo>
                    <a:pt x="152856" y="745254"/>
                    <a:pt x="296437" y="497754"/>
                    <a:pt x="529119" y="364700"/>
                  </a:cubicBezTo>
                  <a:cubicBezTo>
                    <a:pt x="761802" y="231647"/>
                    <a:pt x="1047929" y="233430"/>
                    <a:pt x="1278935" y="369373"/>
                  </a:cubicBezTo>
                  <a:cubicBezTo>
                    <a:pt x="1509941" y="505316"/>
                    <a:pt x="1650426" y="754587"/>
                    <a:pt x="1647086" y="1022604"/>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th-TH" sz="1800" b="0" i="0" u="none" strike="noStrike" kern="1200" cap="none" spc="0" normalizeH="0" baseline="0" noProof="0">
                <a:ln>
                  <a:noFill/>
                </a:ln>
                <a:solidFill>
                  <a:srgbClr val="444444"/>
                </a:solidFill>
                <a:effectLst/>
                <a:uLnTx/>
                <a:uFillTx/>
                <a:latin typeface="Calibri" panose="020F0502020204030204"/>
                <a:ea typeface="+mn-ea"/>
                <a:cs typeface="Cordia New" panose="020B0304020202020204" pitchFamily="34" charset="-34"/>
              </a:endParaRPr>
            </a:p>
          </p:txBody>
        </p:sp>
        <p:sp>
          <p:nvSpPr>
            <p:cNvPr id="1048828" name="Freeform 72"/>
            <p:cNvSpPr>
              <a:spLocks noEditPoints="1"/>
            </p:cNvSpPr>
            <p:nvPr/>
          </p:nvSpPr>
          <p:spPr bwMode="auto">
            <a:xfrm>
              <a:off x="4453467" y="4659740"/>
              <a:ext cx="494802" cy="487304"/>
            </a:xfrm>
            <a:custGeom>
              <a:avLst/>
              <a:gdLst>
                <a:gd name="T0" fmla="*/ 13 w 59"/>
                <a:gd name="T1" fmla="*/ 39 h 58"/>
                <a:gd name="T2" fmla="*/ 15 w 59"/>
                <a:gd name="T3" fmla="*/ 38 h 58"/>
                <a:gd name="T4" fmla="*/ 15 w 59"/>
                <a:gd name="T5" fmla="*/ 37 h 58"/>
                <a:gd name="T6" fmla="*/ 14 w 59"/>
                <a:gd name="T7" fmla="*/ 36 h 58"/>
                <a:gd name="T8" fmla="*/ 13 w 59"/>
                <a:gd name="T9" fmla="*/ 36 h 58"/>
                <a:gd name="T10" fmla="*/ 11 w 59"/>
                <a:gd name="T11" fmla="*/ 37 h 58"/>
                <a:gd name="T12" fmla="*/ 11 w 59"/>
                <a:gd name="T13" fmla="*/ 38 h 58"/>
                <a:gd name="T14" fmla="*/ 12 w 59"/>
                <a:gd name="T15" fmla="*/ 40 h 58"/>
                <a:gd name="T16" fmla="*/ 13 w 59"/>
                <a:gd name="T17" fmla="*/ 39 h 58"/>
                <a:gd name="T18" fmla="*/ 22 w 59"/>
                <a:gd name="T19" fmla="*/ 38 h 58"/>
                <a:gd name="T20" fmla="*/ 20 w 59"/>
                <a:gd name="T21" fmla="*/ 37 h 58"/>
                <a:gd name="T22" fmla="*/ 19 w 59"/>
                <a:gd name="T23" fmla="*/ 37 h 58"/>
                <a:gd name="T24" fmla="*/ 6 w 59"/>
                <a:gd name="T25" fmla="*/ 51 h 58"/>
                <a:gd name="T26" fmla="*/ 6 w 59"/>
                <a:gd name="T27" fmla="*/ 52 h 58"/>
                <a:gd name="T28" fmla="*/ 7 w 59"/>
                <a:gd name="T29" fmla="*/ 53 h 58"/>
                <a:gd name="T30" fmla="*/ 8 w 59"/>
                <a:gd name="T31" fmla="*/ 53 h 58"/>
                <a:gd name="T32" fmla="*/ 21 w 59"/>
                <a:gd name="T33" fmla="*/ 39 h 58"/>
                <a:gd name="T34" fmla="*/ 22 w 59"/>
                <a:gd name="T35" fmla="*/ 38 h 58"/>
                <a:gd name="T36" fmla="*/ 22 w 59"/>
                <a:gd name="T37" fmla="*/ 44 h 58"/>
                <a:gd name="T38" fmla="*/ 21 w 59"/>
                <a:gd name="T39" fmla="*/ 44 h 58"/>
                <a:gd name="T40" fmla="*/ 17 w 59"/>
                <a:gd name="T41" fmla="*/ 48 h 58"/>
                <a:gd name="T42" fmla="*/ 16 w 59"/>
                <a:gd name="T43" fmla="*/ 49 h 58"/>
                <a:gd name="T44" fmla="*/ 18 w 59"/>
                <a:gd name="T45" fmla="*/ 50 h 58"/>
                <a:gd name="T46" fmla="*/ 19 w 59"/>
                <a:gd name="T47" fmla="*/ 50 h 58"/>
                <a:gd name="T48" fmla="*/ 23 w 59"/>
                <a:gd name="T49" fmla="*/ 46 h 58"/>
                <a:gd name="T50" fmla="*/ 23 w 59"/>
                <a:gd name="T51" fmla="*/ 45 h 58"/>
                <a:gd name="T52" fmla="*/ 22 w 59"/>
                <a:gd name="T53" fmla="*/ 44 h 58"/>
                <a:gd name="T54" fmla="*/ 59 w 59"/>
                <a:gd name="T55" fmla="*/ 1 h 58"/>
                <a:gd name="T56" fmla="*/ 58 w 59"/>
                <a:gd name="T57" fmla="*/ 0 h 58"/>
                <a:gd name="T58" fmla="*/ 57 w 59"/>
                <a:gd name="T59" fmla="*/ 0 h 58"/>
                <a:gd name="T60" fmla="*/ 57 w 59"/>
                <a:gd name="T61" fmla="*/ 0 h 58"/>
                <a:gd name="T62" fmla="*/ 1 w 59"/>
                <a:gd name="T63" fmla="*/ 24 h 58"/>
                <a:gd name="T64" fmla="*/ 1 w 59"/>
                <a:gd name="T65" fmla="*/ 24 h 58"/>
                <a:gd name="T66" fmla="*/ 1 w 59"/>
                <a:gd name="T67" fmla="*/ 24 h 58"/>
                <a:gd name="T68" fmla="*/ 1 w 59"/>
                <a:gd name="T69" fmla="*/ 24 h 58"/>
                <a:gd name="T70" fmla="*/ 0 w 59"/>
                <a:gd name="T71" fmla="*/ 25 h 58"/>
                <a:gd name="T72" fmla="*/ 1 w 59"/>
                <a:gd name="T73" fmla="*/ 26 h 58"/>
                <a:gd name="T74" fmla="*/ 1 w 59"/>
                <a:gd name="T75" fmla="*/ 26 h 58"/>
                <a:gd name="T76" fmla="*/ 23 w 59"/>
                <a:gd name="T77" fmla="*/ 35 h 58"/>
                <a:gd name="T78" fmla="*/ 32 w 59"/>
                <a:gd name="T79" fmla="*/ 57 h 58"/>
                <a:gd name="T80" fmla="*/ 32 w 59"/>
                <a:gd name="T81" fmla="*/ 57 h 58"/>
                <a:gd name="T82" fmla="*/ 34 w 59"/>
                <a:gd name="T83" fmla="*/ 58 h 58"/>
                <a:gd name="T84" fmla="*/ 35 w 59"/>
                <a:gd name="T85" fmla="*/ 58 h 58"/>
                <a:gd name="T86" fmla="*/ 35 w 59"/>
                <a:gd name="T87" fmla="*/ 58 h 58"/>
                <a:gd name="T88" fmla="*/ 35 w 59"/>
                <a:gd name="T89" fmla="*/ 58 h 58"/>
                <a:gd name="T90" fmla="*/ 35 w 59"/>
                <a:gd name="T91" fmla="*/ 58 h 58"/>
                <a:gd name="T92" fmla="*/ 59 w 59"/>
                <a:gd name="T93" fmla="*/ 2 h 58"/>
                <a:gd name="T94" fmla="*/ 59 w 59"/>
                <a:gd name="T95" fmla="*/ 2 h 58"/>
                <a:gd name="T96" fmla="*/ 59 w 59"/>
                <a:gd name="T97" fmla="*/ 1 h 58"/>
                <a:gd name="T98" fmla="*/ 5 w 59"/>
                <a:gd name="T99" fmla="*/ 25 h 58"/>
                <a:gd name="T100" fmla="*/ 52 w 59"/>
                <a:gd name="T101" fmla="*/ 5 h 58"/>
                <a:gd name="T102" fmla="*/ 24 w 59"/>
                <a:gd name="T103" fmla="*/ 33 h 58"/>
                <a:gd name="T104" fmla="*/ 5 w 59"/>
                <a:gd name="T105" fmla="*/ 25 h 58"/>
                <a:gd name="T106" fmla="*/ 34 w 59"/>
                <a:gd name="T107" fmla="*/ 54 h 58"/>
                <a:gd name="T108" fmla="*/ 26 w 59"/>
                <a:gd name="T109" fmla="*/ 35 h 58"/>
                <a:gd name="T110" fmla="*/ 54 w 59"/>
                <a:gd name="T111" fmla="*/ 7 h 58"/>
                <a:gd name="T112" fmla="*/ 34 w 59"/>
                <a:gd name="T113" fmla="*/ 5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 h="58">
                  <a:moveTo>
                    <a:pt x="13" y="39"/>
                  </a:moveTo>
                  <a:cubicBezTo>
                    <a:pt x="15" y="38"/>
                    <a:pt x="15" y="38"/>
                    <a:pt x="15" y="38"/>
                  </a:cubicBezTo>
                  <a:cubicBezTo>
                    <a:pt x="15" y="38"/>
                    <a:pt x="15" y="37"/>
                    <a:pt x="15" y="37"/>
                  </a:cubicBezTo>
                  <a:cubicBezTo>
                    <a:pt x="15" y="36"/>
                    <a:pt x="14" y="36"/>
                    <a:pt x="14" y="36"/>
                  </a:cubicBezTo>
                  <a:cubicBezTo>
                    <a:pt x="13" y="36"/>
                    <a:pt x="13" y="36"/>
                    <a:pt x="13" y="36"/>
                  </a:cubicBezTo>
                  <a:cubicBezTo>
                    <a:pt x="11" y="37"/>
                    <a:pt x="11" y="37"/>
                    <a:pt x="11" y="37"/>
                  </a:cubicBezTo>
                  <a:cubicBezTo>
                    <a:pt x="11" y="38"/>
                    <a:pt x="11" y="38"/>
                    <a:pt x="11" y="38"/>
                  </a:cubicBezTo>
                  <a:cubicBezTo>
                    <a:pt x="11" y="39"/>
                    <a:pt x="12" y="40"/>
                    <a:pt x="12" y="40"/>
                  </a:cubicBezTo>
                  <a:cubicBezTo>
                    <a:pt x="13" y="40"/>
                    <a:pt x="13" y="40"/>
                    <a:pt x="13" y="39"/>
                  </a:cubicBezTo>
                  <a:close/>
                  <a:moveTo>
                    <a:pt x="22" y="38"/>
                  </a:moveTo>
                  <a:cubicBezTo>
                    <a:pt x="22" y="38"/>
                    <a:pt x="21" y="37"/>
                    <a:pt x="20" y="37"/>
                  </a:cubicBezTo>
                  <a:cubicBezTo>
                    <a:pt x="20" y="37"/>
                    <a:pt x="20" y="37"/>
                    <a:pt x="19" y="37"/>
                  </a:cubicBezTo>
                  <a:cubicBezTo>
                    <a:pt x="6" y="51"/>
                    <a:pt x="6" y="51"/>
                    <a:pt x="6" y="51"/>
                  </a:cubicBezTo>
                  <a:cubicBezTo>
                    <a:pt x="6" y="51"/>
                    <a:pt x="6" y="51"/>
                    <a:pt x="6" y="52"/>
                  </a:cubicBezTo>
                  <a:cubicBezTo>
                    <a:pt x="6" y="52"/>
                    <a:pt x="6" y="53"/>
                    <a:pt x="7" y="53"/>
                  </a:cubicBezTo>
                  <a:cubicBezTo>
                    <a:pt x="7" y="53"/>
                    <a:pt x="8" y="53"/>
                    <a:pt x="8" y="53"/>
                  </a:cubicBezTo>
                  <a:cubicBezTo>
                    <a:pt x="21" y="39"/>
                    <a:pt x="21" y="39"/>
                    <a:pt x="21" y="39"/>
                  </a:cubicBezTo>
                  <a:cubicBezTo>
                    <a:pt x="22" y="39"/>
                    <a:pt x="22" y="39"/>
                    <a:pt x="22" y="38"/>
                  </a:cubicBezTo>
                  <a:close/>
                  <a:moveTo>
                    <a:pt x="22" y="44"/>
                  </a:moveTo>
                  <a:cubicBezTo>
                    <a:pt x="21" y="44"/>
                    <a:pt x="21" y="44"/>
                    <a:pt x="21" y="44"/>
                  </a:cubicBezTo>
                  <a:cubicBezTo>
                    <a:pt x="17" y="48"/>
                    <a:pt x="17" y="48"/>
                    <a:pt x="17" y="48"/>
                  </a:cubicBezTo>
                  <a:cubicBezTo>
                    <a:pt x="16" y="48"/>
                    <a:pt x="16" y="49"/>
                    <a:pt x="16" y="49"/>
                  </a:cubicBezTo>
                  <a:cubicBezTo>
                    <a:pt x="16" y="50"/>
                    <a:pt x="17" y="50"/>
                    <a:pt x="18" y="50"/>
                  </a:cubicBezTo>
                  <a:cubicBezTo>
                    <a:pt x="18" y="50"/>
                    <a:pt x="18" y="50"/>
                    <a:pt x="19" y="50"/>
                  </a:cubicBezTo>
                  <a:cubicBezTo>
                    <a:pt x="23" y="46"/>
                    <a:pt x="23" y="46"/>
                    <a:pt x="23" y="46"/>
                  </a:cubicBezTo>
                  <a:cubicBezTo>
                    <a:pt x="23" y="46"/>
                    <a:pt x="23" y="45"/>
                    <a:pt x="23" y="45"/>
                  </a:cubicBezTo>
                  <a:cubicBezTo>
                    <a:pt x="23" y="44"/>
                    <a:pt x="22" y="44"/>
                    <a:pt x="22" y="44"/>
                  </a:cubicBezTo>
                  <a:close/>
                  <a:moveTo>
                    <a:pt x="59" y="1"/>
                  </a:moveTo>
                  <a:cubicBezTo>
                    <a:pt x="59" y="0"/>
                    <a:pt x="58" y="0"/>
                    <a:pt x="58" y="0"/>
                  </a:cubicBezTo>
                  <a:cubicBezTo>
                    <a:pt x="57" y="0"/>
                    <a:pt x="57" y="0"/>
                    <a:pt x="57" y="0"/>
                  </a:cubicBezTo>
                  <a:cubicBezTo>
                    <a:pt x="57" y="0"/>
                    <a:pt x="57" y="0"/>
                    <a:pt x="57" y="0"/>
                  </a:cubicBezTo>
                  <a:cubicBezTo>
                    <a:pt x="1" y="24"/>
                    <a:pt x="1" y="24"/>
                    <a:pt x="1" y="24"/>
                  </a:cubicBezTo>
                  <a:cubicBezTo>
                    <a:pt x="1" y="24"/>
                    <a:pt x="1" y="24"/>
                    <a:pt x="1" y="24"/>
                  </a:cubicBezTo>
                  <a:cubicBezTo>
                    <a:pt x="1" y="24"/>
                    <a:pt x="1" y="24"/>
                    <a:pt x="1" y="24"/>
                  </a:cubicBezTo>
                  <a:cubicBezTo>
                    <a:pt x="1" y="24"/>
                    <a:pt x="1" y="24"/>
                    <a:pt x="1" y="24"/>
                  </a:cubicBezTo>
                  <a:cubicBezTo>
                    <a:pt x="1" y="24"/>
                    <a:pt x="0" y="24"/>
                    <a:pt x="0" y="25"/>
                  </a:cubicBezTo>
                  <a:cubicBezTo>
                    <a:pt x="0" y="26"/>
                    <a:pt x="1" y="26"/>
                    <a:pt x="1" y="26"/>
                  </a:cubicBezTo>
                  <a:cubicBezTo>
                    <a:pt x="1" y="26"/>
                    <a:pt x="1" y="26"/>
                    <a:pt x="1" y="26"/>
                  </a:cubicBezTo>
                  <a:cubicBezTo>
                    <a:pt x="23" y="35"/>
                    <a:pt x="23" y="35"/>
                    <a:pt x="23" y="35"/>
                  </a:cubicBezTo>
                  <a:cubicBezTo>
                    <a:pt x="32" y="57"/>
                    <a:pt x="32" y="57"/>
                    <a:pt x="32" y="57"/>
                  </a:cubicBezTo>
                  <a:cubicBezTo>
                    <a:pt x="32" y="57"/>
                    <a:pt x="32" y="57"/>
                    <a:pt x="32" y="57"/>
                  </a:cubicBezTo>
                  <a:cubicBezTo>
                    <a:pt x="33" y="58"/>
                    <a:pt x="33" y="58"/>
                    <a:pt x="34" y="58"/>
                  </a:cubicBezTo>
                  <a:cubicBezTo>
                    <a:pt x="34" y="58"/>
                    <a:pt x="35" y="58"/>
                    <a:pt x="35" y="58"/>
                  </a:cubicBezTo>
                  <a:cubicBezTo>
                    <a:pt x="35" y="58"/>
                    <a:pt x="35" y="58"/>
                    <a:pt x="35" y="58"/>
                  </a:cubicBezTo>
                  <a:cubicBezTo>
                    <a:pt x="35" y="58"/>
                    <a:pt x="35" y="58"/>
                    <a:pt x="35" y="58"/>
                  </a:cubicBezTo>
                  <a:cubicBezTo>
                    <a:pt x="35" y="58"/>
                    <a:pt x="35" y="58"/>
                    <a:pt x="35" y="58"/>
                  </a:cubicBezTo>
                  <a:cubicBezTo>
                    <a:pt x="59" y="2"/>
                    <a:pt x="59" y="2"/>
                    <a:pt x="59" y="2"/>
                  </a:cubicBezTo>
                  <a:cubicBezTo>
                    <a:pt x="59" y="2"/>
                    <a:pt x="59" y="2"/>
                    <a:pt x="59" y="2"/>
                  </a:cubicBezTo>
                  <a:cubicBezTo>
                    <a:pt x="59" y="1"/>
                    <a:pt x="59" y="1"/>
                    <a:pt x="59" y="1"/>
                  </a:cubicBezTo>
                  <a:close/>
                  <a:moveTo>
                    <a:pt x="5" y="25"/>
                  </a:moveTo>
                  <a:cubicBezTo>
                    <a:pt x="52" y="5"/>
                    <a:pt x="52" y="5"/>
                    <a:pt x="52" y="5"/>
                  </a:cubicBezTo>
                  <a:cubicBezTo>
                    <a:pt x="24" y="33"/>
                    <a:pt x="24" y="33"/>
                    <a:pt x="24" y="33"/>
                  </a:cubicBezTo>
                  <a:lnTo>
                    <a:pt x="5" y="25"/>
                  </a:lnTo>
                  <a:close/>
                  <a:moveTo>
                    <a:pt x="34" y="54"/>
                  </a:moveTo>
                  <a:cubicBezTo>
                    <a:pt x="26" y="35"/>
                    <a:pt x="26" y="35"/>
                    <a:pt x="26" y="35"/>
                  </a:cubicBezTo>
                  <a:cubicBezTo>
                    <a:pt x="54" y="7"/>
                    <a:pt x="54" y="7"/>
                    <a:pt x="54" y="7"/>
                  </a:cubicBezTo>
                  <a:lnTo>
                    <a:pt x="34" y="54"/>
                  </a:lnTo>
                  <a:close/>
                </a:path>
              </a:pathLst>
            </a:custGeom>
            <a:grpFill/>
            <a:ln>
              <a:noFill/>
            </a:ln>
          </p:spPr>
          <p:txBody>
            <a:bodyPr vert="horz" wrap="square" lIns="91440" tIns="45720" rIns="91440" bIns="45720" numCol="1" anchor="t" anchorCtr="0" compatLnSpc="1"/>
            <a:p>
              <a:pPr marL="0" marR="0" lvl="0" indent="0" algn="l" defTabSz="914400" rtl="0" eaLnBrk="1" fontAlgn="auto" latinLnBrk="0" hangingPunct="1">
                <a:lnSpc>
                  <a:spcPct val="100000"/>
                </a:lnSpc>
                <a:spcBef>
                  <a:spcPts val="0"/>
                </a:spcBef>
                <a:spcAft>
                  <a:spcPts val="0"/>
                </a:spcAft>
                <a:buClrTx/>
                <a:buSzTx/>
                <a:buFontTx/>
                <a:buNone/>
              </a:pPr>
              <a:endParaRPr kumimoji="0" lang="th-TH" sz="1800" b="0" i="0" u="none" strike="noStrike" kern="1200" cap="none" spc="0" normalizeH="0" baseline="0" noProof="0">
                <a:ln>
                  <a:noFill/>
                </a:ln>
                <a:solidFill>
                  <a:srgbClr val="56BDBD"/>
                </a:solidFill>
                <a:effectLst/>
                <a:uLnTx/>
                <a:uFillTx/>
                <a:latin typeface="Calibri" panose="020F0502020204030204"/>
                <a:ea typeface="+mn-ea"/>
                <a:cs typeface="Cordia New" panose="020B0304020202020204" pitchFamily="34" charset="-34"/>
              </a:endParaRPr>
            </a:p>
          </p:txBody>
        </p:sp>
      </p:grpSp>
      <p:sp>
        <p:nvSpPr>
          <p:cNvPr id="1048829" name="TextBox 7"/>
          <p:cNvSpPr txBox="1">
            <a:spLocks noChangeArrowheads="1"/>
          </p:cNvSpPr>
          <p:nvPr/>
        </p:nvSpPr>
        <p:spPr bwMode="auto">
          <a:xfrm flipH="1">
            <a:off x="3220720" y="1830705"/>
            <a:ext cx="2522220" cy="1615440"/>
          </a:xfrm>
          <a:prstGeom prst="rect">
            <a:avLst/>
          </a:prstGeom>
          <a:noFill/>
          <a:ln>
            <a:noFill/>
          </a:ln>
        </p:spPr>
        <p:txBody>
          <a:bodyPr wrap="square" lIns="0" tIns="0" rIns="0" bIns="0">
            <a:spAutoFit/>
            <a:scene3d>
              <a:camera prst="orthographicFront"/>
              <a:lightRig rig="threePt" dir="t"/>
            </a:scene3d>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pPr>
            <a:r>
              <a:rPr kumimoji="0" lang="en-US" altLang="en-US" sz="1500" b="0"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Times New Roman" panose="02020603050405020304" charset="0"/>
                <a:ea typeface="Lato Medium" panose="020F0502020204030203" pitchFamily="34" charset="0"/>
                <a:cs typeface="Times New Roman" panose="02020603050405020304" charset="0"/>
              </a:rPr>
              <a:t>2. Perawat harus menghargai keunikan pasien, menghargai perbedaan karakter, memahami perasaan dan perilaku pasien dengan melihat perbedaan latar belakang keluarga, budaya, dan keunikan setiap individu</a:t>
            </a:r>
            <a:endParaRPr kumimoji="0" lang="en-US" altLang="en-US" sz="1500" b="0"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Times New Roman" panose="02020603050405020304" charset="0"/>
              <a:ea typeface="Lato Medium" panose="020F0502020204030203" pitchFamily="34" charset="0"/>
              <a:cs typeface="Times New Roman" panose="02020603050405020304" charset="0"/>
            </a:endParaRPr>
          </a:p>
        </p:txBody>
      </p:sp>
      <p:grpSp>
        <p:nvGrpSpPr>
          <p:cNvPr id="72" name="组合 3"/>
          <p:cNvGrpSpPr/>
          <p:nvPr/>
        </p:nvGrpSpPr>
        <p:grpSpPr>
          <a:xfrm>
            <a:off x="6255141" y="3833433"/>
            <a:ext cx="2412023" cy="1372854"/>
            <a:chOff x="6255141" y="3833433"/>
            <a:chExt cx="2412023" cy="1372854"/>
          </a:xfrm>
          <a:solidFill>
            <a:srgbClr val="E84117"/>
          </a:solidFill>
        </p:grpSpPr>
        <p:sp>
          <p:nvSpPr>
            <p:cNvPr id="1048830" name="Freeform 3"/>
            <p:cNvSpPr/>
            <p:nvPr/>
          </p:nvSpPr>
          <p:spPr>
            <a:xfrm rot="10800000" flipV="1">
              <a:off x="6255141" y="3833433"/>
              <a:ext cx="2412023" cy="1372854"/>
            </a:xfrm>
            <a:custGeom>
              <a:avLst/>
              <a:gdLst>
                <a:gd name="connsiteX0" fmla="*/ 1799930 w 1800000"/>
                <a:gd name="connsiteY0" fmla="*/ 1024508 h 1024508"/>
                <a:gd name="connsiteX1" fmla="*/ 1356460 w 1800000"/>
                <a:gd name="connsiteY1" fmla="*/ 237635 h 1024508"/>
                <a:gd name="connsiteX2" fmla="*/ 1022294 w 1800000"/>
                <a:gd name="connsiteY2" fmla="*/ 121632 h 1024508"/>
                <a:gd name="connsiteX3" fmla="*/ 995334 w 1800000"/>
                <a:gd name="connsiteY3" fmla="*/ 119709 h 1024508"/>
                <a:gd name="connsiteX4" fmla="*/ 900001 w 1800000"/>
                <a:gd name="connsiteY4" fmla="*/ 0 h 1024508"/>
                <a:gd name="connsiteX5" fmla="*/ 805055 w 1800000"/>
                <a:gd name="connsiteY5" fmla="*/ 119223 h 1024508"/>
                <a:gd name="connsiteX6" fmla="*/ 788827 w 1800000"/>
                <a:gd name="connsiteY6" fmla="*/ 120177 h 1024508"/>
                <a:gd name="connsiteX7" fmla="*/ 453242 w 1800000"/>
                <a:gd name="connsiteY7" fmla="*/ 232007 h 1024508"/>
                <a:gd name="connsiteX8" fmla="*/ 0 w 1800000"/>
                <a:gd name="connsiteY8" fmla="*/ 1013293 h 1024508"/>
                <a:gd name="connsiteX9" fmla="*/ 152856 w 1800000"/>
                <a:gd name="connsiteY9" fmla="*/ 1013292 h 1024508"/>
                <a:gd name="connsiteX10" fmla="*/ 529119 w 1800000"/>
                <a:gd name="connsiteY10" fmla="*/ 364700 h 1024508"/>
                <a:gd name="connsiteX11" fmla="*/ 1278935 w 1800000"/>
                <a:gd name="connsiteY11" fmla="*/ 369373 h 1024508"/>
                <a:gd name="connsiteX12" fmla="*/ 1647086 w 1800000"/>
                <a:gd name="connsiteY12" fmla="*/ 1022604 h 1024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00000" h="1024508">
                  <a:moveTo>
                    <a:pt x="1799930" y="1024508"/>
                  </a:moveTo>
                  <a:cubicBezTo>
                    <a:pt x="1803954" y="701658"/>
                    <a:pt x="1634727" y="401390"/>
                    <a:pt x="1356460" y="237635"/>
                  </a:cubicBezTo>
                  <a:cubicBezTo>
                    <a:pt x="1252110" y="176227"/>
                    <a:pt x="1138423" y="137545"/>
                    <a:pt x="1022294" y="121632"/>
                  </a:cubicBezTo>
                  <a:lnTo>
                    <a:pt x="995334" y="119709"/>
                  </a:lnTo>
                  <a:lnTo>
                    <a:pt x="900001" y="0"/>
                  </a:lnTo>
                  <a:lnTo>
                    <a:pt x="805055" y="119223"/>
                  </a:lnTo>
                  <a:lnTo>
                    <a:pt x="788827" y="120177"/>
                  </a:lnTo>
                  <a:cubicBezTo>
                    <a:pt x="672510" y="134642"/>
                    <a:pt x="558349" y="171904"/>
                    <a:pt x="453242" y="232007"/>
                  </a:cubicBezTo>
                  <a:cubicBezTo>
                    <a:pt x="172955" y="392282"/>
                    <a:pt x="0" y="690418"/>
                    <a:pt x="0" y="1013293"/>
                  </a:cubicBezTo>
                  <a:lnTo>
                    <a:pt x="152856" y="1013292"/>
                  </a:lnTo>
                  <a:cubicBezTo>
                    <a:pt x="152856" y="745254"/>
                    <a:pt x="296437" y="497754"/>
                    <a:pt x="529119" y="364700"/>
                  </a:cubicBezTo>
                  <a:cubicBezTo>
                    <a:pt x="761802" y="231647"/>
                    <a:pt x="1047929" y="233430"/>
                    <a:pt x="1278935" y="369373"/>
                  </a:cubicBezTo>
                  <a:cubicBezTo>
                    <a:pt x="1509941" y="505316"/>
                    <a:pt x="1650426" y="754587"/>
                    <a:pt x="1647086" y="1022604"/>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th-TH" sz="1800" b="0" i="0" u="none" strike="noStrike" kern="1200" cap="none" spc="0" normalizeH="0" baseline="0" noProof="0">
                <a:ln>
                  <a:noFill/>
                </a:ln>
                <a:solidFill>
                  <a:srgbClr val="444444"/>
                </a:solidFill>
                <a:effectLst/>
                <a:uLnTx/>
                <a:uFillTx/>
                <a:latin typeface="Calibri" panose="020F0502020204030204"/>
                <a:ea typeface="+mn-ea"/>
                <a:cs typeface="Cordia New" panose="020B0304020202020204" pitchFamily="34" charset="-34"/>
              </a:endParaRPr>
            </a:p>
          </p:txBody>
        </p:sp>
        <p:sp>
          <p:nvSpPr>
            <p:cNvPr id="1048831" name="Freeform 76"/>
            <p:cNvSpPr>
              <a:spLocks noEditPoints="1"/>
            </p:cNvSpPr>
            <p:nvPr/>
          </p:nvSpPr>
          <p:spPr bwMode="auto">
            <a:xfrm>
              <a:off x="7212503" y="4659740"/>
              <a:ext cx="497300" cy="487304"/>
            </a:xfrm>
            <a:custGeom>
              <a:avLst/>
              <a:gdLst>
                <a:gd name="T0" fmla="*/ 54 w 59"/>
                <a:gd name="T1" fmla="*/ 22 h 58"/>
                <a:gd name="T2" fmla="*/ 53 w 59"/>
                <a:gd name="T3" fmla="*/ 14 h 58"/>
                <a:gd name="T4" fmla="*/ 48 w 59"/>
                <a:gd name="T5" fmla="*/ 5 h 58"/>
                <a:gd name="T6" fmla="*/ 45 w 59"/>
                <a:gd name="T7" fmla="*/ 5 h 58"/>
                <a:gd name="T8" fmla="*/ 36 w 59"/>
                <a:gd name="T9" fmla="*/ 4 h 58"/>
                <a:gd name="T10" fmla="*/ 34 w 59"/>
                <a:gd name="T11" fmla="*/ 0 h 58"/>
                <a:gd name="T12" fmla="*/ 24 w 59"/>
                <a:gd name="T13" fmla="*/ 2 h 58"/>
                <a:gd name="T14" fmla="*/ 17 w 59"/>
                <a:gd name="T15" fmla="*/ 7 h 58"/>
                <a:gd name="T16" fmla="*/ 13 w 59"/>
                <a:gd name="T17" fmla="*/ 5 h 58"/>
                <a:gd name="T18" fmla="*/ 6 w 59"/>
                <a:gd name="T19" fmla="*/ 11 h 58"/>
                <a:gd name="T20" fmla="*/ 8 w 59"/>
                <a:gd name="T21" fmla="*/ 16 h 58"/>
                <a:gd name="T22" fmla="*/ 2 w 59"/>
                <a:gd name="T23" fmla="*/ 23 h 58"/>
                <a:gd name="T24" fmla="*/ 0 w 59"/>
                <a:gd name="T25" fmla="*/ 33 h 58"/>
                <a:gd name="T26" fmla="*/ 5 w 59"/>
                <a:gd name="T27" fmla="*/ 36 h 58"/>
                <a:gd name="T28" fmla="*/ 6 w 59"/>
                <a:gd name="T29" fmla="*/ 44 h 58"/>
                <a:gd name="T30" fmla="*/ 12 w 59"/>
                <a:gd name="T31" fmla="*/ 53 h 58"/>
                <a:gd name="T32" fmla="*/ 14 w 59"/>
                <a:gd name="T33" fmla="*/ 53 h 58"/>
                <a:gd name="T34" fmla="*/ 23 w 59"/>
                <a:gd name="T35" fmla="*/ 54 h 58"/>
                <a:gd name="T36" fmla="*/ 26 w 59"/>
                <a:gd name="T37" fmla="*/ 58 h 58"/>
                <a:gd name="T38" fmla="*/ 36 w 59"/>
                <a:gd name="T39" fmla="*/ 56 h 58"/>
                <a:gd name="T40" fmla="*/ 42 w 59"/>
                <a:gd name="T41" fmla="*/ 51 h 58"/>
                <a:gd name="T42" fmla="*/ 46 w 59"/>
                <a:gd name="T43" fmla="*/ 53 h 58"/>
                <a:gd name="T44" fmla="*/ 53 w 59"/>
                <a:gd name="T45" fmla="*/ 47 h 58"/>
                <a:gd name="T46" fmla="*/ 52 w 59"/>
                <a:gd name="T47" fmla="*/ 42 h 58"/>
                <a:gd name="T48" fmla="*/ 57 w 59"/>
                <a:gd name="T49" fmla="*/ 35 h 58"/>
                <a:gd name="T50" fmla="*/ 59 w 59"/>
                <a:gd name="T51" fmla="*/ 25 h 58"/>
                <a:gd name="T52" fmla="*/ 56 w 59"/>
                <a:gd name="T53" fmla="*/ 32 h 58"/>
                <a:gd name="T54" fmla="*/ 54 w 59"/>
                <a:gd name="T55" fmla="*/ 33 h 58"/>
                <a:gd name="T56" fmla="*/ 49 w 59"/>
                <a:gd name="T57" fmla="*/ 40 h 58"/>
                <a:gd name="T58" fmla="*/ 51 w 59"/>
                <a:gd name="T59" fmla="*/ 46 h 58"/>
                <a:gd name="T60" fmla="*/ 46 w 59"/>
                <a:gd name="T61" fmla="*/ 50 h 58"/>
                <a:gd name="T62" fmla="*/ 42 w 59"/>
                <a:gd name="T63" fmla="*/ 48 h 58"/>
                <a:gd name="T64" fmla="*/ 36 w 59"/>
                <a:gd name="T65" fmla="*/ 51 h 58"/>
                <a:gd name="T66" fmla="*/ 33 w 59"/>
                <a:gd name="T67" fmla="*/ 56 h 58"/>
                <a:gd name="T68" fmla="*/ 26 w 59"/>
                <a:gd name="T69" fmla="*/ 56 h 58"/>
                <a:gd name="T70" fmla="*/ 24 w 59"/>
                <a:gd name="T71" fmla="*/ 51 h 58"/>
                <a:gd name="T72" fmla="*/ 17 w 59"/>
                <a:gd name="T73" fmla="*/ 48 h 58"/>
                <a:gd name="T74" fmla="*/ 13 w 59"/>
                <a:gd name="T75" fmla="*/ 50 h 58"/>
                <a:gd name="T76" fmla="*/ 8 w 59"/>
                <a:gd name="T77" fmla="*/ 46 h 58"/>
                <a:gd name="T78" fmla="*/ 10 w 59"/>
                <a:gd name="T79" fmla="*/ 40 h 58"/>
                <a:gd name="T80" fmla="*/ 6 w 59"/>
                <a:gd name="T81" fmla="*/ 33 h 58"/>
                <a:gd name="T82" fmla="*/ 3 w 59"/>
                <a:gd name="T83" fmla="*/ 32 h 58"/>
                <a:gd name="T84" fmla="*/ 6 w 59"/>
                <a:gd name="T85" fmla="*/ 25 h 58"/>
                <a:gd name="T86" fmla="*/ 10 w 59"/>
                <a:gd name="T87" fmla="*/ 18 h 58"/>
                <a:gd name="T88" fmla="*/ 8 w 59"/>
                <a:gd name="T89" fmla="*/ 12 h 58"/>
                <a:gd name="T90" fmla="*/ 13 w 59"/>
                <a:gd name="T91" fmla="*/ 8 h 58"/>
                <a:gd name="T92" fmla="*/ 17 w 59"/>
                <a:gd name="T93" fmla="*/ 10 h 58"/>
                <a:gd name="T94" fmla="*/ 24 w 59"/>
                <a:gd name="T95" fmla="*/ 7 h 58"/>
                <a:gd name="T96" fmla="*/ 26 w 59"/>
                <a:gd name="T97" fmla="*/ 2 h 58"/>
                <a:gd name="T98" fmla="*/ 33 w 59"/>
                <a:gd name="T99" fmla="*/ 2 h 58"/>
                <a:gd name="T100" fmla="*/ 36 w 59"/>
                <a:gd name="T101" fmla="*/ 7 h 58"/>
                <a:gd name="T102" fmla="*/ 42 w 59"/>
                <a:gd name="T103" fmla="*/ 10 h 58"/>
                <a:gd name="T104" fmla="*/ 46 w 59"/>
                <a:gd name="T105" fmla="*/ 8 h 58"/>
                <a:gd name="T106" fmla="*/ 51 w 59"/>
                <a:gd name="T107" fmla="*/ 13 h 58"/>
                <a:gd name="T108" fmla="*/ 49 w 59"/>
                <a:gd name="T109" fmla="*/ 18 h 58"/>
                <a:gd name="T110" fmla="*/ 54 w 59"/>
                <a:gd name="T111" fmla="*/ 25 h 58"/>
                <a:gd name="T112" fmla="*/ 56 w 59"/>
                <a:gd name="T113" fmla="*/ 32 h 58"/>
                <a:gd name="T114" fmla="*/ 16 w 59"/>
                <a:gd name="T115" fmla="*/ 29 h 58"/>
                <a:gd name="T116" fmla="*/ 43 w 59"/>
                <a:gd name="T117" fmla="*/ 29 h 58"/>
                <a:gd name="T118" fmla="*/ 30 w 59"/>
                <a:gd name="T119" fmla="*/ 40 h 58"/>
                <a:gd name="T120" fmla="*/ 30 w 59"/>
                <a:gd name="T121" fmla="*/ 18 h 58"/>
                <a:gd name="T122" fmla="*/ 30 w 59"/>
                <a:gd name="T123" fmla="*/ 4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 h="58">
                  <a:moveTo>
                    <a:pt x="57" y="23"/>
                  </a:moveTo>
                  <a:cubicBezTo>
                    <a:pt x="54" y="22"/>
                    <a:pt x="54" y="22"/>
                    <a:pt x="54" y="22"/>
                  </a:cubicBezTo>
                  <a:cubicBezTo>
                    <a:pt x="54" y="20"/>
                    <a:pt x="53" y="18"/>
                    <a:pt x="52" y="16"/>
                  </a:cubicBezTo>
                  <a:cubicBezTo>
                    <a:pt x="53" y="14"/>
                    <a:pt x="53" y="14"/>
                    <a:pt x="53" y="14"/>
                  </a:cubicBezTo>
                  <a:cubicBezTo>
                    <a:pt x="54" y="13"/>
                    <a:pt x="54" y="12"/>
                    <a:pt x="53" y="11"/>
                  </a:cubicBezTo>
                  <a:cubicBezTo>
                    <a:pt x="48" y="5"/>
                    <a:pt x="48" y="5"/>
                    <a:pt x="48" y="5"/>
                  </a:cubicBezTo>
                  <a:cubicBezTo>
                    <a:pt x="47" y="5"/>
                    <a:pt x="47" y="5"/>
                    <a:pt x="46" y="5"/>
                  </a:cubicBezTo>
                  <a:cubicBezTo>
                    <a:pt x="46" y="5"/>
                    <a:pt x="45" y="5"/>
                    <a:pt x="45" y="5"/>
                  </a:cubicBezTo>
                  <a:cubicBezTo>
                    <a:pt x="42" y="7"/>
                    <a:pt x="42" y="7"/>
                    <a:pt x="42" y="7"/>
                  </a:cubicBezTo>
                  <a:cubicBezTo>
                    <a:pt x="40" y="6"/>
                    <a:pt x="38" y="5"/>
                    <a:pt x="36" y="4"/>
                  </a:cubicBezTo>
                  <a:cubicBezTo>
                    <a:pt x="36" y="2"/>
                    <a:pt x="36" y="2"/>
                    <a:pt x="36" y="2"/>
                  </a:cubicBezTo>
                  <a:cubicBezTo>
                    <a:pt x="35" y="1"/>
                    <a:pt x="35" y="0"/>
                    <a:pt x="34" y="0"/>
                  </a:cubicBezTo>
                  <a:cubicBezTo>
                    <a:pt x="26" y="0"/>
                    <a:pt x="26" y="0"/>
                    <a:pt x="26" y="0"/>
                  </a:cubicBezTo>
                  <a:cubicBezTo>
                    <a:pt x="25" y="0"/>
                    <a:pt x="24" y="1"/>
                    <a:pt x="24" y="2"/>
                  </a:cubicBezTo>
                  <a:cubicBezTo>
                    <a:pt x="23" y="4"/>
                    <a:pt x="23" y="4"/>
                    <a:pt x="23" y="4"/>
                  </a:cubicBezTo>
                  <a:cubicBezTo>
                    <a:pt x="21" y="5"/>
                    <a:pt x="19" y="6"/>
                    <a:pt x="17" y="7"/>
                  </a:cubicBezTo>
                  <a:cubicBezTo>
                    <a:pt x="14" y="5"/>
                    <a:pt x="14" y="5"/>
                    <a:pt x="14" y="5"/>
                  </a:cubicBezTo>
                  <a:cubicBezTo>
                    <a:pt x="14" y="5"/>
                    <a:pt x="13" y="5"/>
                    <a:pt x="13" y="5"/>
                  </a:cubicBezTo>
                  <a:cubicBezTo>
                    <a:pt x="12" y="5"/>
                    <a:pt x="12" y="5"/>
                    <a:pt x="12" y="5"/>
                  </a:cubicBezTo>
                  <a:cubicBezTo>
                    <a:pt x="6" y="11"/>
                    <a:pt x="6" y="11"/>
                    <a:pt x="6" y="11"/>
                  </a:cubicBezTo>
                  <a:cubicBezTo>
                    <a:pt x="5" y="12"/>
                    <a:pt x="6" y="13"/>
                    <a:pt x="6" y="14"/>
                  </a:cubicBezTo>
                  <a:cubicBezTo>
                    <a:pt x="8" y="16"/>
                    <a:pt x="8" y="16"/>
                    <a:pt x="8" y="16"/>
                  </a:cubicBezTo>
                  <a:cubicBezTo>
                    <a:pt x="7" y="18"/>
                    <a:pt x="6" y="20"/>
                    <a:pt x="5" y="22"/>
                  </a:cubicBezTo>
                  <a:cubicBezTo>
                    <a:pt x="2" y="23"/>
                    <a:pt x="2" y="23"/>
                    <a:pt x="2" y="23"/>
                  </a:cubicBezTo>
                  <a:cubicBezTo>
                    <a:pt x="1" y="23"/>
                    <a:pt x="0" y="24"/>
                    <a:pt x="0" y="25"/>
                  </a:cubicBezTo>
                  <a:cubicBezTo>
                    <a:pt x="0" y="33"/>
                    <a:pt x="0" y="33"/>
                    <a:pt x="0" y="33"/>
                  </a:cubicBezTo>
                  <a:cubicBezTo>
                    <a:pt x="0" y="34"/>
                    <a:pt x="1" y="35"/>
                    <a:pt x="2" y="35"/>
                  </a:cubicBezTo>
                  <a:cubicBezTo>
                    <a:pt x="5" y="36"/>
                    <a:pt x="5" y="36"/>
                    <a:pt x="5" y="36"/>
                  </a:cubicBezTo>
                  <a:cubicBezTo>
                    <a:pt x="6" y="38"/>
                    <a:pt x="7" y="40"/>
                    <a:pt x="8" y="42"/>
                  </a:cubicBezTo>
                  <a:cubicBezTo>
                    <a:pt x="6" y="44"/>
                    <a:pt x="6" y="44"/>
                    <a:pt x="6" y="44"/>
                  </a:cubicBezTo>
                  <a:cubicBezTo>
                    <a:pt x="6" y="45"/>
                    <a:pt x="5" y="46"/>
                    <a:pt x="6" y="47"/>
                  </a:cubicBezTo>
                  <a:cubicBezTo>
                    <a:pt x="12" y="53"/>
                    <a:pt x="12" y="53"/>
                    <a:pt x="12" y="53"/>
                  </a:cubicBezTo>
                  <a:cubicBezTo>
                    <a:pt x="12" y="53"/>
                    <a:pt x="12" y="53"/>
                    <a:pt x="13" y="53"/>
                  </a:cubicBezTo>
                  <a:cubicBezTo>
                    <a:pt x="13" y="53"/>
                    <a:pt x="14" y="53"/>
                    <a:pt x="14" y="53"/>
                  </a:cubicBezTo>
                  <a:cubicBezTo>
                    <a:pt x="17" y="51"/>
                    <a:pt x="17" y="51"/>
                    <a:pt x="17" y="51"/>
                  </a:cubicBezTo>
                  <a:cubicBezTo>
                    <a:pt x="19" y="52"/>
                    <a:pt x="21" y="53"/>
                    <a:pt x="23" y="54"/>
                  </a:cubicBezTo>
                  <a:cubicBezTo>
                    <a:pt x="24" y="56"/>
                    <a:pt x="24" y="56"/>
                    <a:pt x="24" y="56"/>
                  </a:cubicBezTo>
                  <a:cubicBezTo>
                    <a:pt x="24" y="57"/>
                    <a:pt x="25" y="58"/>
                    <a:pt x="26" y="58"/>
                  </a:cubicBezTo>
                  <a:cubicBezTo>
                    <a:pt x="34" y="58"/>
                    <a:pt x="34" y="58"/>
                    <a:pt x="34" y="58"/>
                  </a:cubicBezTo>
                  <a:cubicBezTo>
                    <a:pt x="35" y="58"/>
                    <a:pt x="35" y="57"/>
                    <a:pt x="36" y="56"/>
                  </a:cubicBezTo>
                  <a:cubicBezTo>
                    <a:pt x="36" y="54"/>
                    <a:pt x="36" y="54"/>
                    <a:pt x="36" y="54"/>
                  </a:cubicBezTo>
                  <a:cubicBezTo>
                    <a:pt x="38" y="53"/>
                    <a:pt x="40" y="52"/>
                    <a:pt x="42" y="51"/>
                  </a:cubicBezTo>
                  <a:cubicBezTo>
                    <a:pt x="45" y="53"/>
                    <a:pt x="45" y="53"/>
                    <a:pt x="45" y="53"/>
                  </a:cubicBezTo>
                  <a:cubicBezTo>
                    <a:pt x="45" y="53"/>
                    <a:pt x="46" y="53"/>
                    <a:pt x="46" y="53"/>
                  </a:cubicBezTo>
                  <a:cubicBezTo>
                    <a:pt x="47" y="53"/>
                    <a:pt x="47" y="53"/>
                    <a:pt x="48" y="53"/>
                  </a:cubicBezTo>
                  <a:cubicBezTo>
                    <a:pt x="53" y="47"/>
                    <a:pt x="53" y="47"/>
                    <a:pt x="53" y="47"/>
                  </a:cubicBezTo>
                  <a:cubicBezTo>
                    <a:pt x="54" y="46"/>
                    <a:pt x="54" y="45"/>
                    <a:pt x="53" y="44"/>
                  </a:cubicBezTo>
                  <a:cubicBezTo>
                    <a:pt x="52" y="42"/>
                    <a:pt x="52" y="42"/>
                    <a:pt x="52" y="42"/>
                  </a:cubicBezTo>
                  <a:cubicBezTo>
                    <a:pt x="53" y="40"/>
                    <a:pt x="54" y="38"/>
                    <a:pt x="54" y="36"/>
                  </a:cubicBezTo>
                  <a:cubicBezTo>
                    <a:pt x="57" y="35"/>
                    <a:pt x="57" y="35"/>
                    <a:pt x="57" y="35"/>
                  </a:cubicBezTo>
                  <a:cubicBezTo>
                    <a:pt x="58" y="35"/>
                    <a:pt x="59" y="34"/>
                    <a:pt x="59" y="33"/>
                  </a:cubicBezTo>
                  <a:cubicBezTo>
                    <a:pt x="59" y="25"/>
                    <a:pt x="59" y="25"/>
                    <a:pt x="59" y="25"/>
                  </a:cubicBezTo>
                  <a:cubicBezTo>
                    <a:pt x="59" y="24"/>
                    <a:pt x="58" y="23"/>
                    <a:pt x="57" y="23"/>
                  </a:cubicBezTo>
                  <a:close/>
                  <a:moveTo>
                    <a:pt x="56" y="32"/>
                  </a:moveTo>
                  <a:cubicBezTo>
                    <a:pt x="56" y="32"/>
                    <a:pt x="56" y="32"/>
                    <a:pt x="56" y="32"/>
                  </a:cubicBezTo>
                  <a:cubicBezTo>
                    <a:pt x="54" y="33"/>
                    <a:pt x="54" y="33"/>
                    <a:pt x="54" y="33"/>
                  </a:cubicBezTo>
                  <a:cubicBezTo>
                    <a:pt x="53" y="33"/>
                    <a:pt x="52" y="34"/>
                    <a:pt x="52" y="35"/>
                  </a:cubicBezTo>
                  <a:cubicBezTo>
                    <a:pt x="51" y="37"/>
                    <a:pt x="50" y="39"/>
                    <a:pt x="49" y="40"/>
                  </a:cubicBezTo>
                  <a:cubicBezTo>
                    <a:pt x="49" y="41"/>
                    <a:pt x="49" y="42"/>
                    <a:pt x="49" y="43"/>
                  </a:cubicBezTo>
                  <a:cubicBezTo>
                    <a:pt x="51" y="46"/>
                    <a:pt x="51" y="46"/>
                    <a:pt x="51" y="46"/>
                  </a:cubicBezTo>
                  <a:cubicBezTo>
                    <a:pt x="46" y="50"/>
                    <a:pt x="46" y="50"/>
                    <a:pt x="46" y="50"/>
                  </a:cubicBezTo>
                  <a:cubicBezTo>
                    <a:pt x="46" y="50"/>
                    <a:pt x="46" y="50"/>
                    <a:pt x="46" y="50"/>
                  </a:cubicBezTo>
                  <a:cubicBezTo>
                    <a:pt x="44" y="49"/>
                    <a:pt x="44" y="49"/>
                    <a:pt x="44" y="49"/>
                  </a:cubicBezTo>
                  <a:cubicBezTo>
                    <a:pt x="43" y="48"/>
                    <a:pt x="43" y="48"/>
                    <a:pt x="42" y="48"/>
                  </a:cubicBezTo>
                  <a:cubicBezTo>
                    <a:pt x="42" y="48"/>
                    <a:pt x="41" y="48"/>
                    <a:pt x="41" y="49"/>
                  </a:cubicBezTo>
                  <a:cubicBezTo>
                    <a:pt x="39" y="50"/>
                    <a:pt x="37" y="50"/>
                    <a:pt x="36" y="51"/>
                  </a:cubicBezTo>
                  <a:cubicBezTo>
                    <a:pt x="35" y="51"/>
                    <a:pt x="34" y="52"/>
                    <a:pt x="34" y="53"/>
                  </a:cubicBezTo>
                  <a:cubicBezTo>
                    <a:pt x="33" y="56"/>
                    <a:pt x="33" y="56"/>
                    <a:pt x="33" y="56"/>
                  </a:cubicBezTo>
                  <a:cubicBezTo>
                    <a:pt x="33" y="56"/>
                    <a:pt x="33" y="56"/>
                    <a:pt x="33" y="56"/>
                  </a:cubicBezTo>
                  <a:cubicBezTo>
                    <a:pt x="26" y="56"/>
                    <a:pt x="26" y="56"/>
                    <a:pt x="26" y="56"/>
                  </a:cubicBezTo>
                  <a:cubicBezTo>
                    <a:pt x="26" y="53"/>
                    <a:pt x="26" y="53"/>
                    <a:pt x="26" y="53"/>
                  </a:cubicBezTo>
                  <a:cubicBezTo>
                    <a:pt x="25" y="52"/>
                    <a:pt x="25" y="51"/>
                    <a:pt x="24" y="51"/>
                  </a:cubicBezTo>
                  <a:cubicBezTo>
                    <a:pt x="22" y="50"/>
                    <a:pt x="20" y="50"/>
                    <a:pt x="18" y="49"/>
                  </a:cubicBezTo>
                  <a:cubicBezTo>
                    <a:pt x="18" y="48"/>
                    <a:pt x="17" y="48"/>
                    <a:pt x="17" y="48"/>
                  </a:cubicBezTo>
                  <a:cubicBezTo>
                    <a:pt x="16" y="48"/>
                    <a:pt x="16" y="48"/>
                    <a:pt x="16" y="49"/>
                  </a:cubicBezTo>
                  <a:cubicBezTo>
                    <a:pt x="13" y="50"/>
                    <a:pt x="13" y="50"/>
                    <a:pt x="13" y="50"/>
                  </a:cubicBezTo>
                  <a:cubicBezTo>
                    <a:pt x="13" y="50"/>
                    <a:pt x="13" y="50"/>
                    <a:pt x="13" y="50"/>
                  </a:cubicBezTo>
                  <a:cubicBezTo>
                    <a:pt x="8" y="46"/>
                    <a:pt x="8" y="46"/>
                    <a:pt x="8" y="46"/>
                  </a:cubicBezTo>
                  <a:cubicBezTo>
                    <a:pt x="10" y="43"/>
                    <a:pt x="10" y="43"/>
                    <a:pt x="10" y="43"/>
                  </a:cubicBezTo>
                  <a:cubicBezTo>
                    <a:pt x="10" y="42"/>
                    <a:pt x="10" y="41"/>
                    <a:pt x="10" y="40"/>
                  </a:cubicBezTo>
                  <a:cubicBezTo>
                    <a:pt x="9" y="39"/>
                    <a:pt x="8" y="37"/>
                    <a:pt x="8" y="35"/>
                  </a:cubicBezTo>
                  <a:cubicBezTo>
                    <a:pt x="7" y="34"/>
                    <a:pt x="7" y="33"/>
                    <a:pt x="6" y="33"/>
                  </a:cubicBezTo>
                  <a:cubicBezTo>
                    <a:pt x="3" y="32"/>
                    <a:pt x="3" y="32"/>
                    <a:pt x="3" y="32"/>
                  </a:cubicBezTo>
                  <a:cubicBezTo>
                    <a:pt x="3" y="32"/>
                    <a:pt x="3" y="32"/>
                    <a:pt x="3" y="32"/>
                  </a:cubicBezTo>
                  <a:cubicBezTo>
                    <a:pt x="3" y="26"/>
                    <a:pt x="3" y="26"/>
                    <a:pt x="3" y="26"/>
                  </a:cubicBezTo>
                  <a:cubicBezTo>
                    <a:pt x="6" y="25"/>
                    <a:pt x="6" y="25"/>
                    <a:pt x="6" y="25"/>
                  </a:cubicBezTo>
                  <a:cubicBezTo>
                    <a:pt x="7" y="25"/>
                    <a:pt x="7" y="24"/>
                    <a:pt x="8" y="23"/>
                  </a:cubicBezTo>
                  <a:cubicBezTo>
                    <a:pt x="8" y="21"/>
                    <a:pt x="9" y="19"/>
                    <a:pt x="10" y="18"/>
                  </a:cubicBezTo>
                  <a:cubicBezTo>
                    <a:pt x="10" y="17"/>
                    <a:pt x="10" y="16"/>
                    <a:pt x="10" y="15"/>
                  </a:cubicBezTo>
                  <a:cubicBezTo>
                    <a:pt x="8" y="12"/>
                    <a:pt x="8" y="12"/>
                    <a:pt x="8" y="12"/>
                  </a:cubicBezTo>
                  <a:cubicBezTo>
                    <a:pt x="8" y="12"/>
                    <a:pt x="8" y="12"/>
                    <a:pt x="8" y="12"/>
                  </a:cubicBezTo>
                  <a:cubicBezTo>
                    <a:pt x="13" y="8"/>
                    <a:pt x="13" y="8"/>
                    <a:pt x="13" y="8"/>
                  </a:cubicBezTo>
                  <a:cubicBezTo>
                    <a:pt x="16" y="9"/>
                    <a:pt x="16" y="9"/>
                    <a:pt x="16" y="9"/>
                  </a:cubicBezTo>
                  <a:cubicBezTo>
                    <a:pt x="16" y="10"/>
                    <a:pt x="16" y="10"/>
                    <a:pt x="17" y="10"/>
                  </a:cubicBezTo>
                  <a:cubicBezTo>
                    <a:pt x="17" y="10"/>
                    <a:pt x="18" y="10"/>
                    <a:pt x="18" y="9"/>
                  </a:cubicBezTo>
                  <a:cubicBezTo>
                    <a:pt x="20" y="8"/>
                    <a:pt x="22" y="8"/>
                    <a:pt x="24" y="7"/>
                  </a:cubicBezTo>
                  <a:cubicBezTo>
                    <a:pt x="25" y="7"/>
                    <a:pt x="25" y="6"/>
                    <a:pt x="26" y="5"/>
                  </a:cubicBezTo>
                  <a:cubicBezTo>
                    <a:pt x="26" y="2"/>
                    <a:pt x="26" y="2"/>
                    <a:pt x="26" y="2"/>
                  </a:cubicBezTo>
                  <a:cubicBezTo>
                    <a:pt x="33" y="2"/>
                    <a:pt x="33" y="2"/>
                    <a:pt x="33" y="2"/>
                  </a:cubicBezTo>
                  <a:cubicBezTo>
                    <a:pt x="33" y="2"/>
                    <a:pt x="33" y="2"/>
                    <a:pt x="33" y="2"/>
                  </a:cubicBezTo>
                  <a:cubicBezTo>
                    <a:pt x="34" y="5"/>
                    <a:pt x="34" y="5"/>
                    <a:pt x="34" y="5"/>
                  </a:cubicBezTo>
                  <a:cubicBezTo>
                    <a:pt x="34" y="6"/>
                    <a:pt x="35" y="7"/>
                    <a:pt x="36" y="7"/>
                  </a:cubicBezTo>
                  <a:cubicBezTo>
                    <a:pt x="37" y="8"/>
                    <a:pt x="39" y="8"/>
                    <a:pt x="41" y="9"/>
                  </a:cubicBezTo>
                  <a:cubicBezTo>
                    <a:pt x="41" y="10"/>
                    <a:pt x="42" y="10"/>
                    <a:pt x="42" y="10"/>
                  </a:cubicBezTo>
                  <a:cubicBezTo>
                    <a:pt x="43" y="10"/>
                    <a:pt x="43" y="10"/>
                    <a:pt x="44" y="9"/>
                  </a:cubicBezTo>
                  <a:cubicBezTo>
                    <a:pt x="46" y="8"/>
                    <a:pt x="46" y="8"/>
                    <a:pt x="46" y="8"/>
                  </a:cubicBezTo>
                  <a:cubicBezTo>
                    <a:pt x="51" y="12"/>
                    <a:pt x="51" y="12"/>
                    <a:pt x="51" y="12"/>
                  </a:cubicBezTo>
                  <a:cubicBezTo>
                    <a:pt x="51" y="12"/>
                    <a:pt x="51" y="12"/>
                    <a:pt x="51" y="13"/>
                  </a:cubicBezTo>
                  <a:cubicBezTo>
                    <a:pt x="49" y="15"/>
                    <a:pt x="49" y="15"/>
                    <a:pt x="49" y="15"/>
                  </a:cubicBezTo>
                  <a:cubicBezTo>
                    <a:pt x="49" y="16"/>
                    <a:pt x="49" y="17"/>
                    <a:pt x="49" y="18"/>
                  </a:cubicBezTo>
                  <a:cubicBezTo>
                    <a:pt x="50" y="19"/>
                    <a:pt x="51" y="21"/>
                    <a:pt x="52" y="23"/>
                  </a:cubicBezTo>
                  <a:cubicBezTo>
                    <a:pt x="52" y="24"/>
                    <a:pt x="53" y="25"/>
                    <a:pt x="54" y="25"/>
                  </a:cubicBezTo>
                  <a:cubicBezTo>
                    <a:pt x="56" y="26"/>
                    <a:pt x="56" y="26"/>
                    <a:pt x="56" y="26"/>
                  </a:cubicBezTo>
                  <a:lnTo>
                    <a:pt x="56" y="32"/>
                  </a:lnTo>
                  <a:close/>
                  <a:moveTo>
                    <a:pt x="30" y="16"/>
                  </a:moveTo>
                  <a:cubicBezTo>
                    <a:pt x="22" y="16"/>
                    <a:pt x="16" y="22"/>
                    <a:pt x="16" y="29"/>
                  </a:cubicBezTo>
                  <a:cubicBezTo>
                    <a:pt x="16" y="36"/>
                    <a:pt x="22" y="42"/>
                    <a:pt x="30" y="42"/>
                  </a:cubicBezTo>
                  <a:cubicBezTo>
                    <a:pt x="37" y="42"/>
                    <a:pt x="43" y="36"/>
                    <a:pt x="43" y="29"/>
                  </a:cubicBezTo>
                  <a:cubicBezTo>
                    <a:pt x="43" y="22"/>
                    <a:pt x="37" y="16"/>
                    <a:pt x="30" y="16"/>
                  </a:cubicBezTo>
                  <a:close/>
                  <a:moveTo>
                    <a:pt x="30" y="40"/>
                  </a:moveTo>
                  <a:cubicBezTo>
                    <a:pt x="24" y="40"/>
                    <a:pt x="19" y="35"/>
                    <a:pt x="19" y="29"/>
                  </a:cubicBezTo>
                  <a:cubicBezTo>
                    <a:pt x="19" y="23"/>
                    <a:pt x="24" y="18"/>
                    <a:pt x="30" y="18"/>
                  </a:cubicBezTo>
                  <a:cubicBezTo>
                    <a:pt x="36" y="18"/>
                    <a:pt x="40" y="23"/>
                    <a:pt x="40" y="29"/>
                  </a:cubicBezTo>
                  <a:cubicBezTo>
                    <a:pt x="40" y="35"/>
                    <a:pt x="36" y="40"/>
                    <a:pt x="30" y="40"/>
                  </a:cubicBezTo>
                  <a:close/>
                </a:path>
              </a:pathLst>
            </a:custGeom>
            <a:grpFill/>
            <a:ln>
              <a:noFill/>
            </a:ln>
          </p:spPr>
          <p:txBody>
            <a:bodyPr vert="horz" wrap="square" lIns="91440" tIns="45720" rIns="91440" bIns="45720" numCol="1" anchor="t" anchorCtr="0" compatLnSpc="1"/>
            <a:p>
              <a:pPr marL="0" marR="0" lvl="0" indent="0" algn="l" defTabSz="914400" rtl="0" eaLnBrk="1" fontAlgn="auto" latinLnBrk="0" hangingPunct="1">
                <a:lnSpc>
                  <a:spcPct val="100000"/>
                </a:lnSpc>
                <a:spcBef>
                  <a:spcPts val="0"/>
                </a:spcBef>
                <a:spcAft>
                  <a:spcPts val="0"/>
                </a:spcAft>
                <a:buClrTx/>
                <a:buSzTx/>
                <a:buFontTx/>
                <a:buNone/>
              </a:pPr>
              <a:endParaRPr kumimoji="0" lang="th-TH" sz="1800" b="0" i="0" u="none" strike="noStrike" kern="1200" cap="none" spc="0" normalizeH="0" baseline="0" noProof="0">
                <a:ln>
                  <a:noFill/>
                </a:ln>
                <a:solidFill>
                  <a:srgbClr val="56BDBD"/>
                </a:solidFill>
                <a:effectLst/>
                <a:uLnTx/>
                <a:uFillTx/>
                <a:latin typeface="Calibri" panose="020F0502020204030204"/>
                <a:ea typeface="+mn-ea"/>
                <a:cs typeface="Cordia New" panose="020B0304020202020204" pitchFamily="34" charset="-34"/>
              </a:endParaRPr>
            </a:p>
          </p:txBody>
        </p:sp>
      </p:grpSp>
      <p:sp>
        <p:nvSpPr>
          <p:cNvPr id="1048832" name="TextBox 7"/>
          <p:cNvSpPr txBox="1">
            <a:spLocks noChangeArrowheads="1"/>
          </p:cNvSpPr>
          <p:nvPr/>
        </p:nvSpPr>
        <p:spPr bwMode="auto">
          <a:xfrm flipH="1">
            <a:off x="6142990" y="1830705"/>
            <a:ext cx="2350770" cy="1615440"/>
          </a:xfrm>
          <a:prstGeom prst="rect">
            <a:avLst/>
          </a:prstGeom>
          <a:noFill/>
          <a:ln>
            <a:noFill/>
          </a:ln>
        </p:spPr>
        <p:txBody>
          <a:bodyPr wrap="square" lIns="0" tIns="0" rIns="0" bIns="0">
            <a:spAutoFit/>
            <a:scene3d>
              <a:camera prst="orthographicFront"/>
              <a:lightRig rig="threePt" dir="t"/>
            </a:scene3d>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pPr>
            <a:r>
              <a:rPr kumimoji="0" lang="en-US" altLang="en-US" sz="1500" b="0"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Times New Roman" panose="02020603050405020304" charset="0"/>
                <a:ea typeface="Lato Medium" panose="020F0502020204030203" pitchFamily="34" charset="0"/>
                <a:cs typeface="Times New Roman" panose="02020603050405020304" charset="0"/>
              </a:rPr>
              <a:t>3. Semua komunikasi yang dilakukan harus dapat menjaga harga diri pemberi maupun penerima pesan, dalam hal ini perawat harus mampu menjaga harga dirinya dan harga diri pasien</a:t>
            </a:r>
            <a:endParaRPr kumimoji="0" lang="en-US" altLang="en-US" sz="1500" b="0"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Times New Roman" panose="02020603050405020304" charset="0"/>
              <a:ea typeface="Lato Medium" panose="020F0502020204030203" pitchFamily="34" charset="0"/>
              <a:cs typeface="Times New Roman" panose="02020603050405020304" charset="0"/>
            </a:endParaRPr>
          </a:p>
        </p:txBody>
      </p:sp>
      <p:grpSp>
        <p:nvGrpSpPr>
          <p:cNvPr id="73" name="组合 4"/>
          <p:cNvGrpSpPr/>
          <p:nvPr/>
        </p:nvGrpSpPr>
        <p:grpSpPr>
          <a:xfrm>
            <a:off x="9015426" y="3833433"/>
            <a:ext cx="2412023" cy="1372854"/>
            <a:chOff x="9015426" y="3833433"/>
            <a:chExt cx="2412023" cy="1372854"/>
          </a:xfrm>
          <a:solidFill>
            <a:srgbClr val="4F3F96"/>
          </a:solidFill>
        </p:grpSpPr>
        <p:sp>
          <p:nvSpPr>
            <p:cNvPr id="1048833" name="Freeform 7"/>
            <p:cNvSpPr/>
            <p:nvPr/>
          </p:nvSpPr>
          <p:spPr>
            <a:xfrm rot="10800000" flipV="1">
              <a:off x="9015426" y="3833433"/>
              <a:ext cx="2412023" cy="1372854"/>
            </a:xfrm>
            <a:custGeom>
              <a:avLst/>
              <a:gdLst>
                <a:gd name="connsiteX0" fmla="*/ 1799930 w 1800000"/>
                <a:gd name="connsiteY0" fmla="*/ 1024508 h 1024508"/>
                <a:gd name="connsiteX1" fmla="*/ 1356460 w 1800000"/>
                <a:gd name="connsiteY1" fmla="*/ 237635 h 1024508"/>
                <a:gd name="connsiteX2" fmla="*/ 1022294 w 1800000"/>
                <a:gd name="connsiteY2" fmla="*/ 121632 h 1024508"/>
                <a:gd name="connsiteX3" fmla="*/ 995334 w 1800000"/>
                <a:gd name="connsiteY3" fmla="*/ 119709 h 1024508"/>
                <a:gd name="connsiteX4" fmla="*/ 900001 w 1800000"/>
                <a:gd name="connsiteY4" fmla="*/ 0 h 1024508"/>
                <a:gd name="connsiteX5" fmla="*/ 805055 w 1800000"/>
                <a:gd name="connsiteY5" fmla="*/ 119223 h 1024508"/>
                <a:gd name="connsiteX6" fmla="*/ 788827 w 1800000"/>
                <a:gd name="connsiteY6" fmla="*/ 120177 h 1024508"/>
                <a:gd name="connsiteX7" fmla="*/ 453242 w 1800000"/>
                <a:gd name="connsiteY7" fmla="*/ 232007 h 1024508"/>
                <a:gd name="connsiteX8" fmla="*/ 0 w 1800000"/>
                <a:gd name="connsiteY8" fmla="*/ 1013293 h 1024508"/>
                <a:gd name="connsiteX9" fmla="*/ 152856 w 1800000"/>
                <a:gd name="connsiteY9" fmla="*/ 1013292 h 1024508"/>
                <a:gd name="connsiteX10" fmla="*/ 529119 w 1800000"/>
                <a:gd name="connsiteY10" fmla="*/ 364700 h 1024508"/>
                <a:gd name="connsiteX11" fmla="*/ 1278935 w 1800000"/>
                <a:gd name="connsiteY11" fmla="*/ 369373 h 1024508"/>
                <a:gd name="connsiteX12" fmla="*/ 1647086 w 1800000"/>
                <a:gd name="connsiteY12" fmla="*/ 1022604 h 1024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00000" h="1024508">
                  <a:moveTo>
                    <a:pt x="1799930" y="1024508"/>
                  </a:moveTo>
                  <a:cubicBezTo>
                    <a:pt x="1803954" y="701658"/>
                    <a:pt x="1634727" y="401390"/>
                    <a:pt x="1356460" y="237635"/>
                  </a:cubicBezTo>
                  <a:cubicBezTo>
                    <a:pt x="1252110" y="176227"/>
                    <a:pt x="1138423" y="137545"/>
                    <a:pt x="1022294" y="121632"/>
                  </a:cubicBezTo>
                  <a:lnTo>
                    <a:pt x="995334" y="119709"/>
                  </a:lnTo>
                  <a:lnTo>
                    <a:pt x="900001" y="0"/>
                  </a:lnTo>
                  <a:lnTo>
                    <a:pt x="805055" y="119223"/>
                  </a:lnTo>
                  <a:lnTo>
                    <a:pt x="788827" y="120177"/>
                  </a:lnTo>
                  <a:cubicBezTo>
                    <a:pt x="672510" y="134642"/>
                    <a:pt x="558349" y="171904"/>
                    <a:pt x="453242" y="232007"/>
                  </a:cubicBezTo>
                  <a:cubicBezTo>
                    <a:pt x="172955" y="392282"/>
                    <a:pt x="0" y="690418"/>
                    <a:pt x="0" y="1013293"/>
                  </a:cubicBezTo>
                  <a:lnTo>
                    <a:pt x="152856" y="1013292"/>
                  </a:lnTo>
                  <a:cubicBezTo>
                    <a:pt x="152856" y="745254"/>
                    <a:pt x="296437" y="497754"/>
                    <a:pt x="529119" y="364700"/>
                  </a:cubicBezTo>
                  <a:cubicBezTo>
                    <a:pt x="761802" y="231647"/>
                    <a:pt x="1047929" y="233430"/>
                    <a:pt x="1278935" y="369373"/>
                  </a:cubicBezTo>
                  <a:cubicBezTo>
                    <a:pt x="1509941" y="505316"/>
                    <a:pt x="1650426" y="754587"/>
                    <a:pt x="1647086" y="1022604"/>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th-TH" sz="1800" b="0" i="0" u="none" strike="noStrike" kern="1200" cap="none" spc="0" normalizeH="0" baseline="0" noProof="0">
                <a:ln>
                  <a:noFill/>
                </a:ln>
                <a:solidFill>
                  <a:srgbClr val="444444"/>
                </a:solidFill>
                <a:effectLst/>
                <a:uLnTx/>
                <a:uFillTx/>
                <a:latin typeface="Calibri" panose="020F0502020204030204"/>
                <a:ea typeface="+mn-ea"/>
                <a:cs typeface="Cordia New" panose="020B0304020202020204" pitchFamily="34" charset="-34"/>
              </a:endParaRPr>
            </a:p>
          </p:txBody>
        </p:sp>
        <p:sp>
          <p:nvSpPr>
            <p:cNvPr id="1048834" name="Freeform 75"/>
            <p:cNvSpPr>
              <a:spLocks noEditPoints="1"/>
            </p:cNvSpPr>
            <p:nvPr/>
          </p:nvSpPr>
          <p:spPr bwMode="auto">
            <a:xfrm>
              <a:off x="9972787" y="4659740"/>
              <a:ext cx="497300" cy="487304"/>
            </a:xfrm>
            <a:custGeom>
              <a:avLst/>
              <a:gdLst>
                <a:gd name="T0" fmla="*/ 32 w 59"/>
                <a:gd name="T1" fmla="*/ 42 h 58"/>
                <a:gd name="T2" fmla="*/ 22 w 59"/>
                <a:gd name="T3" fmla="*/ 42 h 58"/>
                <a:gd name="T4" fmla="*/ 8 w 59"/>
                <a:gd name="T5" fmla="*/ 44 h 58"/>
                <a:gd name="T6" fmla="*/ 22 w 59"/>
                <a:gd name="T7" fmla="*/ 45 h 58"/>
                <a:gd name="T8" fmla="*/ 32 w 59"/>
                <a:gd name="T9" fmla="*/ 45 h 58"/>
                <a:gd name="T10" fmla="*/ 51 w 59"/>
                <a:gd name="T11" fmla="*/ 44 h 58"/>
                <a:gd name="T12" fmla="*/ 27 w 59"/>
                <a:gd name="T13" fmla="*/ 46 h 58"/>
                <a:gd name="T14" fmla="*/ 27 w 59"/>
                <a:gd name="T15" fmla="*/ 41 h 58"/>
                <a:gd name="T16" fmla="*/ 27 w 59"/>
                <a:gd name="T17" fmla="*/ 46 h 58"/>
                <a:gd name="T18" fmla="*/ 27 w 59"/>
                <a:gd name="T19" fmla="*/ 13 h 58"/>
                <a:gd name="T20" fmla="*/ 17 w 59"/>
                <a:gd name="T21" fmla="*/ 13 h 58"/>
                <a:gd name="T22" fmla="*/ 8 w 59"/>
                <a:gd name="T23" fmla="*/ 14 h 58"/>
                <a:gd name="T24" fmla="*/ 17 w 59"/>
                <a:gd name="T25" fmla="*/ 16 h 58"/>
                <a:gd name="T26" fmla="*/ 27 w 59"/>
                <a:gd name="T27" fmla="*/ 16 h 58"/>
                <a:gd name="T28" fmla="*/ 51 w 59"/>
                <a:gd name="T29" fmla="*/ 14 h 58"/>
                <a:gd name="T30" fmla="*/ 22 w 59"/>
                <a:gd name="T31" fmla="*/ 17 h 58"/>
                <a:gd name="T32" fmla="*/ 22 w 59"/>
                <a:gd name="T33" fmla="*/ 12 h 58"/>
                <a:gd name="T34" fmla="*/ 22 w 59"/>
                <a:gd name="T35" fmla="*/ 17 h 58"/>
                <a:gd name="T36" fmla="*/ 45 w 59"/>
                <a:gd name="T37" fmla="*/ 28 h 58"/>
                <a:gd name="T38" fmla="*/ 35 w 59"/>
                <a:gd name="T39" fmla="*/ 28 h 58"/>
                <a:gd name="T40" fmla="*/ 8 w 59"/>
                <a:gd name="T41" fmla="*/ 29 h 58"/>
                <a:gd name="T42" fmla="*/ 35 w 59"/>
                <a:gd name="T43" fmla="*/ 30 h 58"/>
                <a:gd name="T44" fmla="*/ 45 w 59"/>
                <a:gd name="T45" fmla="*/ 30 h 58"/>
                <a:gd name="T46" fmla="*/ 51 w 59"/>
                <a:gd name="T47" fmla="*/ 29 h 58"/>
                <a:gd name="T48" fmla="*/ 40 w 59"/>
                <a:gd name="T49" fmla="*/ 32 h 58"/>
                <a:gd name="T50" fmla="*/ 40 w 59"/>
                <a:gd name="T51" fmla="*/ 26 h 58"/>
                <a:gd name="T52" fmla="*/ 40 w 59"/>
                <a:gd name="T53" fmla="*/ 32 h 58"/>
                <a:gd name="T54" fmla="*/ 6 w 59"/>
                <a:gd name="T55" fmla="*/ 0 h 58"/>
                <a:gd name="T56" fmla="*/ 0 w 59"/>
                <a:gd name="T57" fmla="*/ 53 h 58"/>
                <a:gd name="T58" fmla="*/ 54 w 59"/>
                <a:gd name="T59" fmla="*/ 58 h 58"/>
                <a:gd name="T60" fmla="*/ 59 w 59"/>
                <a:gd name="T61" fmla="*/ 5 h 58"/>
                <a:gd name="T62" fmla="*/ 56 w 59"/>
                <a:gd name="T63" fmla="*/ 53 h 58"/>
                <a:gd name="T64" fmla="*/ 6 w 59"/>
                <a:gd name="T65" fmla="*/ 56 h 58"/>
                <a:gd name="T66" fmla="*/ 3 w 59"/>
                <a:gd name="T67" fmla="*/ 5 h 58"/>
                <a:gd name="T68" fmla="*/ 54 w 59"/>
                <a:gd name="T69" fmla="*/ 2 h 58"/>
                <a:gd name="T70" fmla="*/ 56 w 59"/>
                <a:gd name="T71" fmla="*/ 5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9" h="58">
                  <a:moveTo>
                    <a:pt x="50" y="42"/>
                  </a:moveTo>
                  <a:cubicBezTo>
                    <a:pt x="32" y="42"/>
                    <a:pt x="32" y="42"/>
                    <a:pt x="32" y="42"/>
                  </a:cubicBezTo>
                  <a:cubicBezTo>
                    <a:pt x="32" y="40"/>
                    <a:pt x="29" y="38"/>
                    <a:pt x="27" y="38"/>
                  </a:cubicBezTo>
                  <a:cubicBezTo>
                    <a:pt x="25" y="38"/>
                    <a:pt x="22" y="40"/>
                    <a:pt x="22" y="42"/>
                  </a:cubicBezTo>
                  <a:cubicBezTo>
                    <a:pt x="10" y="42"/>
                    <a:pt x="10" y="42"/>
                    <a:pt x="10" y="42"/>
                  </a:cubicBezTo>
                  <a:cubicBezTo>
                    <a:pt x="9" y="42"/>
                    <a:pt x="8" y="43"/>
                    <a:pt x="8" y="44"/>
                  </a:cubicBezTo>
                  <a:cubicBezTo>
                    <a:pt x="8" y="44"/>
                    <a:pt x="9" y="45"/>
                    <a:pt x="10" y="45"/>
                  </a:cubicBezTo>
                  <a:cubicBezTo>
                    <a:pt x="22" y="45"/>
                    <a:pt x="22" y="45"/>
                    <a:pt x="22" y="45"/>
                  </a:cubicBezTo>
                  <a:cubicBezTo>
                    <a:pt x="22" y="47"/>
                    <a:pt x="25" y="49"/>
                    <a:pt x="27" y="49"/>
                  </a:cubicBezTo>
                  <a:cubicBezTo>
                    <a:pt x="29" y="49"/>
                    <a:pt x="32" y="47"/>
                    <a:pt x="32" y="45"/>
                  </a:cubicBezTo>
                  <a:cubicBezTo>
                    <a:pt x="50" y="45"/>
                    <a:pt x="50" y="45"/>
                    <a:pt x="50" y="45"/>
                  </a:cubicBezTo>
                  <a:cubicBezTo>
                    <a:pt x="50" y="45"/>
                    <a:pt x="51" y="44"/>
                    <a:pt x="51" y="44"/>
                  </a:cubicBezTo>
                  <a:cubicBezTo>
                    <a:pt x="51" y="43"/>
                    <a:pt x="50" y="42"/>
                    <a:pt x="50" y="42"/>
                  </a:cubicBezTo>
                  <a:close/>
                  <a:moveTo>
                    <a:pt x="27" y="46"/>
                  </a:moveTo>
                  <a:cubicBezTo>
                    <a:pt x="26" y="46"/>
                    <a:pt x="24" y="45"/>
                    <a:pt x="24" y="44"/>
                  </a:cubicBezTo>
                  <a:cubicBezTo>
                    <a:pt x="24" y="42"/>
                    <a:pt x="26" y="41"/>
                    <a:pt x="27" y="41"/>
                  </a:cubicBezTo>
                  <a:cubicBezTo>
                    <a:pt x="28" y="41"/>
                    <a:pt x="30" y="42"/>
                    <a:pt x="30" y="44"/>
                  </a:cubicBezTo>
                  <a:cubicBezTo>
                    <a:pt x="30" y="45"/>
                    <a:pt x="28" y="46"/>
                    <a:pt x="27" y="46"/>
                  </a:cubicBezTo>
                  <a:close/>
                  <a:moveTo>
                    <a:pt x="50" y="13"/>
                  </a:moveTo>
                  <a:cubicBezTo>
                    <a:pt x="27" y="13"/>
                    <a:pt x="27" y="13"/>
                    <a:pt x="27" y="13"/>
                  </a:cubicBezTo>
                  <a:cubicBezTo>
                    <a:pt x="26" y="11"/>
                    <a:pt x="24" y="9"/>
                    <a:pt x="22" y="9"/>
                  </a:cubicBezTo>
                  <a:cubicBezTo>
                    <a:pt x="19" y="9"/>
                    <a:pt x="17" y="11"/>
                    <a:pt x="17" y="13"/>
                  </a:cubicBezTo>
                  <a:cubicBezTo>
                    <a:pt x="10" y="13"/>
                    <a:pt x="10" y="13"/>
                    <a:pt x="10" y="13"/>
                  </a:cubicBezTo>
                  <a:cubicBezTo>
                    <a:pt x="9" y="13"/>
                    <a:pt x="8" y="14"/>
                    <a:pt x="8" y="14"/>
                  </a:cubicBezTo>
                  <a:cubicBezTo>
                    <a:pt x="8" y="15"/>
                    <a:pt x="9" y="16"/>
                    <a:pt x="10" y="16"/>
                  </a:cubicBezTo>
                  <a:cubicBezTo>
                    <a:pt x="17" y="16"/>
                    <a:pt x="17" y="16"/>
                    <a:pt x="17" y="16"/>
                  </a:cubicBezTo>
                  <a:cubicBezTo>
                    <a:pt x="17" y="18"/>
                    <a:pt x="19" y="20"/>
                    <a:pt x="22" y="20"/>
                  </a:cubicBezTo>
                  <a:cubicBezTo>
                    <a:pt x="24" y="20"/>
                    <a:pt x="26" y="18"/>
                    <a:pt x="27" y="16"/>
                  </a:cubicBezTo>
                  <a:cubicBezTo>
                    <a:pt x="50" y="16"/>
                    <a:pt x="50" y="16"/>
                    <a:pt x="50" y="16"/>
                  </a:cubicBezTo>
                  <a:cubicBezTo>
                    <a:pt x="50" y="16"/>
                    <a:pt x="51" y="15"/>
                    <a:pt x="51" y="14"/>
                  </a:cubicBezTo>
                  <a:cubicBezTo>
                    <a:pt x="51" y="14"/>
                    <a:pt x="50" y="13"/>
                    <a:pt x="50" y="13"/>
                  </a:cubicBezTo>
                  <a:close/>
                  <a:moveTo>
                    <a:pt x="22" y="17"/>
                  </a:moveTo>
                  <a:cubicBezTo>
                    <a:pt x="20" y="17"/>
                    <a:pt x="19" y="16"/>
                    <a:pt x="19" y="14"/>
                  </a:cubicBezTo>
                  <a:cubicBezTo>
                    <a:pt x="19" y="13"/>
                    <a:pt x="20" y="12"/>
                    <a:pt x="22" y="12"/>
                  </a:cubicBezTo>
                  <a:cubicBezTo>
                    <a:pt x="23" y="12"/>
                    <a:pt x="24" y="13"/>
                    <a:pt x="24" y="14"/>
                  </a:cubicBezTo>
                  <a:cubicBezTo>
                    <a:pt x="24" y="16"/>
                    <a:pt x="23" y="17"/>
                    <a:pt x="22" y="17"/>
                  </a:cubicBezTo>
                  <a:close/>
                  <a:moveTo>
                    <a:pt x="50" y="28"/>
                  </a:moveTo>
                  <a:cubicBezTo>
                    <a:pt x="45" y="28"/>
                    <a:pt x="45" y="28"/>
                    <a:pt x="45" y="28"/>
                  </a:cubicBezTo>
                  <a:cubicBezTo>
                    <a:pt x="45" y="25"/>
                    <a:pt x="43" y="24"/>
                    <a:pt x="40" y="24"/>
                  </a:cubicBezTo>
                  <a:cubicBezTo>
                    <a:pt x="38" y="24"/>
                    <a:pt x="36" y="25"/>
                    <a:pt x="35" y="28"/>
                  </a:cubicBezTo>
                  <a:cubicBezTo>
                    <a:pt x="10" y="28"/>
                    <a:pt x="10" y="28"/>
                    <a:pt x="10" y="28"/>
                  </a:cubicBezTo>
                  <a:cubicBezTo>
                    <a:pt x="9" y="28"/>
                    <a:pt x="8" y="28"/>
                    <a:pt x="8" y="29"/>
                  </a:cubicBezTo>
                  <a:cubicBezTo>
                    <a:pt x="8" y="30"/>
                    <a:pt x="9" y="30"/>
                    <a:pt x="10" y="30"/>
                  </a:cubicBezTo>
                  <a:cubicBezTo>
                    <a:pt x="35" y="30"/>
                    <a:pt x="35" y="30"/>
                    <a:pt x="35" y="30"/>
                  </a:cubicBezTo>
                  <a:cubicBezTo>
                    <a:pt x="36" y="33"/>
                    <a:pt x="38" y="34"/>
                    <a:pt x="40" y="34"/>
                  </a:cubicBezTo>
                  <a:cubicBezTo>
                    <a:pt x="43" y="34"/>
                    <a:pt x="45" y="33"/>
                    <a:pt x="45" y="30"/>
                  </a:cubicBezTo>
                  <a:cubicBezTo>
                    <a:pt x="50" y="30"/>
                    <a:pt x="50" y="30"/>
                    <a:pt x="50" y="30"/>
                  </a:cubicBezTo>
                  <a:cubicBezTo>
                    <a:pt x="50" y="30"/>
                    <a:pt x="51" y="30"/>
                    <a:pt x="51" y="29"/>
                  </a:cubicBezTo>
                  <a:cubicBezTo>
                    <a:pt x="51" y="28"/>
                    <a:pt x="50" y="28"/>
                    <a:pt x="50" y="28"/>
                  </a:cubicBezTo>
                  <a:close/>
                  <a:moveTo>
                    <a:pt x="40" y="32"/>
                  </a:moveTo>
                  <a:cubicBezTo>
                    <a:pt x="39" y="32"/>
                    <a:pt x="38" y="30"/>
                    <a:pt x="38" y="29"/>
                  </a:cubicBezTo>
                  <a:cubicBezTo>
                    <a:pt x="38" y="28"/>
                    <a:pt x="39" y="26"/>
                    <a:pt x="40" y="26"/>
                  </a:cubicBezTo>
                  <a:cubicBezTo>
                    <a:pt x="42" y="26"/>
                    <a:pt x="43" y="28"/>
                    <a:pt x="43" y="29"/>
                  </a:cubicBezTo>
                  <a:cubicBezTo>
                    <a:pt x="43" y="30"/>
                    <a:pt x="42" y="32"/>
                    <a:pt x="40" y="32"/>
                  </a:cubicBezTo>
                  <a:close/>
                  <a:moveTo>
                    <a:pt x="54" y="0"/>
                  </a:moveTo>
                  <a:cubicBezTo>
                    <a:pt x="6" y="0"/>
                    <a:pt x="6" y="0"/>
                    <a:pt x="6" y="0"/>
                  </a:cubicBezTo>
                  <a:cubicBezTo>
                    <a:pt x="3" y="0"/>
                    <a:pt x="0" y="2"/>
                    <a:pt x="0" y="5"/>
                  </a:cubicBezTo>
                  <a:cubicBezTo>
                    <a:pt x="0" y="53"/>
                    <a:pt x="0" y="53"/>
                    <a:pt x="0" y="53"/>
                  </a:cubicBezTo>
                  <a:cubicBezTo>
                    <a:pt x="0" y="56"/>
                    <a:pt x="3" y="58"/>
                    <a:pt x="6" y="58"/>
                  </a:cubicBezTo>
                  <a:cubicBezTo>
                    <a:pt x="54" y="58"/>
                    <a:pt x="54" y="58"/>
                    <a:pt x="54" y="58"/>
                  </a:cubicBezTo>
                  <a:cubicBezTo>
                    <a:pt x="57" y="58"/>
                    <a:pt x="59" y="56"/>
                    <a:pt x="59" y="53"/>
                  </a:cubicBezTo>
                  <a:cubicBezTo>
                    <a:pt x="59" y="5"/>
                    <a:pt x="59" y="5"/>
                    <a:pt x="59" y="5"/>
                  </a:cubicBezTo>
                  <a:cubicBezTo>
                    <a:pt x="59" y="2"/>
                    <a:pt x="57" y="0"/>
                    <a:pt x="54" y="0"/>
                  </a:cubicBezTo>
                  <a:close/>
                  <a:moveTo>
                    <a:pt x="56" y="53"/>
                  </a:moveTo>
                  <a:cubicBezTo>
                    <a:pt x="56" y="54"/>
                    <a:pt x="55" y="56"/>
                    <a:pt x="54" y="56"/>
                  </a:cubicBezTo>
                  <a:cubicBezTo>
                    <a:pt x="6" y="56"/>
                    <a:pt x="6" y="56"/>
                    <a:pt x="6" y="56"/>
                  </a:cubicBezTo>
                  <a:cubicBezTo>
                    <a:pt x="4" y="56"/>
                    <a:pt x="3" y="54"/>
                    <a:pt x="3" y="53"/>
                  </a:cubicBezTo>
                  <a:cubicBezTo>
                    <a:pt x="3" y="5"/>
                    <a:pt x="3" y="5"/>
                    <a:pt x="3" y="5"/>
                  </a:cubicBezTo>
                  <a:cubicBezTo>
                    <a:pt x="3" y="4"/>
                    <a:pt x="4" y="2"/>
                    <a:pt x="6" y="2"/>
                  </a:cubicBezTo>
                  <a:cubicBezTo>
                    <a:pt x="54" y="2"/>
                    <a:pt x="54" y="2"/>
                    <a:pt x="54" y="2"/>
                  </a:cubicBezTo>
                  <a:cubicBezTo>
                    <a:pt x="55" y="2"/>
                    <a:pt x="56" y="4"/>
                    <a:pt x="56" y="5"/>
                  </a:cubicBezTo>
                  <a:lnTo>
                    <a:pt x="56" y="53"/>
                  </a:lnTo>
                  <a:close/>
                </a:path>
              </a:pathLst>
            </a:custGeom>
            <a:grpFill/>
            <a:ln>
              <a:noFill/>
            </a:ln>
          </p:spPr>
          <p:txBody>
            <a:bodyPr vert="horz" wrap="square" lIns="91440" tIns="45720" rIns="91440" bIns="45720" numCol="1" anchor="t" anchorCtr="0" compatLnSpc="1"/>
            <a:p>
              <a:pPr marL="0" marR="0" lvl="0" indent="0" algn="l" defTabSz="914400" rtl="0" eaLnBrk="1" fontAlgn="auto" latinLnBrk="0" hangingPunct="1">
                <a:lnSpc>
                  <a:spcPct val="100000"/>
                </a:lnSpc>
                <a:spcBef>
                  <a:spcPts val="0"/>
                </a:spcBef>
                <a:spcAft>
                  <a:spcPts val="0"/>
                </a:spcAft>
                <a:buClrTx/>
                <a:buSzTx/>
                <a:buFontTx/>
                <a:buNone/>
              </a:pPr>
              <a:endParaRPr kumimoji="0" lang="th-TH" sz="1800" b="0" i="0" u="none" strike="noStrike" kern="1200" cap="none" spc="0" normalizeH="0" baseline="0" noProof="0">
                <a:ln>
                  <a:noFill/>
                </a:ln>
                <a:solidFill>
                  <a:srgbClr val="56BDBD"/>
                </a:solidFill>
                <a:effectLst/>
                <a:uLnTx/>
                <a:uFillTx/>
                <a:latin typeface="Calibri" panose="020F0502020204030204"/>
                <a:ea typeface="+mn-ea"/>
                <a:cs typeface="Cordia New" panose="020B0304020202020204" pitchFamily="34" charset="-34"/>
              </a:endParaRPr>
            </a:p>
          </p:txBody>
        </p:sp>
      </p:grpSp>
      <p:sp>
        <p:nvSpPr>
          <p:cNvPr id="1048835" name="TextBox 7"/>
          <p:cNvSpPr txBox="1">
            <a:spLocks noChangeArrowheads="1"/>
          </p:cNvSpPr>
          <p:nvPr/>
        </p:nvSpPr>
        <p:spPr bwMode="auto">
          <a:xfrm flipH="1">
            <a:off x="8894445" y="1837055"/>
            <a:ext cx="2268855" cy="1384935"/>
          </a:xfrm>
          <a:prstGeom prst="rect">
            <a:avLst/>
          </a:prstGeom>
          <a:noFill/>
          <a:ln>
            <a:noFill/>
          </a:ln>
        </p:spPr>
        <p:txBody>
          <a:bodyPr wrap="square" lIns="0" tIns="0" rIns="0" bIns="0">
            <a:spAutoFit/>
            <a:scene3d>
              <a:camera prst="orthographicFront"/>
              <a:lightRig rig="threePt" dir="t"/>
            </a:scene3d>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pPr>
            <a:r>
              <a:rPr kumimoji="0" lang="en-US" altLang="en-US" sz="1500" b="0"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Times New Roman" panose="02020603050405020304" charset="0"/>
                <a:ea typeface="Lato Medium" panose="020F0502020204030203" pitchFamily="34" charset="0"/>
                <a:cs typeface="Times New Roman" panose="02020603050405020304" charset="0"/>
              </a:rPr>
              <a:t>4. Hubungan yang saling percaya (trust) harus dicapai terlebih dahulu sebelum menggali permasalahan dan memberikan alternatif pemecahan masalah</a:t>
            </a:r>
            <a:endParaRPr kumimoji="0" lang="en-US" altLang="en-US" sz="1500" b="0"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Times New Roman" panose="02020603050405020304" charset="0"/>
              <a:ea typeface="Lato Medium" panose="020F0502020204030203" pitchFamily="34" charset="0"/>
              <a:cs typeface="Times New Roman" panose="02020603050405020304" charset="0"/>
            </a:endParaRPr>
          </a:p>
        </p:txBody>
      </p:sp>
      <p:sp>
        <p:nvSpPr>
          <p:cNvPr id="1048836" name="文本框 37"/>
          <p:cNvSpPr txBox="1"/>
          <p:nvPr/>
        </p:nvSpPr>
        <p:spPr>
          <a:xfrm>
            <a:off x="3605170" y="733099"/>
            <a:ext cx="5196840" cy="583565"/>
          </a:xfrm>
          <a:prstGeom prst="rect">
            <a:avLst/>
          </a:prstGeom>
          <a:noFill/>
        </p:spPr>
        <p:txBody>
          <a:bodyPr wrap="none" rtlCol="0">
            <a:spAutoFit/>
            <a:scene3d>
              <a:camera prst="orthographicFront"/>
              <a:lightRig rig="threePt" dir="t"/>
            </a:scene3d>
          </a:bodyPr>
          <a:p>
            <a:pPr algn="ctr"/>
            <a:r>
              <a:rPr lang="en-US" altLang="zh-CN" sz="3200" b="1" dirty="0">
                <a:solidFill>
                  <a:schemeClr val="tx1"/>
                </a:solidFill>
                <a:effectLst>
                  <a:outerShdw blurRad="38100" dist="19050" dir="2700000" algn="tl" rotWithShape="0">
                    <a:schemeClr val="dk1">
                      <a:alpha val="40000"/>
                    </a:schemeClr>
                  </a:outerShdw>
                </a:effectLst>
                <a:latin typeface="Calibri" panose="020F0502020204030204" pitchFamily="34" charset="0"/>
                <a:ea typeface="张海山锐线体2.0" panose="02000000000000000000" pitchFamily="2" charset="-122"/>
              </a:rPr>
              <a:t>Prinsip komunikasi terapeutik</a:t>
            </a:r>
            <a:endParaRPr lang="en-US" altLang="zh-CN" sz="3200" b="1" dirty="0">
              <a:solidFill>
                <a:schemeClr val="tx1"/>
              </a:solidFill>
              <a:effectLst>
                <a:outerShdw blurRad="38100" dist="19050" dir="2700000" algn="tl" rotWithShape="0">
                  <a:schemeClr val="dk1">
                    <a:alpha val="40000"/>
                  </a:schemeClr>
                </a:outerShdw>
              </a:effectLst>
              <a:latin typeface="Calibri" panose="020F0502020204030204" pitchFamily="34" charset="0"/>
              <a:ea typeface="张海山锐线体2.0" panose="020000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048836"/>
                                        </p:tgtEl>
                                        <p:attrNameLst>
                                          <p:attrName>style.visibility</p:attrName>
                                        </p:attrNameLst>
                                      </p:cBhvr>
                                      <p:to>
                                        <p:strVal val="visible"/>
                                      </p:to>
                                    </p:set>
                                    <p:anim calcmode="lin" valueType="num">
                                      <p:cBhvr>
                                        <p:cTn id="7" dur="1000" fill="hold"/>
                                        <p:tgtEl>
                                          <p:spTgt spid="1048836"/>
                                        </p:tgtEl>
                                        <p:attrNameLst>
                                          <p:attrName>ppt_w</p:attrName>
                                        </p:attrNameLst>
                                      </p:cBhvr>
                                      <p:tavLst>
                                        <p:tav tm="0">
                                          <p:val>
                                            <p:strVal val="#ppt_w+.3"/>
                                          </p:val>
                                        </p:tav>
                                        <p:tav tm="100000">
                                          <p:val>
                                            <p:strVal val="#ppt_w"/>
                                          </p:val>
                                        </p:tav>
                                      </p:tavLst>
                                    </p:anim>
                                    <p:anim calcmode="lin" valueType="num">
                                      <p:cBhvr>
                                        <p:cTn id="8" dur="1000" fill="hold"/>
                                        <p:tgtEl>
                                          <p:spTgt spid="1048836"/>
                                        </p:tgtEl>
                                        <p:attrNameLst>
                                          <p:attrName>ppt_h</p:attrName>
                                        </p:attrNameLst>
                                      </p:cBhvr>
                                      <p:tavLst>
                                        <p:tav tm="0">
                                          <p:val>
                                            <p:strVal val="#ppt_h"/>
                                          </p:val>
                                        </p:tav>
                                        <p:tav tm="100000">
                                          <p:val>
                                            <p:strVal val="#ppt_h"/>
                                          </p:val>
                                        </p:tav>
                                      </p:tavLst>
                                    </p:anim>
                                    <p:animEffect transition="in" filter="fade">
                                      <p:cBhvr>
                                        <p:cTn id="9" dur="1000"/>
                                        <p:tgtEl>
                                          <p:spTgt spid="10488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3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61" name=""/>
        <p:cNvGrpSpPr/>
        <p:nvPr/>
      </p:nvGrpSpPr>
      <p:grpSpPr>
        <a:xfrm>
          <a:off x="0" y="0"/>
          <a:ext cx="0" cy="0"/>
          <a:chOff x="0" y="0"/>
          <a:chExt cx="0" cy="0"/>
        </a:xfrm>
      </p:grpSpPr>
      <p:pic>
        <p:nvPicPr>
          <p:cNvPr id="2097233" name="图片 18"/>
          <p:cNvPicPr>
            <a:picLocks noChangeAspect="1"/>
          </p:cNvPicPr>
          <p:nvPr/>
        </p:nvPicPr>
        <p:blipFill>
          <a:blip r:embed="rId1"/>
          <a:stretch>
            <a:fillRect/>
          </a:stretch>
        </p:blipFill>
        <p:spPr>
          <a:xfrm>
            <a:off x="0" y="6096"/>
            <a:ext cx="12192000" cy="6851904"/>
          </a:xfrm>
          <a:prstGeom prst="rect">
            <a:avLst/>
          </a:prstGeom>
        </p:spPr>
      </p:pic>
      <p:sp>
        <p:nvSpPr>
          <p:cNvPr id="1048765" name="圆角矩形 14"/>
          <p:cNvSpPr/>
          <p:nvPr/>
        </p:nvSpPr>
        <p:spPr>
          <a:xfrm>
            <a:off x="353518" y="359319"/>
            <a:ext cx="11495582" cy="6174831"/>
          </a:xfrm>
          <a:prstGeom prst="roundRect">
            <a:avLst>
              <a:gd name="adj" fmla="val 0"/>
            </a:avLst>
          </a:prstGeom>
          <a:solidFill>
            <a:schemeClr val="bg1"/>
          </a:solidFill>
          <a:ln w="28575">
            <a:solidFill>
              <a:srgbClr val="4F3F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097234" name="图片 16"/>
          <p:cNvPicPr>
            <a:picLocks noChangeAspect="1"/>
          </p:cNvPicPr>
          <p:nvPr/>
        </p:nvPicPr>
        <p:blipFill rotWithShape="1">
          <a:blip r:embed="rId2" cstate="print"/>
          <a:srcRect l="25423" r="34349" b="72883"/>
          <a:stretch>
            <a:fillRect/>
          </a:stretch>
        </p:blipFill>
        <p:spPr>
          <a:xfrm>
            <a:off x="-407461" y="132646"/>
            <a:ext cx="4266229" cy="1617455"/>
          </a:xfrm>
          <a:prstGeom prst="rect">
            <a:avLst/>
          </a:prstGeom>
        </p:spPr>
      </p:pic>
      <p:pic>
        <p:nvPicPr>
          <p:cNvPr id="2097235" name="图片 17"/>
          <p:cNvPicPr>
            <a:picLocks noChangeAspect="1"/>
          </p:cNvPicPr>
          <p:nvPr/>
        </p:nvPicPr>
        <p:blipFill rotWithShape="1">
          <a:blip r:embed="rId3" cstate="print"/>
          <a:srcRect l="64789" r="19789" b="72883"/>
          <a:stretch>
            <a:fillRect/>
          </a:stretch>
        </p:blipFill>
        <p:spPr>
          <a:xfrm>
            <a:off x="8801747" y="-182246"/>
            <a:ext cx="1953996" cy="1932347"/>
          </a:xfrm>
          <a:prstGeom prst="rect">
            <a:avLst/>
          </a:prstGeom>
        </p:spPr>
      </p:pic>
      <p:pic>
        <p:nvPicPr>
          <p:cNvPr id="2097236" name="图片 21"/>
          <p:cNvPicPr>
            <a:picLocks noChangeAspect="1"/>
          </p:cNvPicPr>
          <p:nvPr/>
        </p:nvPicPr>
        <p:blipFill rotWithShape="1">
          <a:blip r:embed="rId4" cstate="print"/>
          <a:srcRect l="3063" t="10700" r="80880" b="48920"/>
          <a:stretch>
            <a:fillRect/>
          </a:stretch>
        </p:blipFill>
        <p:spPr>
          <a:xfrm>
            <a:off x="10932502" y="6096"/>
            <a:ext cx="1232970" cy="1744005"/>
          </a:xfrm>
          <a:prstGeom prst="rect">
            <a:avLst/>
          </a:prstGeom>
        </p:spPr>
      </p:pic>
      <p:pic>
        <p:nvPicPr>
          <p:cNvPr id="2097237" name="图片 22"/>
          <p:cNvPicPr>
            <a:picLocks noChangeAspect="1"/>
          </p:cNvPicPr>
          <p:nvPr/>
        </p:nvPicPr>
        <p:blipFill rotWithShape="1">
          <a:blip r:embed="rId5" cstate="print"/>
          <a:srcRect l="4014" t="64415" r="75810" b="12296"/>
          <a:stretch>
            <a:fillRect/>
          </a:stretch>
        </p:blipFill>
        <p:spPr>
          <a:xfrm>
            <a:off x="-75671" y="5852160"/>
            <a:ext cx="1589654" cy="1032027"/>
          </a:xfrm>
          <a:prstGeom prst="rect">
            <a:avLst/>
          </a:prstGeom>
        </p:spPr>
      </p:pic>
      <p:pic>
        <p:nvPicPr>
          <p:cNvPr id="2097238" name="图片 23"/>
          <p:cNvPicPr>
            <a:picLocks noChangeAspect="1"/>
          </p:cNvPicPr>
          <p:nvPr/>
        </p:nvPicPr>
        <p:blipFill rotWithShape="1">
          <a:blip r:embed="rId6" cstate="print"/>
          <a:srcRect l="77535" t="37370" r="2077" b="14551"/>
          <a:stretch>
            <a:fillRect/>
          </a:stretch>
        </p:blipFill>
        <p:spPr>
          <a:xfrm>
            <a:off x="10947763" y="5006385"/>
            <a:ext cx="1415687" cy="1877802"/>
          </a:xfrm>
          <a:prstGeom prst="rect">
            <a:avLst/>
          </a:prstGeom>
        </p:spPr>
      </p:pic>
      <p:sp>
        <p:nvSpPr>
          <p:cNvPr id="1048766" name="矩形 31"/>
          <p:cNvSpPr/>
          <p:nvPr/>
        </p:nvSpPr>
        <p:spPr>
          <a:xfrm>
            <a:off x="1468158" y="-1371601"/>
            <a:ext cx="955002" cy="1182411"/>
          </a:xfrm>
          <a:prstGeom prst="rect">
            <a:avLst/>
          </a:prstGeom>
          <a:solidFill>
            <a:srgbClr val="36BA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767" name="矩形 32"/>
          <p:cNvSpPr/>
          <p:nvPr/>
        </p:nvSpPr>
        <p:spPr>
          <a:xfrm>
            <a:off x="2423160" y="-1371601"/>
            <a:ext cx="955002" cy="1182411"/>
          </a:xfrm>
          <a:prstGeom prst="rect">
            <a:avLst/>
          </a:prstGeom>
          <a:solidFill>
            <a:srgbClr val="F3DD2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768" name="矩形 33"/>
          <p:cNvSpPr/>
          <p:nvPr/>
        </p:nvSpPr>
        <p:spPr>
          <a:xfrm>
            <a:off x="3378162" y="-1373615"/>
            <a:ext cx="955002" cy="1182411"/>
          </a:xfrm>
          <a:prstGeom prst="rect">
            <a:avLst/>
          </a:prstGeom>
          <a:solidFill>
            <a:srgbClr val="E8411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769" name="矩形 34"/>
          <p:cNvSpPr/>
          <p:nvPr/>
        </p:nvSpPr>
        <p:spPr>
          <a:xfrm>
            <a:off x="4333164" y="-1373615"/>
            <a:ext cx="955002" cy="1182411"/>
          </a:xfrm>
          <a:prstGeom prst="rect">
            <a:avLst/>
          </a:prstGeom>
          <a:solidFill>
            <a:srgbClr val="4F3F9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770" name="Oval 225"/>
          <p:cNvSpPr>
            <a:spLocks noChangeArrowheads="1"/>
          </p:cNvSpPr>
          <p:nvPr/>
        </p:nvSpPr>
        <p:spPr bwMode="auto">
          <a:xfrm>
            <a:off x="3052719" y="4833030"/>
            <a:ext cx="806458" cy="802027"/>
          </a:xfrm>
          <a:prstGeom prst="ellipse">
            <a:avLst/>
          </a:prstGeom>
          <a:solidFill>
            <a:srgbClr val="36BAE7"/>
          </a:solidFill>
          <a:ln>
            <a:noFill/>
          </a:ln>
        </p:spPr>
        <p:txBody>
          <a:bodyPr vert="horz" wrap="square" lIns="91440" tIns="45720" rIns="91440" bIns="45720" numCol="1" anchor="t" anchorCtr="0" compatLnSpc="1"/>
          <a:p>
            <a:endParaRPr lang="en-US"/>
          </a:p>
        </p:txBody>
      </p:sp>
      <p:sp>
        <p:nvSpPr>
          <p:cNvPr id="1048771" name="Freeform 226"/>
          <p:cNvSpPr>
            <a:spLocks noEditPoints="1"/>
          </p:cNvSpPr>
          <p:nvPr/>
        </p:nvSpPr>
        <p:spPr bwMode="auto">
          <a:xfrm>
            <a:off x="3249494" y="4974783"/>
            <a:ext cx="354487" cy="518437"/>
          </a:xfrm>
          <a:custGeom>
            <a:avLst/>
            <a:gdLst>
              <a:gd name="T0" fmla="*/ 23 w 80"/>
              <a:gd name="T1" fmla="*/ 101 h 117"/>
              <a:gd name="T2" fmla="*/ 24 w 80"/>
              <a:gd name="T3" fmla="*/ 107 h 117"/>
              <a:gd name="T4" fmla="*/ 29 w 80"/>
              <a:gd name="T5" fmla="*/ 110 h 117"/>
              <a:gd name="T6" fmla="*/ 30 w 80"/>
              <a:gd name="T7" fmla="*/ 114 h 117"/>
              <a:gd name="T8" fmla="*/ 40 w 80"/>
              <a:gd name="T9" fmla="*/ 117 h 117"/>
              <a:gd name="T10" fmla="*/ 50 w 80"/>
              <a:gd name="T11" fmla="*/ 114 h 117"/>
              <a:gd name="T12" fmla="*/ 51 w 80"/>
              <a:gd name="T13" fmla="*/ 110 h 117"/>
              <a:gd name="T14" fmla="*/ 56 w 80"/>
              <a:gd name="T15" fmla="*/ 107 h 117"/>
              <a:gd name="T16" fmla="*/ 57 w 80"/>
              <a:gd name="T17" fmla="*/ 101 h 117"/>
              <a:gd name="T18" fmla="*/ 40 w 80"/>
              <a:gd name="T19" fmla="*/ 104 h 117"/>
              <a:gd name="T20" fmla="*/ 23 w 80"/>
              <a:gd name="T21" fmla="*/ 101 h 117"/>
              <a:gd name="T22" fmla="*/ 21 w 80"/>
              <a:gd name="T23" fmla="*/ 90 h 117"/>
              <a:gd name="T24" fmla="*/ 22 w 80"/>
              <a:gd name="T25" fmla="*/ 96 h 117"/>
              <a:gd name="T26" fmla="*/ 40 w 80"/>
              <a:gd name="T27" fmla="*/ 99 h 117"/>
              <a:gd name="T28" fmla="*/ 58 w 80"/>
              <a:gd name="T29" fmla="*/ 96 h 117"/>
              <a:gd name="T30" fmla="*/ 59 w 80"/>
              <a:gd name="T31" fmla="*/ 90 h 117"/>
              <a:gd name="T32" fmla="*/ 40 w 80"/>
              <a:gd name="T33" fmla="*/ 93 h 117"/>
              <a:gd name="T34" fmla="*/ 21 w 80"/>
              <a:gd name="T35" fmla="*/ 90 h 117"/>
              <a:gd name="T36" fmla="*/ 40 w 80"/>
              <a:gd name="T37" fmla="*/ 0 h 117"/>
              <a:gd name="T38" fmla="*/ 0 w 80"/>
              <a:gd name="T39" fmla="*/ 40 h 117"/>
              <a:gd name="T40" fmla="*/ 19 w 80"/>
              <a:gd name="T41" fmla="*/ 74 h 117"/>
              <a:gd name="T42" fmla="*/ 21 w 80"/>
              <a:gd name="T43" fmla="*/ 84 h 117"/>
              <a:gd name="T44" fmla="*/ 40 w 80"/>
              <a:gd name="T45" fmla="*/ 88 h 117"/>
              <a:gd name="T46" fmla="*/ 59 w 80"/>
              <a:gd name="T47" fmla="*/ 84 h 117"/>
              <a:gd name="T48" fmla="*/ 61 w 80"/>
              <a:gd name="T49" fmla="*/ 74 h 117"/>
              <a:gd name="T50" fmla="*/ 80 w 80"/>
              <a:gd name="T51" fmla="*/ 40 h 117"/>
              <a:gd name="T52" fmla="*/ 40 w 80"/>
              <a:gd name="T53" fmla="*/ 0 h 117"/>
              <a:gd name="T54" fmla="*/ 55 w 80"/>
              <a:gd name="T55" fmla="*/ 70 h 117"/>
              <a:gd name="T56" fmla="*/ 54 w 80"/>
              <a:gd name="T57" fmla="*/ 79 h 117"/>
              <a:gd name="T58" fmla="*/ 40 w 80"/>
              <a:gd name="T59" fmla="*/ 81 h 117"/>
              <a:gd name="T60" fmla="*/ 26 w 80"/>
              <a:gd name="T61" fmla="*/ 79 h 117"/>
              <a:gd name="T62" fmla="*/ 25 w 80"/>
              <a:gd name="T63" fmla="*/ 70 h 117"/>
              <a:gd name="T64" fmla="*/ 7 w 80"/>
              <a:gd name="T65" fmla="*/ 40 h 117"/>
              <a:gd name="T66" fmla="*/ 40 w 80"/>
              <a:gd name="T67" fmla="*/ 7 h 117"/>
              <a:gd name="T68" fmla="*/ 73 w 80"/>
              <a:gd name="T69" fmla="*/ 40 h 117"/>
              <a:gd name="T70" fmla="*/ 55 w 80"/>
              <a:gd name="T71" fmla="*/ 70 h 117"/>
              <a:gd name="T72" fmla="*/ 49 w 80"/>
              <a:gd name="T73" fmla="*/ 55 h 117"/>
              <a:gd name="T74" fmla="*/ 40 w 80"/>
              <a:gd name="T75" fmla="*/ 39 h 117"/>
              <a:gd name="T76" fmla="*/ 31 w 80"/>
              <a:gd name="T77" fmla="*/ 55 h 117"/>
              <a:gd name="T78" fmla="*/ 27 w 80"/>
              <a:gd name="T79" fmla="*/ 47 h 117"/>
              <a:gd name="T80" fmla="*/ 22 w 80"/>
              <a:gd name="T81" fmla="*/ 50 h 117"/>
              <a:gd name="T82" fmla="*/ 31 w 80"/>
              <a:gd name="T83" fmla="*/ 69 h 117"/>
              <a:gd name="T84" fmla="*/ 40 w 80"/>
              <a:gd name="T85" fmla="*/ 52 h 117"/>
              <a:gd name="T86" fmla="*/ 49 w 80"/>
              <a:gd name="T87" fmla="*/ 69 h 117"/>
              <a:gd name="T88" fmla="*/ 58 w 80"/>
              <a:gd name="T89" fmla="*/ 50 h 117"/>
              <a:gd name="T90" fmla="*/ 53 w 80"/>
              <a:gd name="T91" fmla="*/ 47 h 117"/>
              <a:gd name="T92" fmla="*/ 49 w 80"/>
              <a:gd name="T93" fmla="*/ 55 h 117"/>
              <a:gd name="T94" fmla="*/ 40 w 80"/>
              <a:gd name="T95" fmla="*/ 12 h 117"/>
              <a:gd name="T96" fmla="*/ 38 w 80"/>
              <a:gd name="T97" fmla="*/ 14 h 117"/>
              <a:gd name="T98" fmla="*/ 40 w 80"/>
              <a:gd name="T99" fmla="*/ 17 h 117"/>
              <a:gd name="T100" fmla="*/ 64 w 80"/>
              <a:gd name="T101" fmla="*/ 40 h 117"/>
              <a:gd name="T102" fmla="*/ 66 w 80"/>
              <a:gd name="T103" fmla="*/ 42 h 117"/>
              <a:gd name="T104" fmla="*/ 68 w 80"/>
              <a:gd name="T105" fmla="*/ 40 h 117"/>
              <a:gd name="T106" fmla="*/ 40 w 80"/>
              <a:gd name="T107" fmla="*/ 1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117">
                <a:moveTo>
                  <a:pt x="23" y="101"/>
                </a:moveTo>
                <a:cubicBezTo>
                  <a:pt x="24" y="107"/>
                  <a:pt x="24" y="107"/>
                  <a:pt x="24" y="107"/>
                </a:cubicBezTo>
                <a:cubicBezTo>
                  <a:pt x="24" y="107"/>
                  <a:pt x="25" y="109"/>
                  <a:pt x="29" y="110"/>
                </a:cubicBezTo>
                <a:cubicBezTo>
                  <a:pt x="30" y="114"/>
                  <a:pt x="30" y="114"/>
                  <a:pt x="30" y="114"/>
                </a:cubicBezTo>
                <a:cubicBezTo>
                  <a:pt x="30" y="114"/>
                  <a:pt x="32" y="117"/>
                  <a:pt x="40" y="117"/>
                </a:cubicBezTo>
                <a:cubicBezTo>
                  <a:pt x="48" y="117"/>
                  <a:pt x="50" y="114"/>
                  <a:pt x="50" y="114"/>
                </a:cubicBezTo>
                <a:cubicBezTo>
                  <a:pt x="51" y="110"/>
                  <a:pt x="51" y="110"/>
                  <a:pt x="51" y="110"/>
                </a:cubicBezTo>
                <a:cubicBezTo>
                  <a:pt x="55" y="109"/>
                  <a:pt x="56" y="107"/>
                  <a:pt x="56" y="107"/>
                </a:cubicBezTo>
                <a:cubicBezTo>
                  <a:pt x="57" y="101"/>
                  <a:pt x="57" y="101"/>
                  <a:pt x="57" y="101"/>
                </a:cubicBezTo>
                <a:cubicBezTo>
                  <a:pt x="52" y="103"/>
                  <a:pt x="46" y="104"/>
                  <a:pt x="40" y="104"/>
                </a:cubicBezTo>
                <a:cubicBezTo>
                  <a:pt x="34" y="104"/>
                  <a:pt x="28" y="103"/>
                  <a:pt x="23" y="101"/>
                </a:cubicBezTo>
                <a:close/>
                <a:moveTo>
                  <a:pt x="21" y="90"/>
                </a:moveTo>
                <a:cubicBezTo>
                  <a:pt x="22" y="96"/>
                  <a:pt x="22" y="96"/>
                  <a:pt x="22" y="96"/>
                </a:cubicBezTo>
                <a:cubicBezTo>
                  <a:pt x="28" y="98"/>
                  <a:pt x="34" y="99"/>
                  <a:pt x="40" y="99"/>
                </a:cubicBezTo>
                <a:cubicBezTo>
                  <a:pt x="46" y="99"/>
                  <a:pt x="52" y="98"/>
                  <a:pt x="58" y="96"/>
                </a:cubicBezTo>
                <a:cubicBezTo>
                  <a:pt x="59" y="90"/>
                  <a:pt x="59" y="90"/>
                  <a:pt x="59" y="90"/>
                </a:cubicBezTo>
                <a:cubicBezTo>
                  <a:pt x="53" y="92"/>
                  <a:pt x="47" y="93"/>
                  <a:pt x="40" y="93"/>
                </a:cubicBezTo>
                <a:cubicBezTo>
                  <a:pt x="33" y="93"/>
                  <a:pt x="27" y="92"/>
                  <a:pt x="21" y="90"/>
                </a:cubicBezTo>
                <a:close/>
                <a:moveTo>
                  <a:pt x="40" y="0"/>
                </a:moveTo>
                <a:cubicBezTo>
                  <a:pt x="18" y="0"/>
                  <a:pt x="0" y="18"/>
                  <a:pt x="0" y="40"/>
                </a:cubicBezTo>
                <a:cubicBezTo>
                  <a:pt x="0" y="55"/>
                  <a:pt x="8" y="67"/>
                  <a:pt x="19" y="74"/>
                </a:cubicBezTo>
                <a:cubicBezTo>
                  <a:pt x="21" y="84"/>
                  <a:pt x="21" y="84"/>
                  <a:pt x="21" y="84"/>
                </a:cubicBezTo>
                <a:cubicBezTo>
                  <a:pt x="26" y="87"/>
                  <a:pt x="33" y="88"/>
                  <a:pt x="40" y="88"/>
                </a:cubicBezTo>
                <a:cubicBezTo>
                  <a:pt x="47" y="88"/>
                  <a:pt x="54" y="87"/>
                  <a:pt x="59" y="84"/>
                </a:cubicBezTo>
                <a:cubicBezTo>
                  <a:pt x="61" y="74"/>
                  <a:pt x="61" y="74"/>
                  <a:pt x="61" y="74"/>
                </a:cubicBezTo>
                <a:cubicBezTo>
                  <a:pt x="72" y="67"/>
                  <a:pt x="80" y="55"/>
                  <a:pt x="80" y="40"/>
                </a:cubicBezTo>
                <a:cubicBezTo>
                  <a:pt x="80" y="18"/>
                  <a:pt x="62" y="0"/>
                  <a:pt x="40" y="0"/>
                </a:cubicBezTo>
                <a:close/>
                <a:moveTo>
                  <a:pt x="55" y="70"/>
                </a:moveTo>
                <a:cubicBezTo>
                  <a:pt x="54" y="79"/>
                  <a:pt x="54" y="79"/>
                  <a:pt x="54" y="79"/>
                </a:cubicBezTo>
                <a:cubicBezTo>
                  <a:pt x="54" y="79"/>
                  <a:pt x="50" y="81"/>
                  <a:pt x="40" y="81"/>
                </a:cubicBezTo>
                <a:cubicBezTo>
                  <a:pt x="30" y="81"/>
                  <a:pt x="26" y="79"/>
                  <a:pt x="26" y="79"/>
                </a:cubicBezTo>
                <a:cubicBezTo>
                  <a:pt x="25" y="70"/>
                  <a:pt x="25" y="70"/>
                  <a:pt x="25" y="70"/>
                </a:cubicBezTo>
                <a:cubicBezTo>
                  <a:pt x="14" y="64"/>
                  <a:pt x="7" y="53"/>
                  <a:pt x="7" y="40"/>
                </a:cubicBezTo>
                <a:cubicBezTo>
                  <a:pt x="7" y="22"/>
                  <a:pt x="22" y="7"/>
                  <a:pt x="40" y="7"/>
                </a:cubicBezTo>
                <a:cubicBezTo>
                  <a:pt x="58" y="7"/>
                  <a:pt x="73" y="22"/>
                  <a:pt x="73" y="40"/>
                </a:cubicBezTo>
                <a:cubicBezTo>
                  <a:pt x="73" y="53"/>
                  <a:pt x="66" y="64"/>
                  <a:pt x="55" y="70"/>
                </a:cubicBezTo>
                <a:close/>
                <a:moveTo>
                  <a:pt x="49" y="55"/>
                </a:moveTo>
                <a:cubicBezTo>
                  <a:pt x="40" y="39"/>
                  <a:pt x="40" y="39"/>
                  <a:pt x="40" y="39"/>
                </a:cubicBezTo>
                <a:cubicBezTo>
                  <a:pt x="31" y="55"/>
                  <a:pt x="31" y="55"/>
                  <a:pt x="31" y="55"/>
                </a:cubicBezTo>
                <a:cubicBezTo>
                  <a:pt x="27" y="47"/>
                  <a:pt x="27" y="47"/>
                  <a:pt x="27" y="47"/>
                </a:cubicBezTo>
                <a:cubicBezTo>
                  <a:pt x="22" y="50"/>
                  <a:pt x="22" y="50"/>
                  <a:pt x="22" y="50"/>
                </a:cubicBezTo>
                <a:cubicBezTo>
                  <a:pt x="31" y="69"/>
                  <a:pt x="31" y="69"/>
                  <a:pt x="31" y="69"/>
                </a:cubicBezTo>
                <a:cubicBezTo>
                  <a:pt x="40" y="52"/>
                  <a:pt x="40" y="52"/>
                  <a:pt x="40" y="52"/>
                </a:cubicBezTo>
                <a:cubicBezTo>
                  <a:pt x="49" y="69"/>
                  <a:pt x="49" y="69"/>
                  <a:pt x="49" y="69"/>
                </a:cubicBezTo>
                <a:cubicBezTo>
                  <a:pt x="58" y="50"/>
                  <a:pt x="58" y="50"/>
                  <a:pt x="58" y="50"/>
                </a:cubicBezTo>
                <a:cubicBezTo>
                  <a:pt x="53" y="47"/>
                  <a:pt x="53" y="47"/>
                  <a:pt x="53" y="47"/>
                </a:cubicBezTo>
                <a:lnTo>
                  <a:pt x="49" y="55"/>
                </a:lnTo>
                <a:close/>
                <a:moveTo>
                  <a:pt x="40" y="12"/>
                </a:moveTo>
                <a:cubicBezTo>
                  <a:pt x="39" y="12"/>
                  <a:pt x="38" y="13"/>
                  <a:pt x="38" y="14"/>
                </a:cubicBezTo>
                <a:cubicBezTo>
                  <a:pt x="38" y="16"/>
                  <a:pt x="39" y="17"/>
                  <a:pt x="40" y="17"/>
                </a:cubicBezTo>
                <a:cubicBezTo>
                  <a:pt x="53" y="17"/>
                  <a:pt x="64" y="27"/>
                  <a:pt x="64" y="40"/>
                </a:cubicBezTo>
                <a:cubicBezTo>
                  <a:pt x="64" y="41"/>
                  <a:pt x="65" y="42"/>
                  <a:pt x="66" y="42"/>
                </a:cubicBezTo>
                <a:cubicBezTo>
                  <a:pt x="67" y="42"/>
                  <a:pt x="68" y="41"/>
                  <a:pt x="68" y="40"/>
                </a:cubicBezTo>
                <a:cubicBezTo>
                  <a:pt x="68" y="25"/>
                  <a:pt x="55" y="12"/>
                  <a:pt x="40" y="12"/>
                </a:cubicBezTo>
                <a:close/>
              </a:path>
            </a:pathLst>
          </a:custGeom>
          <a:solidFill>
            <a:srgbClr val="FFFFFF"/>
          </a:solidFill>
          <a:ln>
            <a:noFill/>
          </a:ln>
        </p:spPr>
        <p:txBody>
          <a:bodyPr vert="horz" wrap="square" lIns="91440" tIns="45720" rIns="91440" bIns="45720" numCol="1" anchor="t" anchorCtr="0" compatLnSpc="1"/>
          <a:p>
            <a:endParaRPr lang="en-US"/>
          </a:p>
        </p:txBody>
      </p:sp>
      <p:sp>
        <p:nvSpPr>
          <p:cNvPr id="1048772" name="Oval 227"/>
          <p:cNvSpPr>
            <a:spLocks noChangeArrowheads="1"/>
          </p:cNvSpPr>
          <p:nvPr/>
        </p:nvSpPr>
        <p:spPr bwMode="auto">
          <a:xfrm>
            <a:off x="8132762" y="2103157"/>
            <a:ext cx="802027" cy="802027"/>
          </a:xfrm>
          <a:prstGeom prst="ellipse">
            <a:avLst/>
          </a:prstGeom>
          <a:solidFill>
            <a:srgbClr val="4F3F96"/>
          </a:solidFill>
          <a:ln>
            <a:noFill/>
          </a:ln>
        </p:spPr>
        <p:txBody>
          <a:bodyPr vert="horz" wrap="square" lIns="91440" tIns="45720" rIns="91440" bIns="45720" numCol="1" anchor="t" anchorCtr="0" compatLnSpc="1"/>
          <a:p>
            <a:endParaRPr lang="en-US"/>
          </a:p>
        </p:txBody>
      </p:sp>
      <p:sp>
        <p:nvSpPr>
          <p:cNvPr id="1048773" name="Freeform 228"/>
          <p:cNvSpPr>
            <a:spLocks noEditPoints="1"/>
          </p:cNvSpPr>
          <p:nvPr/>
        </p:nvSpPr>
        <p:spPr bwMode="auto">
          <a:xfrm>
            <a:off x="8356884" y="2315974"/>
            <a:ext cx="354487" cy="447540"/>
          </a:xfrm>
          <a:custGeom>
            <a:avLst/>
            <a:gdLst>
              <a:gd name="T0" fmla="*/ 134 w 160"/>
              <a:gd name="T1" fmla="*/ 32 h 202"/>
              <a:gd name="T2" fmla="*/ 46 w 160"/>
              <a:gd name="T3" fmla="*/ 32 h 202"/>
              <a:gd name="T4" fmla="*/ 46 w 160"/>
              <a:gd name="T5" fmla="*/ 46 h 202"/>
              <a:gd name="T6" fmla="*/ 134 w 160"/>
              <a:gd name="T7" fmla="*/ 46 h 202"/>
              <a:gd name="T8" fmla="*/ 134 w 160"/>
              <a:gd name="T9" fmla="*/ 32 h 202"/>
              <a:gd name="T10" fmla="*/ 90 w 160"/>
              <a:gd name="T11" fmla="*/ 120 h 202"/>
              <a:gd name="T12" fmla="*/ 134 w 160"/>
              <a:gd name="T13" fmla="*/ 120 h 202"/>
              <a:gd name="T14" fmla="*/ 134 w 160"/>
              <a:gd name="T15" fmla="*/ 108 h 202"/>
              <a:gd name="T16" fmla="*/ 90 w 160"/>
              <a:gd name="T17" fmla="*/ 108 h 202"/>
              <a:gd name="T18" fmla="*/ 90 w 160"/>
              <a:gd name="T19" fmla="*/ 120 h 202"/>
              <a:gd name="T20" fmla="*/ 134 w 160"/>
              <a:gd name="T21" fmla="*/ 58 h 202"/>
              <a:gd name="T22" fmla="*/ 46 w 160"/>
              <a:gd name="T23" fmla="*/ 58 h 202"/>
              <a:gd name="T24" fmla="*/ 46 w 160"/>
              <a:gd name="T25" fmla="*/ 70 h 202"/>
              <a:gd name="T26" fmla="*/ 134 w 160"/>
              <a:gd name="T27" fmla="*/ 70 h 202"/>
              <a:gd name="T28" fmla="*/ 134 w 160"/>
              <a:gd name="T29" fmla="*/ 58 h 202"/>
              <a:gd name="T30" fmla="*/ 18 w 160"/>
              <a:gd name="T31" fmla="*/ 0 h 202"/>
              <a:gd name="T32" fmla="*/ 18 w 160"/>
              <a:gd name="T33" fmla="*/ 18 h 202"/>
              <a:gd name="T34" fmla="*/ 0 w 160"/>
              <a:gd name="T35" fmla="*/ 18 h 202"/>
              <a:gd name="T36" fmla="*/ 0 w 160"/>
              <a:gd name="T37" fmla="*/ 202 h 202"/>
              <a:gd name="T38" fmla="*/ 142 w 160"/>
              <a:gd name="T39" fmla="*/ 202 h 202"/>
              <a:gd name="T40" fmla="*/ 142 w 160"/>
              <a:gd name="T41" fmla="*/ 184 h 202"/>
              <a:gd name="T42" fmla="*/ 160 w 160"/>
              <a:gd name="T43" fmla="*/ 184 h 202"/>
              <a:gd name="T44" fmla="*/ 160 w 160"/>
              <a:gd name="T45" fmla="*/ 0 h 202"/>
              <a:gd name="T46" fmla="*/ 18 w 160"/>
              <a:gd name="T47" fmla="*/ 0 h 202"/>
              <a:gd name="T48" fmla="*/ 132 w 160"/>
              <a:gd name="T49" fmla="*/ 192 h 202"/>
              <a:gd name="T50" fmla="*/ 10 w 160"/>
              <a:gd name="T51" fmla="*/ 192 h 202"/>
              <a:gd name="T52" fmla="*/ 10 w 160"/>
              <a:gd name="T53" fmla="*/ 28 h 202"/>
              <a:gd name="T54" fmla="*/ 18 w 160"/>
              <a:gd name="T55" fmla="*/ 28 h 202"/>
              <a:gd name="T56" fmla="*/ 18 w 160"/>
              <a:gd name="T57" fmla="*/ 136 h 202"/>
              <a:gd name="T58" fmla="*/ 66 w 160"/>
              <a:gd name="T59" fmla="*/ 184 h 202"/>
              <a:gd name="T60" fmla="*/ 132 w 160"/>
              <a:gd name="T61" fmla="*/ 184 h 202"/>
              <a:gd name="T62" fmla="*/ 132 w 160"/>
              <a:gd name="T63" fmla="*/ 192 h 202"/>
              <a:gd name="T64" fmla="*/ 150 w 160"/>
              <a:gd name="T65" fmla="*/ 174 h 202"/>
              <a:gd name="T66" fmla="*/ 70 w 160"/>
              <a:gd name="T67" fmla="*/ 174 h 202"/>
              <a:gd name="T68" fmla="*/ 70 w 160"/>
              <a:gd name="T69" fmla="*/ 132 h 202"/>
              <a:gd name="T70" fmla="*/ 28 w 160"/>
              <a:gd name="T71" fmla="*/ 132 h 202"/>
              <a:gd name="T72" fmla="*/ 28 w 160"/>
              <a:gd name="T73" fmla="*/ 10 h 202"/>
              <a:gd name="T74" fmla="*/ 150 w 160"/>
              <a:gd name="T75" fmla="*/ 10 h 202"/>
              <a:gd name="T76" fmla="*/ 150 w 160"/>
              <a:gd name="T77" fmla="*/ 174 h 202"/>
              <a:gd name="T78" fmla="*/ 134 w 160"/>
              <a:gd name="T79" fmla="*/ 82 h 202"/>
              <a:gd name="T80" fmla="*/ 46 w 160"/>
              <a:gd name="T81" fmla="*/ 82 h 202"/>
              <a:gd name="T82" fmla="*/ 46 w 160"/>
              <a:gd name="T83" fmla="*/ 94 h 202"/>
              <a:gd name="T84" fmla="*/ 134 w 160"/>
              <a:gd name="T85" fmla="*/ 94 h 202"/>
              <a:gd name="T86" fmla="*/ 134 w 160"/>
              <a:gd name="T87" fmla="*/ 8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202">
                <a:moveTo>
                  <a:pt x="134" y="32"/>
                </a:moveTo>
                <a:lnTo>
                  <a:pt x="46" y="32"/>
                </a:lnTo>
                <a:lnTo>
                  <a:pt x="46" y="46"/>
                </a:lnTo>
                <a:lnTo>
                  <a:pt x="134" y="46"/>
                </a:lnTo>
                <a:lnTo>
                  <a:pt x="134" y="32"/>
                </a:lnTo>
                <a:close/>
                <a:moveTo>
                  <a:pt x="90" y="120"/>
                </a:moveTo>
                <a:lnTo>
                  <a:pt x="134" y="120"/>
                </a:lnTo>
                <a:lnTo>
                  <a:pt x="134" y="108"/>
                </a:lnTo>
                <a:lnTo>
                  <a:pt x="90" y="108"/>
                </a:lnTo>
                <a:lnTo>
                  <a:pt x="90" y="120"/>
                </a:lnTo>
                <a:close/>
                <a:moveTo>
                  <a:pt x="134" y="58"/>
                </a:moveTo>
                <a:lnTo>
                  <a:pt x="46" y="58"/>
                </a:lnTo>
                <a:lnTo>
                  <a:pt x="46" y="70"/>
                </a:lnTo>
                <a:lnTo>
                  <a:pt x="134" y="70"/>
                </a:lnTo>
                <a:lnTo>
                  <a:pt x="134" y="58"/>
                </a:lnTo>
                <a:close/>
                <a:moveTo>
                  <a:pt x="18" y="0"/>
                </a:moveTo>
                <a:lnTo>
                  <a:pt x="18" y="18"/>
                </a:lnTo>
                <a:lnTo>
                  <a:pt x="0" y="18"/>
                </a:lnTo>
                <a:lnTo>
                  <a:pt x="0" y="202"/>
                </a:lnTo>
                <a:lnTo>
                  <a:pt x="142" y="202"/>
                </a:lnTo>
                <a:lnTo>
                  <a:pt x="142" y="184"/>
                </a:lnTo>
                <a:lnTo>
                  <a:pt x="160" y="184"/>
                </a:lnTo>
                <a:lnTo>
                  <a:pt x="160" y="0"/>
                </a:lnTo>
                <a:lnTo>
                  <a:pt x="18" y="0"/>
                </a:lnTo>
                <a:close/>
                <a:moveTo>
                  <a:pt x="132" y="192"/>
                </a:moveTo>
                <a:lnTo>
                  <a:pt x="10" y="192"/>
                </a:lnTo>
                <a:lnTo>
                  <a:pt x="10" y="28"/>
                </a:lnTo>
                <a:lnTo>
                  <a:pt x="18" y="28"/>
                </a:lnTo>
                <a:lnTo>
                  <a:pt x="18" y="136"/>
                </a:lnTo>
                <a:lnTo>
                  <a:pt x="66" y="184"/>
                </a:lnTo>
                <a:lnTo>
                  <a:pt x="132" y="184"/>
                </a:lnTo>
                <a:lnTo>
                  <a:pt x="132" y="192"/>
                </a:lnTo>
                <a:close/>
                <a:moveTo>
                  <a:pt x="150" y="174"/>
                </a:moveTo>
                <a:lnTo>
                  <a:pt x="70" y="174"/>
                </a:lnTo>
                <a:lnTo>
                  <a:pt x="70" y="132"/>
                </a:lnTo>
                <a:lnTo>
                  <a:pt x="28" y="132"/>
                </a:lnTo>
                <a:lnTo>
                  <a:pt x="28" y="10"/>
                </a:lnTo>
                <a:lnTo>
                  <a:pt x="150" y="10"/>
                </a:lnTo>
                <a:lnTo>
                  <a:pt x="150" y="174"/>
                </a:lnTo>
                <a:close/>
                <a:moveTo>
                  <a:pt x="134" y="82"/>
                </a:moveTo>
                <a:lnTo>
                  <a:pt x="46" y="82"/>
                </a:lnTo>
                <a:lnTo>
                  <a:pt x="46" y="94"/>
                </a:lnTo>
                <a:lnTo>
                  <a:pt x="134" y="94"/>
                </a:lnTo>
                <a:lnTo>
                  <a:pt x="134" y="82"/>
                </a:lnTo>
                <a:close/>
              </a:path>
            </a:pathLst>
          </a:custGeom>
          <a:solidFill>
            <a:srgbClr val="FFFFFF"/>
          </a:solidFill>
          <a:ln>
            <a:noFill/>
          </a:ln>
        </p:spPr>
        <p:txBody>
          <a:bodyPr vert="horz" wrap="square" lIns="91440" tIns="45720" rIns="91440" bIns="45720" numCol="1" anchor="t" anchorCtr="0" compatLnSpc="1"/>
          <a:p>
            <a:endParaRPr lang="en-US"/>
          </a:p>
        </p:txBody>
      </p:sp>
      <p:sp>
        <p:nvSpPr>
          <p:cNvPr id="1048774" name="Freeform 229"/>
          <p:cNvSpPr/>
          <p:nvPr/>
        </p:nvSpPr>
        <p:spPr bwMode="auto">
          <a:xfrm>
            <a:off x="4633181" y="2103324"/>
            <a:ext cx="1550882" cy="1989560"/>
          </a:xfrm>
          <a:custGeom>
            <a:avLst/>
            <a:gdLst>
              <a:gd name="T0" fmla="*/ 350 w 350"/>
              <a:gd name="T1" fmla="*/ 342 h 449"/>
              <a:gd name="T2" fmla="*/ 243 w 350"/>
              <a:gd name="T3" fmla="*/ 449 h 449"/>
              <a:gd name="T4" fmla="*/ 78 w 350"/>
              <a:gd name="T5" fmla="*/ 228 h 449"/>
              <a:gd name="T6" fmla="*/ 78 w 350"/>
              <a:gd name="T7" fmla="*/ 160 h 449"/>
              <a:gd name="T8" fmla="*/ 0 w 350"/>
              <a:gd name="T9" fmla="*/ 160 h 449"/>
              <a:gd name="T10" fmla="*/ 138 w 350"/>
              <a:gd name="T11" fmla="*/ 0 h 449"/>
              <a:gd name="T12" fmla="*/ 276 w 350"/>
              <a:gd name="T13" fmla="*/ 160 h 449"/>
              <a:gd name="T14" fmla="*/ 198 w 350"/>
              <a:gd name="T15" fmla="*/ 160 h 449"/>
              <a:gd name="T16" fmla="*/ 198 w 350"/>
              <a:gd name="T17" fmla="*/ 228 h 449"/>
              <a:gd name="T18" fmla="*/ 308 w 350"/>
              <a:gd name="T19" fmla="*/ 338 h 449"/>
              <a:gd name="T20" fmla="*/ 350 w 350"/>
              <a:gd name="T21" fmla="*/ 342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0" h="449">
                <a:moveTo>
                  <a:pt x="350" y="342"/>
                </a:moveTo>
                <a:cubicBezTo>
                  <a:pt x="243" y="449"/>
                  <a:pt x="243" y="449"/>
                  <a:pt x="243" y="449"/>
                </a:cubicBezTo>
                <a:cubicBezTo>
                  <a:pt x="148" y="421"/>
                  <a:pt x="78" y="332"/>
                  <a:pt x="78" y="228"/>
                </a:cubicBezTo>
                <a:cubicBezTo>
                  <a:pt x="78" y="160"/>
                  <a:pt x="78" y="160"/>
                  <a:pt x="78" y="160"/>
                </a:cubicBezTo>
                <a:cubicBezTo>
                  <a:pt x="0" y="160"/>
                  <a:pt x="0" y="160"/>
                  <a:pt x="0" y="160"/>
                </a:cubicBezTo>
                <a:cubicBezTo>
                  <a:pt x="138" y="0"/>
                  <a:pt x="138" y="0"/>
                  <a:pt x="138" y="0"/>
                </a:cubicBezTo>
                <a:cubicBezTo>
                  <a:pt x="276" y="160"/>
                  <a:pt x="276" y="160"/>
                  <a:pt x="276" y="160"/>
                </a:cubicBezTo>
                <a:cubicBezTo>
                  <a:pt x="198" y="160"/>
                  <a:pt x="198" y="160"/>
                  <a:pt x="198" y="160"/>
                </a:cubicBezTo>
                <a:cubicBezTo>
                  <a:pt x="198" y="228"/>
                  <a:pt x="198" y="228"/>
                  <a:pt x="198" y="228"/>
                </a:cubicBezTo>
                <a:cubicBezTo>
                  <a:pt x="198" y="289"/>
                  <a:pt x="247" y="338"/>
                  <a:pt x="308" y="338"/>
                </a:cubicBezTo>
                <a:cubicBezTo>
                  <a:pt x="322" y="338"/>
                  <a:pt x="336" y="339"/>
                  <a:pt x="350" y="342"/>
                </a:cubicBezTo>
                <a:close/>
              </a:path>
            </a:pathLst>
          </a:custGeom>
          <a:solidFill>
            <a:srgbClr val="F3DD23"/>
          </a:solidFill>
          <a:ln>
            <a:noFill/>
          </a:ln>
        </p:spPr>
        <p:txBody>
          <a:bodyPr vert="horz" wrap="square" lIns="91440" tIns="45720" rIns="91440" bIns="45720" numCol="1" anchor="t" anchorCtr="0" compatLnSpc="1"/>
          <a:p>
            <a:endParaRPr lang="en-US"/>
          </a:p>
        </p:txBody>
      </p:sp>
      <p:sp>
        <p:nvSpPr>
          <p:cNvPr id="1048775" name="Freeform 230"/>
          <p:cNvSpPr/>
          <p:nvPr/>
        </p:nvSpPr>
        <p:spPr bwMode="auto">
          <a:xfrm>
            <a:off x="5811852" y="3640911"/>
            <a:ext cx="1550882" cy="1993991"/>
          </a:xfrm>
          <a:custGeom>
            <a:avLst/>
            <a:gdLst>
              <a:gd name="T0" fmla="*/ 350 w 350"/>
              <a:gd name="T1" fmla="*/ 289 h 450"/>
              <a:gd name="T2" fmla="*/ 212 w 350"/>
              <a:gd name="T3" fmla="*/ 450 h 450"/>
              <a:gd name="T4" fmla="*/ 74 w 350"/>
              <a:gd name="T5" fmla="*/ 289 h 450"/>
              <a:gd name="T6" fmla="*/ 152 w 350"/>
              <a:gd name="T7" fmla="*/ 289 h 450"/>
              <a:gd name="T8" fmla="*/ 152 w 350"/>
              <a:gd name="T9" fmla="*/ 221 h 450"/>
              <a:gd name="T10" fmla="*/ 42 w 350"/>
              <a:gd name="T11" fmla="*/ 111 h 450"/>
              <a:gd name="T12" fmla="*/ 0 w 350"/>
              <a:gd name="T13" fmla="*/ 107 h 450"/>
              <a:gd name="T14" fmla="*/ 107 w 350"/>
              <a:gd name="T15" fmla="*/ 0 h 450"/>
              <a:gd name="T16" fmla="*/ 272 w 350"/>
              <a:gd name="T17" fmla="*/ 221 h 450"/>
              <a:gd name="T18" fmla="*/ 272 w 350"/>
              <a:gd name="T19" fmla="*/ 289 h 450"/>
              <a:gd name="T20" fmla="*/ 350 w 350"/>
              <a:gd name="T21" fmla="*/ 289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0" h="450">
                <a:moveTo>
                  <a:pt x="350" y="289"/>
                </a:moveTo>
                <a:cubicBezTo>
                  <a:pt x="212" y="450"/>
                  <a:pt x="212" y="450"/>
                  <a:pt x="212" y="450"/>
                </a:cubicBezTo>
                <a:cubicBezTo>
                  <a:pt x="74" y="289"/>
                  <a:pt x="74" y="289"/>
                  <a:pt x="74" y="289"/>
                </a:cubicBezTo>
                <a:cubicBezTo>
                  <a:pt x="152" y="289"/>
                  <a:pt x="152" y="289"/>
                  <a:pt x="152" y="289"/>
                </a:cubicBezTo>
                <a:cubicBezTo>
                  <a:pt x="152" y="221"/>
                  <a:pt x="152" y="221"/>
                  <a:pt x="152" y="221"/>
                </a:cubicBezTo>
                <a:cubicBezTo>
                  <a:pt x="152" y="160"/>
                  <a:pt x="103" y="111"/>
                  <a:pt x="42" y="111"/>
                </a:cubicBezTo>
                <a:cubicBezTo>
                  <a:pt x="28" y="111"/>
                  <a:pt x="14" y="110"/>
                  <a:pt x="0" y="107"/>
                </a:cubicBezTo>
                <a:cubicBezTo>
                  <a:pt x="107" y="0"/>
                  <a:pt x="107" y="0"/>
                  <a:pt x="107" y="0"/>
                </a:cubicBezTo>
                <a:cubicBezTo>
                  <a:pt x="202" y="28"/>
                  <a:pt x="272" y="117"/>
                  <a:pt x="272" y="221"/>
                </a:cubicBezTo>
                <a:cubicBezTo>
                  <a:pt x="272" y="289"/>
                  <a:pt x="272" y="289"/>
                  <a:pt x="272" y="289"/>
                </a:cubicBezTo>
                <a:lnTo>
                  <a:pt x="350" y="289"/>
                </a:lnTo>
                <a:close/>
              </a:path>
            </a:pathLst>
          </a:custGeom>
          <a:solidFill>
            <a:srgbClr val="E84117"/>
          </a:solidFill>
          <a:ln>
            <a:noFill/>
          </a:ln>
        </p:spPr>
        <p:txBody>
          <a:bodyPr vert="horz" wrap="square" lIns="91440" tIns="45720" rIns="91440" bIns="45720" numCol="1" anchor="t" anchorCtr="0" compatLnSpc="1"/>
          <a:p>
            <a:endParaRPr lang="en-US"/>
          </a:p>
        </p:txBody>
      </p:sp>
      <p:grpSp>
        <p:nvGrpSpPr>
          <p:cNvPr id="62" name="组合 27"/>
          <p:cNvGrpSpPr/>
          <p:nvPr/>
        </p:nvGrpSpPr>
        <p:grpSpPr>
          <a:xfrm>
            <a:off x="7486455" y="3538344"/>
            <a:ext cx="3596640" cy="2561590"/>
            <a:chOff x="1851751" y="2159345"/>
            <a:chExt cx="3199184" cy="2278514"/>
          </a:xfrm>
        </p:grpSpPr>
        <p:sp>
          <p:nvSpPr>
            <p:cNvPr id="1048776" name="文本框 28"/>
            <p:cNvSpPr txBox="1"/>
            <p:nvPr/>
          </p:nvSpPr>
          <p:spPr>
            <a:xfrm>
              <a:off x="2294011" y="2159345"/>
              <a:ext cx="2133781" cy="409500"/>
            </a:xfrm>
            <a:prstGeom prst="rect">
              <a:avLst/>
            </a:prstGeom>
            <a:noFill/>
          </p:spPr>
          <p:txBody>
            <a:bodyPr wrap="square" rtlCol="0">
              <a:spAutoFit/>
              <a:scene3d>
                <a:camera prst="orthographicFront"/>
                <a:lightRig rig="threePt" dir="t"/>
              </a:scene3d>
            </a:bodyPr>
            <a:p>
              <a:pPr algn="ctr"/>
              <a:r>
                <a:rPr lang="en-US" altLang="zh-CN" sz="2400" b="1" dirty="0" smtClean="0">
                  <a:solidFill>
                    <a:schemeClr val="tx1"/>
                  </a:solidFill>
                  <a:effectLst>
                    <a:outerShdw blurRad="38100" dist="19050" dir="2700000" algn="tl" rotWithShape="0">
                      <a:schemeClr val="dk1">
                        <a:alpha val="40000"/>
                      </a:schemeClr>
                    </a:outerShdw>
                  </a:effectLst>
                  <a:latin typeface="Calibri" panose="020F0502020204030204" pitchFamily="34" charset="0"/>
                </a:rPr>
                <a:t>Non-Verbal</a:t>
              </a:r>
              <a:endParaRPr lang="en-US" altLang="zh-CN" sz="2400" b="1" dirty="0" smtClean="0">
                <a:solidFill>
                  <a:schemeClr val="tx1"/>
                </a:solidFill>
                <a:effectLst>
                  <a:outerShdw blurRad="38100" dist="19050" dir="2700000" algn="tl" rotWithShape="0">
                    <a:schemeClr val="dk1">
                      <a:alpha val="40000"/>
                    </a:schemeClr>
                  </a:outerShdw>
                </a:effectLst>
                <a:latin typeface="Calibri" panose="020F0502020204030204" pitchFamily="34" charset="0"/>
              </a:endParaRPr>
            </a:p>
          </p:txBody>
        </p:sp>
        <p:sp>
          <p:nvSpPr>
            <p:cNvPr id="1048777" name="文本框 29"/>
            <p:cNvSpPr txBox="1"/>
            <p:nvPr/>
          </p:nvSpPr>
          <p:spPr>
            <a:xfrm>
              <a:off x="1851751" y="2673338"/>
              <a:ext cx="3199184" cy="1764521"/>
            </a:xfrm>
            <a:prstGeom prst="rect">
              <a:avLst/>
            </a:prstGeom>
            <a:noFill/>
          </p:spPr>
          <p:txBody>
            <a:bodyPr wrap="square" rtlCol="0">
              <a:spAutoFit/>
              <a:scene3d>
                <a:camera prst="orthographicFront"/>
                <a:lightRig rig="threePt" dir="t"/>
              </a:scene3d>
            </a:bodyPr>
            <a:p>
              <a:pPr algn="ctr">
                <a:lnSpc>
                  <a:spcPct val="114000"/>
                </a:lnSpc>
              </a:pPr>
              <a:r>
                <a:rPr lang="en-US" altLang="zh-CN" dirty="0">
                  <a:solidFill>
                    <a:schemeClr val="tx1"/>
                  </a:solidFill>
                  <a:effectLst>
                    <a:outerShdw blurRad="38100" dist="19050" dir="2700000" algn="tl" rotWithShape="0">
                      <a:schemeClr val="dk1">
                        <a:alpha val="40000"/>
                      </a:schemeClr>
                    </a:outerShdw>
                  </a:effectLst>
                  <a:latin typeface="Britannic Bold" panose="020B0903060703020204" charset="0"/>
                  <a:ea typeface="+mj-ea"/>
                  <a:cs typeface="Britannic Bold" panose="020B0903060703020204" charset="0"/>
                </a:rPr>
                <a:t>Yaitu pemindahan pesan tanpa</a:t>
              </a:r>
              <a:endParaRPr lang="en-US" altLang="zh-CN" dirty="0">
                <a:solidFill>
                  <a:schemeClr val="tx1"/>
                </a:solidFill>
                <a:effectLst>
                  <a:outerShdw blurRad="38100" dist="19050" dir="2700000" algn="tl" rotWithShape="0">
                    <a:schemeClr val="dk1">
                      <a:alpha val="40000"/>
                    </a:schemeClr>
                  </a:outerShdw>
                </a:effectLst>
                <a:latin typeface="Britannic Bold" panose="020B0903060703020204" charset="0"/>
                <a:ea typeface="+mj-ea"/>
                <a:cs typeface="Britannic Bold" panose="020B0903060703020204" charset="0"/>
              </a:endParaRPr>
            </a:p>
            <a:p>
              <a:pPr algn="ctr">
                <a:lnSpc>
                  <a:spcPct val="114000"/>
                </a:lnSpc>
              </a:pPr>
              <a:r>
                <a:rPr lang="en-US" altLang="zh-CN" dirty="0">
                  <a:solidFill>
                    <a:schemeClr val="tx1"/>
                  </a:solidFill>
                  <a:effectLst>
                    <a:outerShdw blurRad="38100" dist="19050" dir="2700000" algn="tl" rotWithShape="0">
                      <a:schemeClr val="dk1">
                        <a:alpha val="40000"/>
                      </a:schemeClr>
                    </a:outerShdw>
                  </a:effectLst>
                  <a:latin typeface="Britannic Bold" panose="020B0903060703020204" charset="0"/>
                  <a:ea typeface="+mj-ea"/>
                  <a:cs typeface="Britannic Bold" panose="020B0903060703020204" charset="0"/>
                </a:rPr>
                <a:t>menggunakan kata-kata, Komunikasi non verbal lebih mudah diterima dan dicerna oleh penerima pesan dibandingkan dengan komunikasi verbal</a:t>
              </a:r>
              <a:endParaRPr lang="en-US" altLang="zh-CN" dirty="0">
                <a:solidFill>
                  <a:schemeClr val="tx1"/>
                </a:solidFill>
                <a:effectLst>
                  <a:outerShdw blurRad="38100" dist="19050" dir="2700000" algn="tl" rotWithShape="0">
                    <a:schemeClr val="dk1">
                      <a:alpha val="40000"/>
                    </a:schemeClr>
                  </a:outerShdw>
                </a:effectLst>
                <a:latin typeface="Britannic Bold" panose="020B0903060703020204" charset="0"/>
                <a:ea typeface="+mj-ea"/>
                <a:cs typeface="Britannic Bold" panose="020B0903060703020204" charset="0"/>
              </a:endParaRPr>
            </a:p>
          </p:txBody>
        </p:sp>
      </p:grpSp>
      <p:grpSp>
        <p:nvGrpSpPr>
          <p:cNvPr id="63" name="组合 30"/>
          <p:cNvGrpSpPr/>
          <p:nvPr/>
        </p:nvGrpSpPr>
        <p:grpSpPr>
          <a:xfrm>
            <a:off x="798835" y="2447028"/>
            <a:ext cx="4112895" cy="2351405"/>
            <a:chOff x="509600" y="2068974"/>
            <a:chExt cx="3658389" cy="2091555"/>
          </a:xfrm>
        </p:grpSpPr>
        <p:sp>
          <p:nvSpPr>
            <p:cNvPr id="1048778" name="文本框 35"/>
            <p:cNvSpPr txBox="1"/>
            <p:nvPr/>
          </p:nvSpPr>
          <p:spPr>
            <a:xfrm>
              <a:off x="1145716" y="2068974"/>
              <a:ext cx="2133781" cy="409500"/>
            </a:xfrm>
            <a:prstGeom prst="rect">
              <a:avLst/>
            </a:prstGeom>
            <a:noFill/>
          </p:spPr>
          <p:txBody>
            <a:bodyPr wrap="square" rtlCol="0">
              <a:spAutoFit/>
              <a:scene3d>
                <a:camera prst="orthographicFront"/>
                <a:lightRig rig="threePt" dir="t"/>
              </a:scene3d>
            </a:bodyPr>
            <a:p>
              <a:pPr algn="ctr"/>
              <a:r>
                <a:rPr lang="en-US" altLang="zh-CN" sz="2400" b="1" dirty="0" smtClean="0">
                  <a:solidFill>
                    <a:schemeClr val="tx1"/>
                  </a:solidFill>
                  <a:effectLst>
                    <a:outerShdw blurRad="38100" dist="19050" dir="2700000" algn="tl" rotWithShape="0">
                      <a:schemeClr val="dk1">
                        <a:alpha val="40000"/>
                      </a:schemeClr>
                    </a:outerShdw>
                  </a:effectLst>
                  <a:latin typeface="Calibri" panose="020F0502020204030204" pitchFamily="34" charset="0"/>
                </a:rPr>
                <a:t>Verbal</a:t>
              </a:r>
              <a:endParaRPr lang="en-US" altLang="zh-CN" sz="2400" b="1" dirty="0" smtClean="0">
                <a:solidFill>
                  <a:schemeClr val="tx1"/>
                </a:solidFill>
                <a:effectLst>
                  <a:outerShdw blurRad="38100" dist="19050" dir="2700000" algn="tl" rotWithShape="0">
                    <a:schemeClr val="dk1">
                      <a:alpha val="40000"/>
                    </a:schemeClr>
                  </a:outerShdw>
                </a:effectLst>
                <a:latin typeface="Calibri" panose="020F0502020204030204" pitchFamily="34" charset="0"/>
              </a:endParaRPr>
            </a:p>
          </p:txBody>
        </p:sp>
        <p:sp>
          <p:nvSpPr>
            <p:cNvPr id="1048779" name="文本框 36"/>
            <p:cNvSpPr txBox="1"/>
            <p:nvPr/>
          </p:nvSpPr>
          <p:spPr>
            <a:xfrm>
              <a:off x="509600" y="2676163"/>
              <a:ext cx="3658389" cy="1484366"/>
            </a:xfrm>
            <a:prstGeom prst="rect">
              <a:avLst/>
            </a:prstGeom>
            <a:noFill/>
          </p:spPr>
          <p:txBody>
            <a:bodyPr wrap="square" rtlCol="0">
              <a:spAutoFit/>
              <a:scene3d>
                <a:camera prst="orthographicFront"/>
                <a:lightRig rig="threePt" dir="t"/>
              </a:scene3d>
            </a:bodyPr>
            <a:p>
              <a:pPr algn="ctr">
                <a:lnSpc>
                  <a:spcPct val="114000"/>
                </a:lnSpc>
              </a:pPr>
              <a:r>
                <a:rPr lang="en-US" altLang="zh-CN" dirty="0">
                  <a:solidFill>
                    <a:schemeClr val="tx1"/>
                  </a:solidFill>
                  <a:effectLst>
                    <a:outerShdw blurRad="38100" dist="19050" dir="2700000" algn="tl" rotWithShape="0">
                      <a:schemeClr val="dk1">
                        <a:alpha val="40000"/>
                      </a:schemeClr>
                    </a:outerShdw>
                  </a:effectLst>
                  <a:latin typeface="Britannic Bold" panose="020B0903060703020204" charset="0"/>
                  <a:ea typeface="+mj-ea"/>
                  <a:cs typeface="Britannic Bold" panose="020B0903060703020204" charset="0"/>
                </a:rPr>
                <a:t> Kata-kata adalah alat/simbol yang dipakai untuk mengekspresikan ide/perasaan, membangkitkan respon emosional, atau menguraikan obyek, observasi dan ingatan</a:t>
              </a:r>
              <a:endParaRPr lang="en-US" altLang="zh-CN" dirty="0">
                <a:solidFill>
                  <a:schemeClr val="tx1"/>
                </a:solidFill>
                <a:effectLst>
                  <a:outerShdw blurRad="38100" dist="19050" dir="2700000" algn="tl" rotWithShape="0">
                    <a:schemeClr val="dk1">
                      <a:alpha val="40000"/>
                    </a:schemeClr>
                  </a:outerShdw>
                </a:effectLst>
                <a:latin typeface="Britannic Bold" panose="020B0903060703020204" charset="0"/>
                <a:ea typeface="+mj-ea"/>
                <a:cs typeface="Britannic Bold" panose="020B0903060703020204" charset="0"/>
              </a:endParaRPr>
            </a:p>
          </p:txBody>
        </p:sp>
      </p:grpSp>
      <p:sp>
        <p:nvSpPr>
          <p:cNvPr id="1048780" name="文本框 37"/>
          <p:cNvSpPr txBox="1"/>
          <p:nvPr/>
        </p:nvSpPr>
        <p:spPr>
          <a:xfrm>
            <a:off x="3603583" y="682299"/>
            <a:ext cx="5443220" cy="645160"/>
          </a:xfrm>
          <a:prstGeom prst="rect">
            <a:avLst/>
          </a:prstGeom>
          <a:noFill/>
        </p:spPr>
        <p:txBody>
          <a:bodyPr wrap="none" rtlCol="0">
            <a:spAutoFit/>
            <a:scene3d>
              <a:camera prst="orthographicFront"/>
              <a:lightRig rig="threePt" dir="t"/>
            </a:scene3d>
          </a:bodyPr>
          <a:p>
            <a:pPr algn="r"/>
            <a:r>
              <a:rPr lang="en-US" altLang="zh-CN" sz="3600" b="1" dirty="0">
                <a:solidFill>
                  <a:schemeClr val="tx1"/>
                </a:solidFill>
                <a:effectLst>
                  <a:outerShdw blurRad="38100" dist="19050" dir="2700000" algn="tl" rotWithShape="0">
                    <a:schemeClr val="dk1">
                      <a:alpha val="40000"/>
                    </a:schemeClr>
                  </a:outerShdw>
                </a:effectLst>
                <a:latin typeface="Calibri" panose="020F0502020204030204" pitchFamily="34" charset="0"/>
                <a:ea typeface="张海山锐线体2.0" panose="02000000000000000000" pitchFamily="2" charset="-122"/>
              </a:rPr>
              <a:t>Jenis komunikasi terapeutik</a:t>
            </a:r>
            <a:endParaRPr lang="en-US" altLang="zh-CN" sz="3600" b="1" dirty="0">
              <a:solidFill>
                <a:schemeClr val="tx1"/>
              </a:solidFill>
              <a:effectLst>
                <a:outerShdw blurRad="38100" dist="19050" dir="2700000" algn="tl" rotWithShape="0">
                  <a:schemeClr val="dk1">
                    <a:alpha val="40000"/>
                  </a:schemeClr>
                </a:outerShdw>
              </a:effectLst>
              <a:latin typeface="Calibri" panose="020F0502020204030204" pitchFamily="34" charset="0"/>
              <a:ea typeface="张海山锐线体2.0" panose="020000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fade">
                                      <p:cBhvr>
                                        <p:cTn id="11" dur="500"/>
                                        <p:tgtEl>
                                          <p:spTgt spid="63"/>
                                        </p:tgtEl>
                                      </p:cBhvr>
                                    </p:animEffect>
                                  </p:childTnLst>
                                </p:cTn>
                              </p:par>
                            </p:childTnLst>
                          </p:cTn>
                        </p:par>
                        <p:par>
                          <p:cTn id="12" fill="hold">
                            <p:stCondLst>
                              <p:cond delay="1000"/>
                            </p:stCondLst>
                            <p:childTnLst>
                              <p:par>
                                <p:cTn id="13" presetID="50" presetClass="entr" presetSubtype="0" decel="100000" fill="hold" grpId="0" nodeType="afterEffect">
                                  <p:stCondLst>
                                    <p:cond delay="0"/>
                                  </p:stCondLst>
                                  <p:childTnLst>
                                    <p:set>
                                      <p:cBhvr>
                                        <p:cTn id="14" dur="1" fill="hold">
                                          <p:stCondLst>
                                            <p:cond delay="0"/>
                                          </p:stCondLst>
                                        </p:cTn>
                                        <p:tgtEl>
                                          <p:spTgt spid="1048780"/>
                                        </p:tgtEl>
                                        <p:attrNameLst>
                                          <p:attrName>style.visibility</p:attrName>
                                        </p:attrNameLst>
                                      </p:cBhvr>
                                      <p:to>
                                        <p:strVal val="visible"/>
                                      </p:to>
                                    </p:set>
                                    <p:anim calcmode="lin" valueType="num">
                                      <p:cBhvr>
                                        <p:cTn id="15" dur="1000" fill="hold"/>
                                        <p:tgtEl>
                                          <p:spTgt spid="1048780"/>
                                        </p:tgtEl>
                                        <p:attrNameLst>
                                          <p:attrName>ppt_w</p:attrName>
                                        </p:attrNameLst>
                                      </p:cBhvr>
                                      <p:tavLst>
                                        <p:tav tm="0">
                                          <p:val>
                                            <p:strVal val="#ppt_w+.3"/>
                                          </p:val>
                                        </p:tav>
                                        <p:tav tm="100000">
                                          <p:val>
                                            <p:strVal val="#ppt_w"/>
                                          </p:val>
                                        </p:tav>
                                      </p:tavLst>
                                    </p:anim>
                                    <p:anim calcmode="lin" valueType="num">
                                      <p:cBhvr>
                                        <p:cTn id="16" dur="1000" fill="hold"/>
                                        <p:tgtEl>
                                          <p:spTgt spid="1048780"/>
                                        </p:tgtEl>
                                        <p:attrNameLst>
                                          <p:attrName>ppt_h</p:attrName>
                                        </p:attrNameLst>
                                      </p:cBhvr>
                                      <p:tavLst>
                                        <p:tav tm="0">
                                          <p:val>
                                            <p:strVal val="#ppt_h"/>
                                          </p:val>
                                        </p:tav>
                                        <p:tav tm="100000">
                                          <p:val>
                                            <p:strVal val="#ppt_h"/>
                                          </p:val>
                                        </p:tav>
                                      </p:tavLst>
                                    </p:anim>
                                    <p:animEffect transition="in" filter="fade">
                                      <p:cBhvr>
                                        <p:cTn id="17" dur="1000"/>
                                        <p:tgtEl>
                                          <p:spTgt spid="1048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8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86" name=""/>
        <p:cNvGrpSpPr/>
        <p:nvPr/>
      </p:nvGrpSpPr>
      <p:grpSpPr>
        <a:xfrm>
          <a:off x="0" y="0"/>
          <a:ext cx="0" cy="0"/>
          <a:chOff x="0" y="0"/>
          <a:chExt cx="0" cy="0"/>
        </a:xfrm>
      </p:grpSpPr>
      <p:pic>
        <p:nvPicPr>
          <p:cNvPr id="2097293" name="图片 18"/>
          <p:cNvPicPr>
            <a:picLocks noChangeAspect="1"/>
          </p:cNvPicPr>
          <p:nvPr/>
        </p:nvPicPr>
        <p:blipFill>
          <a:blip r:embed="rId1"/>
          <a:stretch>
            <a:fillRect/>
          </a:stretch>
        </p:blipFill>
        <p:spPr>
          <a:xfrm>
            <a:off x="0" y="6096"/>
            <a:ext cx="12192000" cy="6851904"/>
          </a:xfrm>
          <a:prstGeom prst="rect">
            <a:avLst/>
          </a:prstGeom>
        </p:spPr>
      </p:pic>
      <p:sp>
        <p:nvSpPr>
          <p:cNvPr id="1048920" name="圆角矩形 14"/>
          <p:cNvSpPr/>
          <p:nvPr/>
        </p:nvSpPr>
        <p:spPr>
          <a:xfrm>
            <a:off x="353518" y="359319"/>
            <a:ext cx="11495582" cy="6174831"/>
          </a:xfrm>
          <a:prstGeom prst="roundRect">
            <a:avLst>
              <a:gd name="adj" fmla="val 0"/>
            </a:avLst>
          </a:prstGeom>
          <a:solidFill>
            <a:schemeClr val="bg1"/>
          </a:solidFill>
          <a:ln w="28575">
            <a:solidFill>
              <a:srgbClr val="4F3F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097294" name="图片 16"/>
          <p:cNvPicPr>
            <a:picLocks noChangeAspect="1"/>
          </p:cNvPicPr>
          <p:nvPr/>
        </p:nvPicPr>
        <p:blipFill rotWithShape="1">
          <a:blip r:embed="rId2" cstate="print"/>
          <a:srcRect l="25423" r="34349" b="72883"/>
          <a:stretch>
            <a:fillRect/>
          </a:stretch>
        </p:blipFill>
        <p:spPr>
          <a:xfrm>
            <a:off x="-407461" y="132646"/>
            <a:ext cx="4266229" cy="1617455"/>
          </a:xfrm>
          <a:prstGeom prst="rect">
            <a:avLst/>
          </a:prstGeom>
        </p:spPr>
      </p:pic>
      <p:pic>
        <p:nvPicPr>
          <p:cNvPr id="2097295" name="图片 17"/>
          <p:cNvPicPr>
            <a:picLocks noChangeAspect="1"/>
          </p:cNvPicPr>
          <p:nvPr/>
        </p:nvPicPr>
        <p:blipFill rotWithShape="1">
          <a:blip r:embed="rId3" cstate="print"/>
          <a:srcRect l="64789" r="19789" b="72883"/>
          <a:stretch>
            <a:fillRect/>
          </a:stretch>
        </p:blipFill>
        <p:spPr>
          <a:xfrm>
            <a:off x="8801747" y="-182246"/>
            <a:ext cx="1953996" cy="1932347"/>
          </a:xfrm>
          <a:prstGeom prst="rect">
            <a:avLst/>
          </a:prstGeom>
        </p:spPr>
      </p:pic>
      <p:pic>
        <p:nvPicPr>
          <p:cNvPr id="2097296" name="图片 21"/>
          <p:cNvPicPr>
            <a:picLocks noChangeAspect="1"/>
          </p:cNvPicPr>
          <p:nvPr/>
        </p:nvPicPr>
        <p:blipFill rotWithShape="1">
          <a:blip r:embed="rId4" cstate="print"/>
          <a:srcRect l="3063" t="10700" r="80880" b="48920"/>
          <a:stretch>
            <a:fillRect/>
          </a:stretch>
        </p:blipFill>
        <p:spPr>
          <a:xfrm>
            <a:off x="10932502" y="6096"/>
            <a:ext cx="1232970" cy="1744005"/>
          </a:xfrm>
          <a:prstGeom prst="rect">
            <a:avLst/>
          </a:prstGeom>
        </p:spPr>
      </p:pic>
      <p:pic>
        <p:nvPicPr>
          <p:cNvPr id="2097297" name="图片 22"/>
          <p:cNvPicPr>
            <a:picLocks noChangeAspect="1"/>
          </p:cNvPicPr>
          <p:nvPr/>
        </p:nvPicPr>
        <p:blipFill rotWithShape="1">
          <a:blip r:embed="rId5" cstate="print"/>
          <a:srcRect l="4014" t="64415" r="75810" b="12296"/>
          <a:stretch>
            <a:fillRect/>
          </a:stretch>
        </p:blipFill>
        <p:spPr>
          <a:xfrm>
            <a:off x="-75671" y="5852160"/>
            <a:ext cx="1589654" cy="1032027"/>
          </a:xfrm>
          <a:prstGeom prst="rect">
            <a:avLst/>
          </a:prstGeom>
        </p:spPr>
      </p:pic>
      <p:pic>
        <p:nvPicPr>
          <p:cNvPr id="2097298" name="图片 23"/>
          <p:cNvPicPr>
            <a:picLocks noChangeAspect="1"/>
          </p:cNvPicPr>
          <p:nvPr/>
        </p:nvPicPr>
        <p:blipFill rotWithShape="1">
          <a:blip r:embed="rId6" cstate="print"/>
          <a:srcRect l="77535" t="37370" r="2077" b="14551"/>
          <a:stretch>
            <a:fillRect/>
          </a:stretch>
        </p:blipFill>
        <p:spPr>
          <a:xfrm>
            <a:off x="10947763" y="5006385"/>
            <a:ext cx="1415687" cy="1877802"/>
          </a:xfrm>
          <a:prstGeom prst="rect">
            <a:avLst/>
          </a:prstGeom>
        </p:spPr>
      </p:pic>
      <p:sp>
        <p:nvSpPr>
          <p:cNvPr id="1048921" name="矩形 31"/>
          <p:cNvSpPr/>
          <p:nvPr/>
        </p:nvSpPr>
        <p:spPr>
          <a:xfrm>
            <a:off x="1468158" y="-1371601"/>
            <a:ext cx="955002" cy="1182411"/>
          </a:xfrm>
          <a:prstGeom prst="rect">
            <a:avLst/>
          </a:prstGeom>
          <a:solidFill>
            <a:srgbClr val="36BA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922" name="矩形 32"/>
          <p:cNvSpPr/>
          <p:nvPr/>
        </p:nvSpPr>
        <p:spPr>
          <a:xfrm>
            <a:off x="2423160" y="-1371601"/>
            <a:ext cx="955002" cy="1182411"/>
          </a:xfrm>
          <a:prstGeom prst="rect">
            <a:avLst/>
          </a:prstGeom>
          <a:solidFill>
            <a:srgbClr val="F3DD2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923" name="矩形 33"/>
          <p:cNvSpPr/>
          <p:nvPr/>
        </p:nvSpPr>
        <p:spPr>
          <a:xfrm>
            <a:off x="3378162" y="-1373615"/>
            <a:ext cx="955002" cy="1182411"/>
          </a:xfrm>
          <a:prstGeom prst="rect">
            <a:avLst/>
          </a:prstGeom>
          <a:solidFill>
            <a:srgbClr val="E8411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924" name="矩形 34"/>
          <p:cNvSpPr/>
          <p:nvPr/>
        </p:nvSpPr>
        <p:spPr>
          <a:xfrm>
            <a:off x="4333164" y="-1373615"/>
            <a:ext cx="955002" cy="1182411"/>
          </a:xfrm>
          <a:prstGeom prst="rect">
            <a:avLst/>
          </a:prstGeom>
          <a:solidFill>
            <a:srgbClr val="4F3F9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925" name="圆角矩形 38"/>
          <p:cNvSpPr/>
          <p:nvPr/>
        </p:nvSpPr>
        <p:spPr>
          <a:xfrm rot="572624">
            <a:off x="8057070" y="2270558"/>
            <a:ext cx="1274792" cy="1256404"/>
          </a:xfrm>
          <a:custGeom>
            <a:avLst/>
            <a:gdLst/>
            <a:ahLst/>
            <a:cxnLst/>
            <a:rect l="l" t="t" r="r" b="b"/>
            <a:pathLst>
              <a:path w="1554798" h="1532371">
                <a:moveTo>
                  <a:pt x="260464" y="73817"/>
                </a:moveTo>
                <a:cubicBezTo>
                  <a:pt x="306072" y="28209"/>
                  <a:pt x="369078" y="0"/>
                  <a:pt x="438674" y="0"/>
                </a:cubicBezTo>
                <a:lnTo>
                  <a:pt x="1302770" y="0"/>
                </a:lnTo>
                <a:cubicBezTo>
                  <a:pt x="1441961" y="0"/>
                  <a:pt x="1554798" y="112837"/>
                  <a:pt x="1554798" y="252028"/>
                </a:cubicBezTo>
                <a:lnTo>
                  <a:pt x="1554798" y="252029"/>
                </a:lnTo>
                <a:lnTo>
                  <a:pt x="1554798" y="1116125"/>
                </a:lnTo>
                <a:cubicBezTo>
                  <a:pt x="1554798" y="1255316"/>
                  <a:pt x="1441961" y="1368153"/>
                  <a:pt x="1302770" y="1368153"/>
                </a:cubicBezTo>
                <a:cubicBezTo>
                  <a:pt x="1163579" y="1368153"/>
                  <a:pt x="1050742" y="1255316"/>
                  <a:pt x="1050742" y="1116125"/>
                </a:cubicBezTo>
                <a:lnTo>
                  <a:pt x="1050742" y="860250"/>
                </a:lnTo>
                <a:cubicBezTo>
                  <a:pt x="1050311" y="861013"/>
                  <a:pt x="1049708" y="861600"/>
                  <a:pt x="1049101" y="862186"/>
                </a:cubicBezTo>
                <a:lnTo>
                  <a:pt x="426920" y="1461813"/>
                </a:lnTo>
                <a:cubicBezTo>
                  <a:pt x="326697" y="1558402"/>
                  <a:pt x="167149" y="1555457"/>
                  <a:pt x="70559" y="1455234"/>
                </a:cubicBezTo>
                <a:cubicBezTo>
                  <a:pt x="-26031" y="1355012"/>
                  <a:pt x="-23086" y="1195463"/>
                  <a:pt x="77137" y="1098874"/>
                </a:cubicBezTo>
                <a:lnTo>
                  <a:pt x="694328" y="504056"/>
                </a:lnTo>
                <a:lnTo>
                  <a:pt x="438674" y="504056"/>
                </a:lnTo>
                <a:cubicBezTo>
                  <a:pt x="299483" y="504056"/>
                  <a:pt x="186646" y="391219"/>
                  <a:pt x="186646" y="252028"/>
                </a:cubicBezTo>
                <a:cubicBezTo>
                  <a:pt x="186646" y="182432"/>
                  <a:pt x="214855" y="119426"/>
                  <a:pt x="260464" y="73817"/>
                </a:cubicBezTo>
                <a:close/>
              </a:path>
            </a:pathLst>
          </a:custGeom>
          <a:solidFill>
            <a:srgbClr val="E84117"/>
          </a:solidFill>
          <a:ln w="19050">
            <a:gradFill>
              <a:gsLst>
                <a:gs pos="0">
                  <a:schemeClr val="bg1"/>
                </a:gs>
                <a:gs pos="89000">
                  <a:schemeClr val="bg1">
                    <a:lumMod val="85000"/>
                  </a:schemeClr>
                </a:gs>
              </a:gsLst>
              <a:lin ang="7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926" name="圆角矩形 15"/>
          <p:cNvSpPr/>
          <p:nvPr/>
        </p:nvSpPr>
        <p:spPr>
          <a:xfrm>
            <a:off x="7512128" y="3607248"/>
            <a:ext cx="2304256" cy="2267146"/>
          </a:xfrm>
          <a:prstGeom prst="roundRect">
            <a:avLst>
              <a:gd name="adj" fmla="val 6909"/>
            </a:avLst>
          </a:prstGeom>
          <a:solidFill>
            <a:schemeClr val="bg1"/>
          </a:solidFill>
          <a:ln w="19050">
            <a:solidFill>
              <a:srgbClr val="E8411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87" name="组合 19"/>
          <p:cNvGrpSpPr/>
          <p:nvPr/>
        </p:nvGrpSpPr>
        <p:grpSpPr>
          <a:xfrm rot="16200000">
            <a:off x="8847019" y="3515474"/>
            <a:ext cx="441397" cy="58863"/>
            <a:chOff x="2975753" y="1851670"/>
            <a:chExt cx="539968" cy="72008"/>
          </a:xfrm>
          <a:effectLst/>
        </p:grpSpPr>
        <p:sp>
          <p:nvSpPr>
            <p:cNvPr id="1048927" name="椭圆 24"/>
            <p:cNvSpPr/>
            <p:nvPr/>
          </p:nvSpPr>
          <p:spPr>
            <a:xfrm>
              <a:off x="2975753" y="1851670"/>
              <a:ext cx="72008" cy="7200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928" name="椭圆 25"/>
            <p:cNvSpPr/>
            <p:nvPr/>
          </p:nvSpPr>
          <p:spPr>
            <a:xfrm>
              <a:off x="3443713" y="1851670"/>
              <a:ext cx="72008" cy="7200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929" name="圆角矩形 26"/>
            <p:cNvSpPr/>
            <p:nvPr/>
          </p:nvSpPr>
          <p:spPr>
            <a:xfrm>
              <a:off x="3011757" y="1864814"/>
              <a:ext cx="467960" cy="45719"/>
            </a:xfrm>
            <a:prstGeom prst="roundRect">
              <a:avLst>
                <a:gd name="adj" fmla="val 50000"/>
              </a:avLst>
            </a:prstGeom>
            <a:gradFill>
              <a:gsLst>
                <a:gs pos="0">
                  <a:schemeClr val="bg1">
                    <a:lumMod val="75000"/>
                  </a:schemeClr>
                </a:gs>
                <a:gs pos="50000">
                  <a:schemeClr val="bg1">
                    <a:lumMod val="95000"/>
                  </a:schemeClr>
                </a:gs>
                <a:gs pos="100000">
                  <a:schemeClr val="bg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88" name="组合 27"/>
          <p:cNvGrpSpPr/>
          <p:nvPr/>
        </p:nvGrpSpPr>
        <p:grpSpPr>
          <a:xfrm rot="16200000">
            <a:off x="7963491" y="3515474"/>
            <a:ext cx="441397" cy="58863"/>
            <a:chOff x="2975753" y="1851670"/>
            <a:chExt cx="539968" cy="72008"/>
          </a:xfrm>
          <a:effectLst/>
        </p:grpSpPr>
        <p:sp>
          <p:nvSpPr>
            <p:cNvPr id="1048930" name="椭圆 28"/>
            <p:cNvSpPr/>
            <p:nvPr/>
          </p:nvSpPr>
          <p:spPr>
            <a:xfrm>
              <a:off x="2975753" y="1851670"/>
              <a:ext cx="72008" cy="7200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931" name="椭圆 29"/>
            <p:cNvSpPr/>
            <p:nvPr/>
          </p:nvSpPr>
          <p:spPr>
            <a:xfrm>
              <a:off x="3443713" y="1851670"/>
              <a:ext cx="72008" cy="7200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932" name="圆角矩形 30"/>
            <p:cNvSpPr/>
            <p:nvPr/>
          </p:nvSpPr>
          <p:spPr>
            <a:xfrm>
              <a:off x="3011757" y="1864814"/>
              <a:ext cx="467960" cy="45719"/>
            </a:xfrm>
            <a:prstGeom prst="roundRect">
              <a:avLst>
                <a:gd name="adj" fmla="val 50000"/>
              </a:avLst>
            </a:prstGeom>
            <a:gradFill>
              <a:gsLst>
                <a:gs pos="0">
                  <a:schemeClr val="bg1">
                    <a:lumMod val="75000"/>
                  </a:schemeClr>
                </a:gs>
                <a:gs pos="50000">
                  <a:schemeClr val="bg1">
                    <a:lumMod val="95000"/>
                  </a:schemeClr>
                </a:gs>
                <a:gs pos="100000">
                  <a:schemeClr val="bg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048933" name="TextBox 76"/>
          <p:cNvSpPr txBox="1"/>
          <p:nvPr/>
        </p:nvSpPr>
        <p:spPr>
          <a:xfrm>
            <a:off x="8624906" y="2480275"/>
            <a:ext cx="660794" cy="461665"/>
          </a:xfrm>
          <a:prstGeom prst="rect">
            <a:avLst/>
          </a:prstGeom>
          <a:noFill/>
          <a:effectLst/>
        </p:spPr>
        <p:txBody>
          <a:bodyPr wrap="square" rtlCol="0">
            <a:spAutoFit/>
          </a:bodyPr>
          <a:p>
            <a:pPr algn="ctr"/>
            <a:r>
              <a:rPr lang="en-US" altLang="zh-CN" sz="2400" b="1" dirty="0">
                <a:solidFill>
                  <a:schemeClr val="bg1"/>
                </a:solidFill>
                <a:latin typeface="Arial" panose="020B0604020202020204" pitchFamily="34" charset="0"/>
                <a:cs typeface="Arial" panose="020B0604020202020204" pitchFamily="34" charset="0"/>
              </a:rPr>
              <a:t>03</a:t>
            </a:r>
            <a:endParaRPr lang="zh-CN" altLang="en-US" sz="2400" b="1" dirty="0">
              <a:solidFill>
                <a:schemeClr val="bg1"/>
              </a:solidFill>
              <a:latin typeface="Arial" panose="020B0604020202020204" pitchFamily="34" charset="0"/>
              <a:cs typeface="Arial" panose="020B0604020202020204" pitchFamily="34" charset="0"/>
            </a:endParaRPr>
          </a:p>
        </p:txBody>
      </p:sp>
      <p:sp>
        <p:nvSpPr>
          <p:cNvPr id="1048934" name="圆角矩形 38"/>
          <p:cNvSpPr/>
          <p:nvPr/>
        </p:nvSpPr>
        <p:spPr>
          <a:xfrm rot="572624">
            <a:off x="5392774" y="2270558"/>
            <a:ext cx="1274792" cy="1256404"/>
          </a:xfrm>
          <a:custGeom>
            <a:avLst/>
            <a:gdLst/>
            <a:ahLst/>
            <a:cxnLst/>
            <a:rect l="l" t="t" r="r" b="b"/>
            <a:pathLst>
              <a:path w="1554798" h="1532371">
                <a:moveTo>
                  <a:pt x="260464" y="73817"/>
                </a:moveTo>
                <a:cubicBezTo>
                  <a:pt x="306072" y="28209"/>
                  <a:pt x="369078" y="0"/>
                  <a:pt x="438674" y="0"/>
                </a:cubicBezTo>
                <a:lnTo>
                  <a:pt x="1302770" y="0"/>
                </a:lnTo>
                <a:cubicBezTo>
                  <a:pt x="1441961" y="0"/>
                  <a:pt x="1554798" y="112837"/>
                  <a:pt x="1554798" y="252028"/>
                </a:cubicBezTo>
                <a:lnTo>
                  <a:pt x="1554798" y="252029"/>
                </a:lnTo>
                <a:lnTo>
                  <a:pt x="1554798" y="1116125"/>
                </a:lnTo>
                <a:cubicBezTo>
                  <a:pt x="1554798" y="1255316"/>
                  <a:pt x="1441961" y="1368153"/>
                  <a:pt x="1302770" y="1368153"/>
                </a:cubicBezTo>
                <a:cubicBezTo>
                  <a:pt x="1163579" y="1368153"/>
                  <a:pt x="1050742" y="1255316"/>
                  <a:pt x="1050742" y="1116125"/>
                </a:cubicBezTo>
                <a:lnTo>
                  <a:pt x="1050742" y="860250"/>
                </a:lnTo>
                <a:cubicBezTo>
                  <a:pt x="1050311" y="861013"/>
                  <a:pt x="1049708" y="861600"/>
                  <a:pt x="1049101" y="862186"/>
                </a:cubicBezTo>
                <a:lnTo>
                  <a:pt x="426920" y="1461813"/>
                </a:lnTo>
                <a:cubicBezTo>
                  <a:pt x="326697" y="1558402"/>
                  <a:pt x="167149" y="1555457"/>
                  <a:pt x="70559" y="1455234"/>
                </a:cubicBezTo>
                <a:cubicBezTo>
                  <a:pt x="-26031" y="1355012"/>
                  <a:pt x="-23086" y="1195463"/>
                  <a:pt x="77137" y="1098874"/>
                </a:cubicBezTo>
                <a:lnTo>
                  <a:pt x="694328" y="504056"/>
                </a:lnTo>
                <a:lnTo>
                  <a:pt x="438674" y="504056"/>
                </a:lnTo>
                <a:cubicBezTo>
                  <a:pt x="299483" y="504056"/>
                  <a:pt x="186646" y="391219"/>
                  <a:pt x="186646" y="252028"/>
                </a:cubicBezTo>
                <a:cubicBezTo>
                  <a:pt x="186646" y="182432"/>
                  <a:pt x="214855" y="119426"/>
                  <a:pt x="260464" y="73817"/>
                </a:cubicBezTo>
                <a:close/>
              </a:path>
            </a:pathLst>
          </a:custGeom>
          <a:solidFill>
            <a:srgbClr val="F3DD23"/>
          </a:solidFill>
          <a:ln w="19050">
            <a:gradFill>
              <a:gsLst>
                <a:gs pos="0">
                  <a:schemeClr val="bg1"/>
                </a:gs>
                <a:gs pos="89000">
                  <a:schemeClr val="bg1">
                    <a:lumMod val="85000"/>
                  </a:schemeClr>
                </a:gs>
              </a:gsLst>
              <a:lin ang="7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935" name="圆角矩形 37"/>
          <p:cNvSpPr/>
          <p:nvPr/>
        </p:nvSpPr>
        <p:spPr>
          <a:xfrm>
            <a:off x="4847832" y="3607248"/>
            <a:ext cx="2304256" cy="2267146"/>
          </a:xfrm>
          <a:prstGeom prst="roundRect">
            <a:avLst>
              <a:gd name="adj" fmla="val 6909"/>
            </a:avLst>
          </a:prstGeom>
          <a:solidFill>
            <a:schemeClr val="bg1"/>
          </a:solidFill>
          <a:ln w="19050">
            <a:solidFill>
              <a:srgbClr val="F3DD2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89" name="组合 38"/>
          <p:cNvGrpSpPr/>
          <p:nvPr/>
        </p:nvGrpSpPr>
        <p:grpSpPr>
          <a:xfrm rot="16200000">
            <a:off x="6182723" y="3515474"/>
            <a:ext cx="441397" cy="58863"/>
            <a:chOff x="2975753" y="1851670"/>
            <a:chExt cx="539968" cy="72008"/>
          </a:xfrm>
          <a:effectLst/>
        </p:grpSpPr>
        <p:sp>
          <p:nvSpPr>
            <p:cNvPr id="1048936" name="椭圆 39"/>
            <p:cNvSpPr/>
            <p:nvPr/>
          </p:nvSpPr>
          <p:spPr>
            <a:xfrm>
              <a:off x="2975753" y="1851670"/>
              <a:ext cx="72008" cy="7200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937" name="椭圆 40"/>
            <p:cNvSpPr/>
            <p:nvPr/>
          </p:nvSpPr>
          <p:spPr>
            <a:xfrm>
              <a:off x="3443713" y="1851670"/>
              <a:ext cx="72008" cy="7200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938" name="圆角矩形 41"/>
            <p:cNvSpPr/>
            <p:nvPr/>
          </p:nvSpPr>
          <p:spPr>
            <a:xfrm>
              <a:off x="3011757" y="1864814"/>
              <a:ext cx="467960" cy="45719"/>
            </a:xfrm>
            <a:prstGeom prst="roundRect">
              <a:avLst>
                <a:gd name="adj" fmla="val 50000"/>
              </a:avLst>
            </a:prstGeom>
            <a:gradFill>
              <a:gsLst>
                <a:gs pos="0">
                  <a:schemeClr val="bg1">
                    <a:lumMod val="75000"/>
                  </a:schemeClr>
                </a:gs>
                <a:gs pos="50000">
                  <a:schemeClr val="bg1">
                    <a:lumMod val="95000"/>
                  </a:schemeClr>
                </a:gs>
                <a:gs pos="100000">
                  <a:schemeClr val="bg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90" name="组合 42"/>
          <p:cNvGrpSpPr/>
          <p:nvPr/>
        </p:nvGrpSpPr>
        <p:grpSpPr>
          <a:xfrm rot="16200000">
            <a:off x="5299195" y="3515474"/>
            <a:ext cx="441397" cy="58863"/>
            <a:chOff x="2975753" y="1851670"/>
            <a:chExt cx="539968" cy="72008"/>
          </a:xfrm>
          <a:effectLst/>
        </p:grpSpPr>
        <p:sp>
          <p:nvSpPr>
            <p:cNvPr id="1048939" name="椭圆 43"/>
            <p:cNvSpPr/>
            <p:nvPr/>
          </p:nvSpPr>
          <p:spPr>
            <a:xfrm>
              <a:off x="2975753" y="1851670"/>
              <a:ext cx="72008" cy="7200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940" name="椭圆 44"/>
            <p:cNvSpPr/>
            <p:nvPr/>
          </p:nvSpPr>
          <p:spPr>
            <a:xfrm>
              <a:off x="3443713" y="1851670"/>
              <a:ext cx="72008" cy="7200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941" name="圆角矩形 45"/>
            <p:cNvSpPr/>
            <p:nvPr/>
          </p:nvSpPr>
          <p:spPr>
            <a:xfrm>
              <a:off x="3011757" y="1864814"/>
              <a:ext cx="467960" cy="45719"/>
            </a:xfrm>
            <a:prstGeom prst="roundRect">
              <a:avLst>
                <a:gd name="adj" fmla="val 50000"/>
              </a:avLst>
            </a:prstGeom>
            <a:gradFill>
              <a:gsLst>
                <a:gs pos="0">
                  <a:schemeClr val="bg1">
                    <a:lumMod val="75000"/>
                  </a:schemeClr>
                </a:gs>
                <a:gs pos="50000">
                  <a:schemeClr val="bg1">
                    <a:lumMod val="95000"/>
                  </a:schemeClr>
                </a:gs>
                <a:gs pos="100000">
                  <a:schemeClr val="bg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048942" name="TextBox 62"/>
          <p:cNvSpPr txBox="1"/>
          <p:nvPr/>
        </p:nvSpPr>
        <p:spPr>
          <a:xfrm>
            <a:off x="5960610" y="2480275"/>
            <a:ext cx="660794" cy="461665"/>
          </a:xfrm>
          <a:prstGeom prst="rect">
            <a:avLst/>
          </a:prstGeom>
          <a:noFill/>
          <a:effectLst/>
        </p:spPr>
        <p:txBody>
          <a:bodyPr wrap="square" rtlCol="0">
            <a:spAutoFit/>
          </a:bodyPr>
          <a:p>
            <a:pPr algn="ctr"/>
            <a:r>
              <a:rPr lang="en-US" altLang="zh-CN" sz="2400" b="1" dirty="0">
                <a:solidFill>
                  <a:schemeClr val="bg1"/>
                </a:solidFill>
                <a:latin typeface="Arial" panose="020B0604020202020204" pitchFamily="34" charset="0"/>
                <a:cs typeface="Arial" panose="020B0604020202020204" pitchFamily="34" charset="0"/>
              </a:rPr>
              <a:t>02</a:t>
            </a:r>
            <a:endParaRPr lang="zh-CN" altLang="en-US" sz="2400" b="1" dirty="0">
              <a:solidFill>
                <a:schemeClr val="bg1"/>
              </a:solidFill>
              <a:latin typeface="Arial" panose="020B0604020202020204" pitchFamily="34" charset="0"/>
              <a:cs typeface="Arial" panose="020B0604020202020204" pitchFamily="34" charset="0"/>
            </a:endParaRPr>
          </a:p>
        </p:txBody>
      </p:sp>
      <p:sp>
        <p:nvSpPr>
          <p:cNvPr id="1048943" name="圆角矩形 38"/>
          <p:cNvSpPr/>
          <p:nvPr/>
        </p:nvSpPr>
        <p:spPr>
          <a:xfrm rot="572624">
            <a:off x="2728478" y="2270558"/>
            <a:ext cx="1274792" cy="1256404"/>
          </a:xfrm>
          <a:custGeom>
            <a:avLst/>
            <a:gdLst/>
            <a:ahLst/>
            <a:cxnLst/>
            <a:rect l="l" t="t" r="r" b="b"/>
            <a:pathLst>
              <a:path w="1554798" h="1532371">
                <a:moveTo>
                  <a:pt x="260464" y="73817"/>
                </a:moveTo>
                <a:cubicBezTo>
                  <a:pt x="306072" y="28209"/>
                  <a:pt x="369078" y="0"/>
                  <a:pt x="438674" y="0"/>
                </a:cubicBezTo>
                <a:lnTo>
                  <a:pt x="1302770" y="0"/>
                </a:lnTo>
                <a:cubicBezTo>
                  <a:pt x="1441961" y="0"/>
                  <a:pt x="1554798" y="112837"/>
                  <a:pt x="1554798" y="252028"/>
                </a:cubicBezTo>
                <a:lnTo>
                  <a:pt x="1554798" y="252029"/>
                </a:lnTo>
                <a:lnTo>
                  <a:pt x="1554798" y="1116125"/>
                </a:lnTo>
                <a:cubicBezTo>
                  <a:pt x="1554798" y="1255316"/>
                  <a:pt x="1441961" y="1368153"/>
                  <a:pt x="1302770" y="1368153"/>
                </a:cubicBezTo>
                <a:cubicBezTo>
                  <a:pt x="1163579" y="1368153"/>
                  <a:pt x="1050742" y="1255316"/>
                  <a:pt x="1050742" y="1116125"/>
                </a:cubicBezTo>
                <a:lnTo>
                  <a:pt x="1050742" y="860250"/>
                </a:lnTo>
                <a:cubicBezTo>
                  <a:pt x="1050311" y="861013"/>
                  <a:pt x="1049708" y="861600"/>
                  <a:pt x="1049101" y="862186"/>
                </a:cubicBezTo>
                <a:lnTo>
                  <a:pt x="426920" y="1461813"/>
                </a:lnTo>
                <a:cubicBezTo>
                  <a:pt x="326697" y="1558402"/>
                  <a:pt x="167149" y="1555457"/>
                  <a:pt x="70559" y="1455234"/>
                </a:cubicBezTo>
                <a:cubicBezTo>
                  <a:pt x="-26031" y="1355012"/>
                  <a:pt x="-23086" y="1195463"/>
                  <a:pt x="77137" y="1098874"/>
                </a:cubicBezTo>
                <a:lnTo>
                  <a:pt x="694328" y="504056"/>
                </a:lnTo>
                <a:lnTo>
                  <a:pt x="438674" y="504056"/>
                </a:lnTo>
                <a:cubicBezTo>
                  <a:pt x="299483" y="504056"/>
                  <a:pt x="186646" y="391219"/>
                  <a:pt x="186646" y="252028"/>
                </a:cubicBezTo>
                <a:cubicBezTo>
                  <a:pt x="186646" y="182432"/>
                  <a:pt x="214855" y="119426"/>
                  <a:pt x="260464" y="73817"/>
                </a:cubicBezTo>
                <a:close/>
              </a:path>
            </a:pathLst>
          </a:custGeom>
          <a:solidFill>
            <a:srgbClr val="36BAE7"/>
          </a:solidFill>
          <a:ln w="19050">
            <a:gradFill>
              <a:gsLst>
                <a:gs pos="0">
                  <a:schemeClr val="bg1"/>
                </a:gs>
                <a:gs pos="89000">
                  <a:schemeClr val="bg1">
                    <a:lumMod val="85000"/>
                  </a:schemeClr>
                </a:gs>
              </a:gsLst>
              <a:lin ang="7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944" name="圆角矩形 48"/>
          <p:cNvSpPr/>
          <p:nvPr/>
        </p:nvSpPr>
        <p:spPr>
          <a:xfrm>
            <a:off x="2183536" y="3607248"/>
            <a:ext cx="2304256" cy="2267146"/>
          </a:xfrm>
          <a:prstGeom prst="roundRect">
            <a:avLst>
              <a:gd name="adj" fmla="val 6909"/>
            </a:avLst>
          </a:prstGeom>
          <a:solidFill>
            <a:schemeClr val="bg1"/>
          </a:solidFill>
          <a:ln w="19050">
            <a:solidFill>
              <a:srgbClr val="36BAE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91" name="组合 49"/>
          <p:cNvGrpSpPr/>
          <p:nvPr/>
        </p:nvGrpSpPr>
        <p:grpSpPr>
          <a:xfrm rot="16200000">
            <a:off x="3518427" y="3515474"/>
            <a:ext cx="441397" cy="58863"/>
            <a:chOff x="2975753" y="1851670"/>
            <a:chExt cx="539968" cy="72008"/>
          </a:xfrm>
          <a:effectLst/>
        </p:grpSpPr>
        <p:sp>
          <p:nvSpPr>
            <p:cNvPr id="1048945" name="椭圆 50"/>
            <p:cNvSpPr/>
            <p:nvPr/>
          </p:nvSpPr>
          <p:spPr>
            <a:xfrm>
              <a:off x="2975753" y="1851670"/>
              <a:ext cx="72008" cy="7200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946" name="椭圆 51"/>
            <p:cNvSpPr/>
            <p:nvPr/>
          </p:nvSpPr>
          <p:spPr>
            <a:xfrm>
              <a:off x="3443713" y="1851670"/>
              <a:ext cx="72008" cy="7200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947" name="圆角矩形 52"/>
            <p:cNvSpPr/>
            <p:nvPr/>
          </p:nvSpPr>
          <p:spPr>
            <a:xfrm>
              <a:off x="3011757" y="1864814"/>
              <a:ext cx="467960" cy="45719"/>
            </a:xfrm>
            <a:prstGeom prst="roundRect">
              <a:avLst>
                <a:gd name="adj" fmla="val 50000"/>
              </a:avLst>
            </a:prstGeom>
            <a:gradFill>
              <a:gsLst>
                <a:gs pos="0">
                  <a:schemeClr val="bg1">
                    <a:lumMod val="75000"/>
                  </a:schemeClr>
                </a:gs>
                <a:gs pos="50000">
                  <a:schemeClr val="bg1">
                    <a:lumMod val="95000"/>
                  </a:schemeClr>
                </a:gs>
                <a:gs pos="100000">
                  <a:schemeClr val="bg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92" name="组合 53"/>
          <p:cNvGrpSpPr/>
          <p:nvPr/>
        </p:nvGrpSpPr>
        <p:grpSpPr>
          <a:xfrm rot="16200000">
            <a:off x="2634899" y="3515474"/>
            <a:ext cx="441397" cy="58863"/>
            <a:chOff x="2975753" y="1851670"/>
            <a:chExt cx="539968" cy="72008"/>
          </a:xfrm>
          <a:effectLst/>
        </p:grpSpPr>
        <p:sp>
          <p:nvSpPr>
            <p:cNvPr id="1048948" name="椭圆 54"/>
            <p:cNvSpPr/>
            <p:nvPr/>
          </p:nvSpPr>
          <p:spPr>
            <a:xfrm>
              <a:off x="2975753" y="1851670"/>
              <a:ext cx="72008" cy="7200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949" name="椭圆 55"/>
            <p:cNvSpPr/>
            <p:nvPr/>
          </p:nvSpPr>
          <p:spPr>
            <a:xfrm>
              <a:off x="3443713" y="1851670"/>
              <a:ext cx="72008" cy="7200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950" name="圆角矩形 56"/>
            <p:cNvSpPr/>
            <p:nvPr/>
          </p:nvSpPr>
          <p:spPr>
            <a:xfrm>
              <a:off x="3011757" y="1864814"/>
              <a:ext cx="467960" cy="45719"/>
            </a:xfrm>
            <a:prstGeom prst="roundRect">
              <a:avLst>
                <a:gd name="adj" fmla="val 50000"/>
              </a:avLst>
            </a:prstGeom>
            <a:gradFill>
              <a:gsLst>
                <a:gs pos="0">
                  <a:schemeClr val="bg1">
                    <a:lumMod val="75000"/>
                  </a:schemeClr>
                </a:gs>
                <a:gs pos="50000">
                  <a:schemeClr val="bg1">
                    <a:lumMod val="95000"/>
                  </a:schemeClr>
                </a:gs>
                <a:gs pos="100000">
                  <a:schemeClr val="bg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048951" name="TextBox 53"/>
          <p:cNvSpPr txBox="1"/>
          <p:nvPr/>
        </p:nvSpPr>
        <p:spPr>
          <a:xfrm>
            <a:off x="3296314" y="2480275"/>
            <a:ext cx="660794" cy="461665"/>
          </a:xfrm>
          <a:prstGeom prst="rect">
            <a:avLst/>
          </a:prstGeom>
          <a:noFill/>
          <a:effectLst/>
        </p:spPr>
        <p:txBody>
          <a:bodyPr wrap="square" rtlCol="0">
            <a:spAutoFit/>
          </a:bodyPr>
          <a:p>
            <a:pPr algn="ctr"/>
            <a:r>
              <a:rPr lang="en-US" altLang="zh-CN" sz="2400" b="1" dirty="0">
                <a:solidFill>
                  <a:schemeClr val="bg1"/>
                </a:solidFill>
                <a:latin typeface="Arial" panose="020B0604020202020204" pitchFamily="34" charset="0"/>
                <a:cs typeface="Arial" panose="020B0604020202020204" pitchFamily="34" charset="0"/>
              </a:rPr>
              <a:t>01</a:t>
            </a:r>
            <a:endParaRPr lang="zh-CN" altLang="en-US" sz="2400" b="1" dirty="0">
              <a:solidFill>
                <a:schemeClr val="bg1"/>
              </a:solidFill>
              <a:latin typeface="Arial" panose="020B0604020202020204" pitchFamily="34" charset="0"/>
              <a:cs typeface="Arial" panose="020B0604020202020204" pitchFamily="34" charset="0"/>
            </a:endParaRPr>
          </a:p>
        </p:txBody>
      </p:sp>
      <p:sp>
        <p:nvSpPr>
          <p:cNvPr id="1048953" name="文本框 60"/>
          <p:cNvSpPr txBox="1"/>
          <p:nvPr/>
        </p:nvSpPr>
        <p:spPr>
          <a:xfrm>
            <a:off x="2317115" y="3918585"/>
            <a:ext cx="2097405" cy="1353185"/>
          </a:xfrm>
          <a:prstGeom prst="rect">
            <a:avLst/>
          </a:prstGeom>
          <a:noFill/>
        </p:spPr>
        <p:txBody>
          <a:bodyPr wrap="square" rtlCol="0">
            <a:spAutoFit/>
            <a:scene3d>
              <a:camera prst="orthographicFront"/>
              <a:lightRig rig="threePt" dir="t"/>
            </a:scene3d>
          </a:bodyPr>
          <a:p>
            <a:pPr algn="ctr">
              <a:lnSpc>
                <a:spcPct val="114000"/>
              </a:lnSpc>
            </a:pPr>
            <a:r>
              <a:rPr lang="en-US" altLang="zh-CN" dirty="0">
                <a:solidFill>
                  <a:schemeClr val="tx1"/>
                </a:solidFill>
                <a:effectLst>
                  <a:outerShdw blurRad="38100" dist="19050" dir="2700000" algn="tl" rotWithShape="0">
                    <a:schemeClr val="dk1">
                      <a:alpha val="40000"/>
                    </a:schemeClr>
                  </a:outerShdw>
                </a:effectLst>
                <a:latin typeface="Calibri" panose="020F0502020204030204" pitchFamily="34" charset="0"/>
                <a:ea typeface="+mj-ea"/>
              </a:rPr>
              <a:t>Berhadapan: "Saya siap untuk anda” Mempertahankan kontak mata;</a:t>
            </a:r>
            <a:endParaRPr lang="en-US" altLang="zh-CN" dirty="0">
              <a:solidFill>
                <a:schemeClr val="tx1"/>
              </a:solidFill>
              <a:effectLst>
                <a:outerShdw blurRad="38100" dist="19050" dir="2700000" algn="tl" rotWithShape="0">
                  <a:schemeClr val="dk1">
                    <a:alpha val="40000"/>
                  </a:schemeClr>
                </a:outerShdw>
              </a:effectLst>
              <a:latin typeface="Calibri" panose="020F0502020204030204" pitchFamily="34" charset="0"/>
              <a:ea typeface="+mj-ea"/>
            </a:endParaRPr>
          </a:p>
        </p:txBody>
      </p:sp>
      <p:sp>
        <p:nvSpPr>
          <p:cNvPr id="1048955" name="文本框 63"/>
          <p:cNvSpPr txBox="1"/>
          <p:nvPr/>
        </p:nvSpPr>
        <p:spPr>
          <a:xfrm>
            <a:off x="4951095" y="3918585"/>
            <a:ext cx="2097405" cy="1353185"/>
          </a:xfrm>
          <a:prstGeom prst="rect">
            <a:avLst/>
          </a:prstGeom>
          <a:noFill/>
        </p:spPr>
        <p:txBody>
          <a:bodyPr wrap="square" rtlCol="0">
            <a:spAutoFit/>
            <a:scene3d>
              <a:camera prst="orthographicFront"/>
              <a:lightRig rig="threePt" dir="t"/>
            </a:scene3d>
          </a:bodyPr>
          <a:p>
            <a:pPr algn="ctr">
              <a:lnSpc>
                <a:spcPct val="114000"/>
              </a:lnSpc>
            </a:pPr>
            <a:r>
              <a:rPr lang="en-US" altLang="zh-CN" dirty="0">
                <a:solidFill>
                  <a:schemeClr val="tx1"/>
                </a:solidFill>
                <a:effectLst>
                  <a:outerShdw blurRad="38100" dist="19050" dir="2700000" algn="tl" rotWithShape="0">
                    <a:schemeClr val="dk1">
                      <a:alpha val="40000"/>
                    </a:schemeClr>
                  </a:outerShdw>
                </a:effectLst>
                <a:latin typeface="Calibri" panose="020F0502020204030204" pitchFamily="34" charset="0"/>
                <a:ea typeface="+mj-ea"/>
              </a:rPr>
              <a:t>Menghargai pasien dan menyatakan keinginan untuk tetap berkomunikasi</a:t>
            </a:r>
            <a:endParaRPr lang="en-US" altLang="zh-CN" dirty="0">
              <a:solidFill>
                <a:schemeClr val="tx1"/>
              </a:solidFill>
              <a:effectLst>
                <a:outerShdw blurRad="38100" dist="19050" dir="2700000" algn="tl" rotWithShape="0">
                  <a:schemeClr val="dk1">
                    <a:alpha val="40000"/>
                  </a:schemeClr>
                </a:outerShdw>
              </a:effectLst>
              <a:latin typeface="Calibri" panose="020F0502020204030204" pitchFamily="34" charset="0"/>
              <a:ea typeface="+mj-ea"/>
            </a:endParaRPr>
          </a:p>
        </p:txBody>
      </p:sp>
      <p:sp>
        <p:nvSpPr>
          <p:cNvPr id="1048957" name="文本框 66"/>
          <p:cNvSpPr txBox="1"/>
          <p:nvPr/>
        </p:nvSpPr>
        <p:spPr>
          <a:xfrm>
            <a:off x="7615555" y="3890645"/>
            <a:ext cx="2097405" cy="1983740"/>
          </a:xfrm>
          <a:prstGeom prst="rect">
            <a:avLst/>
          </a:prstGeom>
          <a:noFill/>
        </p:spPr>
        <p:txBody>
          <a:bodyPr wrap="square" rtlCol="0">
            <a:spAutoFit/>
            <a:scene3d>
              <a:camera prst="orthographicFront"/>
              <a:lightRig rig="threePt" dir="t"/>
            </a:scene3d>
          </a:bodyPr>
          <a:p>
            <a:pPr algn="ctr">
              <a:lnSpc>
                <a:spcPct val="114000"/>
              </a:lnSpc>
            </a:pPr>
            <a:r>
              <a:rPr lang="en-US" altLang="zh-CN" dirty="0">
                <a:solidFill>
                  <a:schemeClr val="tx1"/>
                </a:solidFill>
                <a:effectLst>
                  <a:outerShdw blurRad="38100" dist="19050" dir="2700000" algn="tl" rotWithShape="0">
                    <a:schemeClr val="dk1">
                      <a:alpha val="40000"/>
                    </a:schemeClr>
                  </a:outerShdw>
                </a:effectLst>
                <a:latin typeface="Calibri" panose="020F0502020204030204" pitchFamily="34" charset="0"/>
                <a:ea typeface="+mj-ea"/>
                <a:sym typeface="+mn-ea"/>
              </a:rPr>
              <a:t>Membungkuk ke arah pasien;</a:t>
            </a:r>
            <a:endParaRPr lang="en-US" altLang="zh-CN" dirty="0">
              <a:solidFill>
                <a:schemeClr val="tx1"/>
              </a:solidFill>
              <a:effectLst>
                <a:outerShdw blurRad="38100" dist="19050" dir="2700000" algn="tl" rotWithShape="0">
                  <a:schemeClr val="dk1">
                    <a:alpha val="40000"/>
                  </a:schemeClr>
                </a:outerShdw>
              </a:effectLst>
              <a:latin typeface="Calibri" panose="020F0502020204030204" pitchFamily="34" charset="0"/>
              <a:ea typeface="+mj-ea"/>
              <a:sym typeface="+mn-ea"/>
            </a:endParaRPr>
          </a:p>
          <a:p>
            <a:pPr algn="ctr">
              <a:lnSpc>
                <a:spcPct val="114000"/>
              </a:lnSpc>
            </a:pPr>
            <a:r>
              <a:rPr lang="en-US" altLang="zh-CN" dirty="0">
                <a:solidFill>
                  <a:schemeClr val="tx1"/>
                </a:solidFill>
                <a:effectLst>
                  <a:outerShdw blurRad="38100" dist="19050" dir="2700000" algn="tl" rotWithShape="0">
                    <a:schemeClr val="dk1">
                      <a:alpha val="40000"/>
                    </a:schemeClr>
                  </a:outerShdw>
                </a:effectLst>
                <a:latin typeface="Calibri" panose="020F0502020204030204" pitchFamily="34" charset="0"/>
                <a:ea typeface="+mj-ea"/>
                <a:sym typeface="+mn-ea"/>
              </a:rPr>
              <a:t>Keinginan untuk mengatakan</a:t>
            </a:r>
            <a:endParaRPr lang="en-US" altLang="zh-CN" dirty="0">
              <a:solidFill>
                <a:schemeClr val="tx1"/>
              </a:solidFill>
              <a:effectLst>
                <a:outerShdw blurRad="38100" dist="19050" dir="2700000" algn="tl" rotWithShape="0">
                  <a:schemeClr val="dk1">
                    <a:alpha val="40000"/>
                  </a:schemeClr>
                </a:outerShdw>
              </a:effectLst>
              <a:latin typeface="Calibri" panose="020F0502020204030204" pitchFamily="34" charset="0"/>
              <a:ea typeface="+mj-ea"/>
              <a:sym typeface="+mn-ea"/>
            </a:endParaRPr>
          </a:p>
          <a:p>
            <a:pPr algn="ctr">
              <a:lnSpc>
                <a:spcPct val="114000"/>
              </a:lnSpc>
            </a:pPr>
            <a:r>
              <a:rPr lang="en-US" altLang="zh-CN" dirty="0">
                <a:solidFill>
                  <a:schemeClr val="tx1"/>
                </a:solidFill>
                <a:effectLst>
                  <a:outerShdw blurRad="38100" dist="19050" dir="2700000" algn="tl" rotWithShape="0">
                    <a:schemeClr val="dk1">
                      <a:alpha val="40000"/>
                    </a:schemeClr>
                  </a:outerShdw>
                </a:effectLst>
                <a:latin typeface="Calibri" panose="020F0502020204030204" pitchFamily="34" charset="0"/>
                <a:ea typeface="+mj-ea"/>
                <a:sym typeface="+mn-ea"/>
              </a:rPr>
              <a:t>atau mendengarkan sesuatu</a:t>
            </a:r>
            <a:endParaRPr lang="en-US" altLang="zh-CN" dirty="0">
              <a:solidFill>
                <a:schemeClr val="tx1"/>
              </a:solidFill>
              <a:effectLst>
                <a:outerShdw blurRad="38100" dist="19050" dir="2700000" algn="tl" rotWithShape="0">
                  <a:schemeClr val="dk1">
                    <a:alpha val="40000"/>
                  </a:schemeClr>
                </a:outerShdw>
              </a:effectLst>
              <a:latin typeface="Calibri" panose="020F0502020204030204" pitchFamily="34" charset="0"/>
              <a:ea typeface="+mj-ea"/>
              <a:sym typeface="+mn-ea"/>
            </a:endParaRPr>
          </a:p>
        </p:txBody>
      </p:sp>
      <p:sp>
        <p:nvSpPr>
          <p:cNvPr id="1048958" name="文本框 67"/>
          <p:cNvSpPr txBox="1"/>
          <p:nvPr/>
        </p:nvSpPr>
        <p:spPr>
          <a:xfrm>
            <a:off x="3616283" y="763579"/>
            <a:ext cx="5348605" cy="521970"/>
          </a:xfrm>
          <a:prstGeom prst="rect">
            <a:avLst/>
          </a:prstGeom>
          <a:noFill/>
        </p:spPr>
        <p:txBody>
          <a:bodyPr wrap="none" rtlCol="0">
            <a:spAutoFit/>
            <a:scene3d>
              <a:camera prst="orthographicFront"/>
              <a:lightRig rig="threePt" dir="t"/>
            </a:scene3d>
          </a:bodyPr>
          <a:p>
            <a:pPr algn="ctr"/>
            <a:r>
              <a:rPr lang="en-US" altLang="zh-CN" sz="2800" b="1" dirty="0">
                <a:solidFill>
                  <a:schemeClr val="tx1"/>
                </a:solidFill>
                <a:effectLst>
                  <a:outerShdw blurRad="38100" dist="19050" dir="2700000" algn="tl" rotWithShape="0">
                    <a:schemeClr val="dk1">
                      <a:alpha val="40000"/>
                    </a:schemeClr>
                  </a:outerShdw>
                </a:effectLst>
                <a:latin typeface="Calibri" panose="020F0502020204030204" pitchFamily="34" charset="0"/>
                <a:ea typeface="张海山锐线体2.0" panose="02000000000000000000" pitchFamily="2" charset="-122"/>
              </a:rPr>
              <a:t>Sikap dalam komunikasi terapeutik</a:t>
            </a:r>
            <a:endParaRPr lang="en-US" altLang="zh-CN" sz="2800" b="1" dirty="0">
              <a:solidFill>
                <a:schemeClr val="tx1"/>
              </a:solidFill>
              <a:effectLst>
                <a:outerShdw blurRad="38100" dist="19050" dir="2700000" algn="tl" rotWithShape="0">
                  <a:schemeClr val="dk1">
                    <a:alpha val="40000"/>
                  </a:schemeClr>
                </a:outerShdw>
              </a:effectLst>
              <a:latin typeface="Calibri" panose="020F0502020204030204" pitchFamily="34" charset="0"/>
              <a:ea typeface="张海山锐线体2.0" panose="020000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048958"/>
                                        </p:tgtEl>
                                        <p:attrNameLst>
                                          <p:attrName>style.visibility</p:attrName>
                                        </p:attrNameLst>
                                      </p:cBhvr>
                                      <p:to>
                                        <p:strVal val="visible"/>
                                      </p:to>
                                    </p:set>
                                    <p:anim calcmode="lin" valueType="num">
                                      <p:cBhvr>
                                        <p:cTn id="7" dur="1000" fill="hold"/>
                                        <p:tgtEl>
                                          <p:spTgt spid="1048958"/>
                                        </p:tgtEl>
                                        <p:attrNameLst>
                                          <p:attrName>ppt_w</p:attrName>
                                        </p:attrNameLst>
                                      </p:cBhvr>
                                      <p:tavLst>
                                        <p:tav tm="0">
                                          <p:val>
                                            <p:strVal val="#ppt_w+.3"/>
                                          </p:val>
                                        </p:tav>
                                        <p:tav tm="100000">
                                          <p:val>
                                            <p:strVal val="#ppt_w"/>
                                          </p:val>
                                        </p:tav>
                                      </p:tavLst>
                                    </p:anim>
                                    <p:anim calcmode="lin" valueType="num">
                                      <p:cBhvr>
                                        <p:cTn id="8" dur="1000" fill="hold"/>
                                        <p:tgtEl>
                                          <p:spTgt spid="1048958"/>
                                        </p:tgtEl>
                                        <p:attrNameLst>
                                          <p:attrName>ppt_h</p:attrName>
                                        </p:attrNameLst>
                                      </p:cBhvr>
                                      <p:tavLst>
                                        <p:tav tm="0">
                                          <p:val>
                                            <p:strVal val="#ppt_h"/>
                                          </p:val>
                                        </p:tav>
                                        <p:tav tm="100000">
                                          <p:val>
                                            <p:strVal val="#ppt_h"/>
                                          </p:val>
                                        </p:tav>
                                      </p:tavLst>
                                    </p:anim>
                                    <p:animEffect transition="in" filter="fade">
                                      <p:cBhvr>
                                        <p:cTn id="9" dur="1000"/>
                                        <p:tgtEl>
                                          <p:spTgt spid="1048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5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64" name=""/>
        <p:cNvGrpSpPr/>
        <p:nvPr/>
      </p:nvGrpSpPr>
      <p:grpSpPr>
        <a:xfrm>
          <a:off x="0" y="0"/>
          <a:ext cx="0" cy="0"/>
          <a:chOff x="0" y="0"/>
          <a:chExt cx="0" cy="0"/>
        </a:xfrm>
      </p:grpSpPr>
      <p:pic>
        <p:nvPicPr>
          <p:cNvPr id="2097239" name="图片 18"/>
          <p:cNvPicPr>
            <a:picLocks noChangeAspect="1"/>
          </p:cNvPicPr>
          <p:nvPr/>
        </p:nvPicPr>
        <p:blipFill>
          <a:blip r:embed="rId1"/>
          <a:stretch>
            <a:fillRect/>
          </a:stretch>
        </p:blipFill>
        <p:spPr>
          <a:xfrm>
            <a:off x="0" y="6096"/>
            <a:ext cx="12192000" cy="6851904"/>
          </a:xfrm>
          <a:prstGeom prst="rect">
            <a:avLst/>
          </a:prstGeom>
        </p:spPr>
      </p:pic>
      <p:pic>
        <p:nvPicPr>
          <p:cNvPr id="2097240" name="图片 19"/>
          <p:cNvPicPr>
            <a:picLocks noChangeAspect="1"/>
          </p:cNvPicPr>
          <p:nvPr/>
        </p:nvPicPr>
        <p:blipFill rotWithShape="1">
          <a:blip r:embed="rId2" cstate="print"/>
          <a:srcRect l="8451" r="9894"/>
          <a:stretch>
            <a:fillRect/>
          </a:stretch>
        </p:blipFill>
        <p:spPr>
          <a:xfrm>
            <a:off x="-650929" y="-1122937"/>
            <a:ext cx="13576515" cy="9351636"/>
          </a:xfrm>
          <a:prstGeom prst="rect">
            <a:avLst/>
          </a:prstGeom>
        </p:spPr>
      </p:pic>
      <p:pic>
        <p:nvPicPr>
          <p:cNvPr id="2097241" name="图片 24"/>
          <p:cNvPicPr>
            <a:picLocks noChangeAspect="1"/>
          </p:cNvPicPr>
          <p:nvPr/>
        </p:nvPicPr>
        <p:blipFill rotWithShape="1">
          <a:blip r:embed="rId3" cstate="print"/>
          <a:srcRect r="74331" b="88924"/>
          <a:stretch>
            <a:fillRect/>
          </a:stretch>
        </p:blipFill>
        <p:spPr>
          <a:xfrm>
            <a:off x="-300556" y="100869"/>
            <a:ext cx="3129566" cy="759532"/>
          </a:xfrm>
          <a:prstGeom prst="rect">
            <a:avLst/>
          </a:prstGeom>
        </p:spPr>
      </p:pic>
      <p:pic>
        <p:nvPicPr>
          <p:cNvPr id="2097242" name="图片 25"/>
          <p:cNvPicPr>
            <a:picLocks noChangeAspect="1"/>
          </p:cNvPicPr>
          <p:nvPr/>
        </p:nvPicPr>
        <p:blipFill rotWithShape="1">
          <a:blip r:embed="rId3" cstate="print"/>
          <a:srcRect l="9930" t="52958" r="82570" b="34646"/>
          <a:stretch>
            <a:fillRect/>
          </a:stretch>
        </p:blipFill>
        <p:spPr>
          <a:xfrm>
            <a:off x="1522395" y="4763267"/>
            <a:ext cx="1593910" cy="1481663"/>
          </a:xfrm>
          <a:prstGeom prst="rect">
            <a:avLst/>
          </a:prstGeom>
        </p:spPr>
      </p:pic>
      <p:pic>
        <p:nvPicPr>
          <p:cNvPr id="2097243" name="图片 26"/>
          <p:cNvPicPr>
            <a:picLocks noChangeAspect="1"/>
          </p:cNvPicPr>
          <p:nvPr/>
        </p:nvPicPr>
        <p:blipFill rotWithShape="1">
          <a:blip r:embed="rId3" cstate="print"/>
          <a:srcRect l="87465" t="1873" r="2500" b="79533"/>
          <a:stretch>
            <a:fillRect/>
          </a:stretch>
        </p:blipFill>
        <p:spPr>
          <a:xfrm>
            <a:off x="10864617" y="36535"/>
            <a:ext cx="1208563" cy="1259448"/>
          </a:xfrm>
          <a:prstGeom prst="rect">
            <a:avLst/>
          </a:prstGeom>
        </p:spPr>
      </p:pic>
      <p:pic>
        <p:nvPicPr>
          <p:cNvPr id="2097244" name="图片 29"/>
          <p:cNvPicPr>
            <a:picLocks noChangeAspect="1"/>
          </p:cNvPicPr>
          <p:nvPr/>
        </p:nvPicPr>
        <p:blipFill rotWithShape="1">
          <a:blip r:embed="rId3" cstate="print"/>
          <a:srcRect l="73838" t="89393" r="6198" b="465"/>
          <a:stretch>
            <a:fillRect/>
          </a:stretch>
        </p:blipFill>
        <p:spPr>
          <a:xfrm>
            <a:off x="8864434" y="5888735"/>
            <a:ext cx="3327566" cy="950733"/>
          </a:xfrm>
          <a:prstGeom prst="rect">
            <a:avLst/>
          </a:prstGeom>
        </p:spPr>
      </p:pic>
      <p:pic>
        <p:nvPicPr>
          <p:cNvPr id="2097245" name="图片 27"/>
          <p:cNvPicPr>
            <a:picLocks noChangeAspect="1"/>
          </p:cNvPicPr>
          <p:nvPr/>
        </p:nvPicPr>
        <p:blipFill rotWithShape="1">
          <a:blip r:embed="rId4" cstate="print"/>
          <a:srcRect l="25423" r="19789" b="72883"/>
          <a:stretch>
            <a:fillRect/>
          </a:stretch>
        </p:blipFill>
        <p:spPr>
          <a:xfrm>
            <a:off x="3479939" y="-74716"/>
            <a:ext cx="7783441" cy="2166708"/>
          </a:xfrm>
          <a:prstGeom prst="rect">
            <a:avLst/>
          </a:prstGeom>
        </p:spPr>
      </p:pic>
      <p:sp>
        <p:nvSpPr>
          <p:cNvPr id="1048781" name="文本框 28"/>
          <p:cNvSpPr txBox="1"/>
          <p:nvPr/>
        </p:nvSpPr>
        <p:spPr>
          <a:xfrm>
            <a:off x="4843543" y="2924216"/>
            <a:ext cx="6060440" cy="1014730"/>
          </a:xfrm>
          <a:prstGeom prst="rect">
            <a:avLst/>
          </a:prstGeom>
          <a:noFill/>
        </p:spPr>
        <p:txBody>
          <a:bodyPr wrap="none" rtlCol="0">
            <a:spAutoFit/>
          </a:bodyPr>
          <a:p>
            <a:pPr algn="ctr"/>
            <a:r>
              <a:rPr lang="en-US" altLang="zh-CN" sz="6000" b="1" dirty="0">
                <a:solidFill>
                  <a:srgbClr val="F3DD23"/>
                </a:solidFill>
                <a:latin typeface="Calibri" panose="020F0502020204030204" pitchFamily="34" charset="0"/>
                <a:ea typeface="张海山锐线体2.0" panose="02000000000000000000" pitchFamily="2" charset="-122"/>
              </a:rPr>
              <a:t>Komunikasi efektif</a:t>
            </a:r>
            <a:endParaRPr lang="zh-CN" altLang="en-US" sz="6000" b="1" dirty="0">
              <a:solidFill>
                <a:srgbClr val="F3DD23"/>
              </a:solidFill>
              <a:latin typeface="Calibri" panose="020F0502020204030204" pitchFamily="34" charset="0"/>
              <a:ea typeface="张海山锐线体2.0" panose="02000000000000000000" pitchFamily="2" charset="-122"/>
            </a:endParaRPr>
          </a:p>
        </p:txBody>
      </p:sp>
      <p:pic>
        <p:nvPicPr>
          <p:cNvPr id="2097246" name="图片 30"/>
          <p:cNvPicPr>
            <a:picLocks noChangeAspect="1"/>
          </p:cNvPicPr>
          <p:nvPr/>
        </p:nvPicPr>
        <p:blipFill rotWithShape="1">
          <a:blip r:embed="rId5" cstate="print"/>
          <a:srcRect l="40169" t="78873" r="35932"/>
          <a:stretch>
            <a:fillRect/>
          </a:stretch>
        </p:blipFill>
        <p:spPr>
          <a:xfrm>
            <a:off x="4997364" y="5181539"/>
            <a:ext cx="3371603" cy="1676461"/>
          </a:xfrm>
          <a:prstGeom prst="rect">
            <a:avLst/>
          </a:prstGeom>
        </p:spPr>
      </p:pic>
      <p:pic>
        <p:nvPicPr>
          <p:cNvPr id="2097247" name="图片 12"/>
          <p:cNvPicPr>
            <a:picLocks noChangeAspect="1"/>
          </p:cNvPicPr>
          <p:nvPr/>
        </p:nvPicPr>
        <p:blipFill rotWithShape="1">
          <a:blip r:embed="rId3" cstate="print"/>
          <a:srcRect l="77535" t="37370" r="2077" b="14551"/>
          <a:stretch>
            <a:fillRect/>
          </a:stretch>
        </p:blipFill>
        <p:spPr>
          <a:xfrm>
            <a:off x="1758352" y="1488666"/>
            <a:ext cx="2438281" cy="32341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048781"/>
                                        </p:tgtEl>
                                        <p:attrNameLst>
                                          <p:attrName>style.visibility</p:attrName>
                                        </p:attrNameLst>
                                      </p:cBhvr>
                                      <p:to>
                                        <p:strVal val="visible"/>
                                      </p:to>
                                    </p:set>
                                    <p:anim calcmode="lin" valueType="num">
                                      <p:cBhvr>
                                        <p:cTn id="7" dur="1000" fill="hold"/>
                                        <p:tgtEl>
                                          <p:spTgt spid="1048781"/>
                                        </p:tgtEl>
                                        <p:attrNameLst>
                                          <p:attrName>ppt_w</p:attrName>
                                        </p:attrNameLst>
                                      </p:cBhvr>
                                      <p:tavLst>
                                        <p:tav tm="0">
                                          <p:val>
                                            <p:strVal val="#ppt_w+.3"/>
                                          </p:val>
                                        </p:tav>
                                        <p:tav tm="100000">
                                          <p:val>
                                            <p:strVal val="#ppt_w"/>
                                          </p:val>
                                        </p:tav>
                                      </p:tavLst>
                                    </p:anim>
                                    <p:anim calcmode="lin" valueType="num">
                                      <p:cBhvr>
                                        <p:cTn id="8" dur="1000" fill="hold"/>
                                        <p:tgtEl>
                                          <p:spTgt spid="1048781"/>
                                        </p:tgtEl>
                                        <p:attrNameLst>
                                          <p:attrName>ppt_h</p:attrName>
                                        </p:attrNameLst>
                                      </p:cBhvr>
                                      <p:tavLst>
                                        <p:tav tm="0">
                                          <p:val>
                                            <p:strVal val="#ppt_h"/>
                                          </p:val>
                                        </p:tav>
                                        <p:tav tm="100000">
                                          <p:val>
                                            <p:strVal val="#ppt_h"/>
                                          </p:val>
                                        </p:tav>
                                      </p:tavLst>
                                    </p:anim>
                                    <p:animEffect transition="in" filter="fade">
                                      <p:cBhvr>
                                        <p:cTn id="9" dur="1000"/>
                                        <p:tgtEl>
                                          <p:spTgt spid="10487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8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40" name=""/>
        <p:cNvGrpSpPr/>
        <p:nvPr/>
      </p:nvGrpSpPr>
      <p:grpSpPr>
        <a:xfrm>
          <a:off x="0" y="0"/>
          <a:ext cx="0" cy="0"/>
          <a:chOff x="0" y="0"/>
          <a:chExt cx="0" cy="0"/>
        </a:xfrm>
      </p:grpSpPr>
      <p:pic>
        <p:nvPicPr>
          <p:cNvPr id="2097163" name="图片 18"/>
          <p:cNvPicPr>
            <a:picLocks noChangeAspect="1"/>
          </p:cNvPicPr>
          <p:nvPr/>
        </p:nvPicPr>
        <p:blipFill>
          <a:blip r:embed="rId1"/>
          <a:stretch>
            <a:fillRect/>
          </a:stretch>
        </p:blipFill>
        <p:spPr>
          <a:xfrm>
            <a:off x="0" y="6096"/>
            <a:ext cx="12192000" cy="6851904"/>
          </a:xfrm>
          <a:prstGeom prst="rect">
            <a:avLst/>
          </a:prstGeom>
        </p:spPr>
      </p:pic>
      <p:pic>
        <p:nvPicPr>
          <p:cNvPr id="2097164" name="图片 19"/>
          <p:cNvPicPr>
            <a:picLocks noChangeAspect="1"/>
          </p:cNvPicPr>
          <p:nvPr/>
        </p:nvPicPr>
        <p:blipFill rotWithShape="1">
          <a:blip r:embed="rId2" cstate="print"/>
          <a:srcRect l="8451" r="9894"/>
          <a:stretch>
            <a:fillRect/>
          </a:stretch>
        </p:blipFill>
        <p:spPr>
          <a:xfrm>
            <a:off x="-692204" y="-1001017"/>
            <a:ext cx="13576515" cy="9351636"/>
          </a:xfrm>
          <a:prstGeom prst="rect">
            <a:avLst/>
          </a:prstGeom>
        </p:spPr>
      </p:pic>
      <p:sp>
        <p:nvSpPr>
          <p:cNvPr id="1048592" name="矩形 22"/>
          <p:cNvSpPr/>
          <p:nvPr/>
        </p:nvSpPr>
        <p:spPr>
          <a:xfrm>
            <a:off x="2091195" y="1778832"/>
            <a:ext cx="1363775" cy="3299621"/>
          </a:xfrm>
          <a:prstGeom prst="rect">
            <a:avLst/>
          </a:prstGeom>
          <a:noFill/>
          <a:ln w="25400">
            <a:solidFill>
              <a:srgbClr val="4F3F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593" name="文本框 23"/>
          <p:cNvSpPr txBox="1"/>
          <p:nvPr/>
        </p:nvSpPr>
        <p:spPr>
          <a:xfrm>
            <a:off x="2497728" y="1990499"/>
            <a:ext cx="675005" cy="2891155"/>
          </a:xfrm>
          <a:prstGeom prst="rect">
            <a:avLst/>
          </a:prstGeom>
          <a:noFill/>
        </p:spPr>
        <p:txBody>
          <a:bodyPr vert="eaVert" wrap="none" rtlCol="0">
            <a:spAutoFit/>
          </a:bodyPr>
          <a:p>
            <a:r>
              <a:rPr lang="en-US" altLang="zh-CN" sz="3200" b="1" dirty="0" smtClean="0">
                <a:solidFill>
                  <a:srgbClr val="E84118"/>
                </a:solidFill>
                <a:latin typeface="Calibri" panose="020F0502020204030204" pitchFamily="34" charset="0"/>
                <a:ea typeface="张海山锐线体2.0" panose="02000000000000000000" pitchFamily="2" charset="-122"/>
              </a:rPr>
              <a:t>Kepercayaan diri</a:t>
            </a:r>
            <a:endParaRPr lang="en-US" altLang="zh-CN" sz="3200" b="1" dirty="0" smtClean="0">
              <a:solidFill>
                <a:srgbClr val="E84118"/>
              </a:solidFill>
              <a:latin typeface="Calibri" panose="020F0502020204030204" pitchFamily="34" charset="0"/>
              <a:ea typeface="张海山锐线体2.0" panose="02000000000000000000" pitchFamily="2" charset="-122"/>
            </a:endParaRPr>
          </a:p>
        </p:txBody>
      </p:sp>
      <p:pic>
        <p:nvPicPr>
          <p:cNvPr id="2097165" name="图片 24"/>
          <p:cNvPicPr>
            <a:picLocks noChangeAspect="1"/>
          </p:cNvPicPr>
          <p:nvPr/>
        </p:nvPicPr>
        <p:blipFill rotWithShape="1">
          <a:blip r:embed="rId3" cstate="print"/>
          <a:srcRect r="74331" b="88924"/>
          <a:stretch>
            <a:fillRect/>
          </a:stretch>
        </p:blipFill>
        <p:spPr>
          <a:xfrm>
            <a:off x="-300556" y="100869"/>
            <a:ext cx="3129566" cy="759532"/>
          </a:xfrm>
          <a:prstGeom prst="rect">
            <a:avLst/>
          </a:prstGeom>
        </p:spPr>
      </p:pic>
      <p:pic>
        <p:nvPicPr>
          <p:cNvPr id="2097166" name="图片 25"/>
          <p:cNvPicPr>
            <a:picLocks noChangeAspect="1"/>
          </p:cNvPicPr>
          <p:nvPr/>
        </p:nvPicPr>
        <p:blipFill rotWithShape="1">
          <a:blip r:embed="rId3" cstate="print"/>
          <a:srcRect l="9930" t="52958" r="82570" b="34646"/>
          <a:stretch>
            <a:fillRect/>
          </a:stretch>
        </p:blipFill>
        <p:spPr>
          <a:xfrm>
            <a:off x="2418507" y="5224771"/>
            <a:ext cx="1088421" cy="1011772"/>
          </a:xfrm>
          <a:prstGeom prst="rect">
            <a:avLst/>
          </a:prstGeom>
        </p:spPr>
      </p:pic>
      <p:pic>
        <p:nvPicPr>
          <p:cNvPr id="2097167" name="图片 26"/>
          <p:cNvPicPr>
            <a:picLocks noChangeAspect="1"/>
          </p:cNvPicPr>
          <p:nvPr/>
        </p:nvPicPr>
        <p:blipFill rotWithShape="1">
          <a:blip r:embed="rId3" cstate="print"/>
          <a:srcRect l="87465" t="1873" r="2500" b="79533"/>
          <a:stretch>
            <a:fillRect/>
          </a:stretch>
        </p:blipFill>
        <p:spPr>
          <a:xfrm>
            <a:off x="10864617" y="36535"/>
            <a:ext cx="1208563" cy="1259448"/>
          </a:xfrm>
          <a:prstGeom prst="rect">
            <a:avLst/>
          </a:prstGeom>
        </p:spPr>
      </p:pic>
      <p:pic>
        <p:nvPicPr>
          <p:cNvPr id="2097168" name="图片 29"/>
          <p:cNvPicPr>
            <a:picLocks noChangeAspect="1"/>
          </p:cNvPicPr>
          <p:nvPr/>
        </p:nvPicPr>
        <p:blipFill rotWithShape="1">
          <a:blip r:embed="rId3" cstate="print"/>
          <a:srcRect l="73838" t="89393" r="6198" b="465"/>
          <a:stretch>
            <a:fillRect/>
          </a:stretch>
        </p:blipFill>
        <p:spPr>
          <a:xfrm>
            <a:off x="9757893" y="6144009"/>
            <a:ext cx="2434107" cy="695459"/>
          </a:xfrm>
          <a:prstGeom prst="rect">
            <a:avLst/>
          </a:prstGeom>
        </p:spPr>
      </p:pic>
      <p:pic>
        <p:nvPicPr>
          <p:cNvPr id="2097169" name="图片 34"/>
          <p:cNvPicPr>
            <a:picLocks noChangeAspect="1"/>
          </p:cNvPicPr>
          <p:nvPr/>
        </p:nvPicPr>
        <p:blipFill rotWithShape="1">
          <a:blip r:embed="rId4" cstate="print"/>
          <a:srcRect l="3063" t="10700" r="80880" b="48920"/>
          <a:stretch>
            <a:fillRect/>
          </a:stretch>
        </p:blipFill>
        <p:spPr>
          <a:xfrm>
            <a:off x="76907" y="705404"/>
            <a:ext cx="1460110" cy="2065287"/>
          </a:xfrm>
          <a:prstGeom prst="rect">
            <a:avLst/>
          </a:prstGeom>
        </p:spPr>
      </p:pic>
      <p:pic>
        <p:nvPicPr>
          <p:cNvPr id="2097170" name="图片 35"/>
          <p:cNvPicPr>
            <a:picLocks noChangeAspect="1"/>
          </p:cNvPicPr>
          <p:nvPr/>
        </p:nvPicPr>
        <p:blipFill rotWithShape="1">
          <a:blip r:embed="rId3" cstate="print"/>
          <a:srcRect l="4014" t="64415" r="75810" b="12296"/>
          <a:stretch>
            <a:fillRect/>
          </a:stretch>
        </p:blipFill>
        <p:spPr>
          <a:xfrm>
            <a:off x="-135252" y="5340393"/>
            <a:ext cx="2560263" cy="1662160"/>
          </a:xfrm>
          <a:prstGeom prst="rect">
            <a:avLst/>
          </a:prstGeom>
        </p:spPr>
      </p:pic>
      <p:pic>
        <p:nvPicPr>
          <p:cNvPr id="2097171" name="图片 36"/>
          <p:cNvPicPr>
            <a:picLocks noChangeAspect="1"/>
          </p:cNvPicPr>
          <p:nvPr/>
        </p:nvPicPr>
        <p:blipFill rotWithShape="1">
          <a:blip r:embed="rId5" cstate="print"/>
          <a:srcRect l="77535" t="37370" r="2077" b="14551"/>
          <a:stretch>
            <a:fillRect/>
          </a:stretch>
        </p:blipFill>
        <p:spPr>
          <a:xfrm>
            <a:off x="9738607" y="3231439"/>
            <a:ext cx="2141315" cy="2840293"/>
          </a:xfrm>
          <a:prstGeom prst="rect">
            <a:avLst/>
          </a:prstGeom>
        </p:spPr>
      </p:pic>
      <p:pic>
        <p:nvPicPr>
          <p:cNvPr id="2097172" name="图片 37"/>
          <p:cNvPicPr>
            <a:picLocks noChangeAspect="1"/>
          </p:cNvPicPr>
          <p:nvPr/>
        </p:nvPicPr>
        <p:blipFill rotWithShape="1">
          <a:blip r:embed="rId6" cstate="print"/>
          <a:srcRect l="25423" r="19789" b="72883"/>
          <a:stretch>
            <a:fillRect/>
          </a:stretch>
        </p:blipFill>
        <p:spPr>
          <a:xfrm>
            <a:off x="3506928" y="-138457"/>
            <a:ext cx="6679771" cy="1859475"/>
          </a:xfrm>
          <a:prstGeom prst="rect">
            <a:avLst/>
          </a:prstGeom>
        </p:spPr>
      </p:pic>
      <p:sp>
        <p:nvSpPr>
          <p:cNvPr id="1048594" name="椭圆 38"/>
          <p:cNvSpPr/>
          <p:nvPr/>
        </p:nvSpPr>
        <p:spPr>
          <a:xfrm>
            <a:off x="4364990" y="1960245"/>
            <a:ext cx="511175" cy="508000"/>
          </a:xfrm>
          <a:prstGeom prst="ellipse">
            <a:avLst/>
          </a:prstGeom>
          <a:solidFill>
            <a:srgbClr val="37BD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595" name="椭圆 39"/>
          <p:cNvSpPr/>
          <p:nvPr/>
        </p:nvSpPr>
        <p:spPr>
          <a:xfrm>
            <a:off x="4365082" y="2953684"/>
            <a:ext cx="511458" cy="511458"/>
          </a:xfrm>
          <a:prstGeom prst="ellipse">
            <a:avLst/>
          </a:prstGeom>
          <a:solidFill>
            <a:srgbClr val="E84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596" name="椭圆 40"/>
          <p:cNvSpPr/>
          <p:nvPr/>
        </p:nvSpPr>
        <p:spPr>
          <a:xfrm>
            <a:off x="4388577" y="3950568"/>
            <a:ext cx="511458" cy="511458"/>
          </a:xfrm>
          <a:prstGeom prst="ellipse">
            <a:avLst/>
          </a:prstGeom>
          <a:solidFill>
            <a:srgbClr val="F3D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597" name="椭圆 41"/>
          <p:cNvSpPr/>
          <p:nvPr/>
        </p:nvSpPr>
        <p:spPr>
          <a:xfrm>
            <a:off x="4414612" y="4947452"/>
            <a:ext cx="511458" cy="511458"/>
          </a:xfrm>
          <a:prstGeom prst="ellipse">
            <a:avLst/>
          </a:prstGeom>
          <a:solidFill>
            <a:srgbClr val="4F3F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598" name="文本框 42"/>
          <p:cNvSpPr txBox="1"/>
          <p:nvPr/>
        </p:nvSpPr>
        <p:spPr>
          <a:xfrm>
            <a:off x="5213928" y="1925222"/>
            <a:ext cx="1447800" cy="583565"/>
          </a:xfrm>
          <a:prstGeom prst="rect">
            <a:avLst/>
          </a:prstGeom>
          <a:noFill/>
        </p:spPr>
        <p:txBody>
          <a:bodyPr wrap="none" rtlCol="0">
            <a:spAutoFit/>
          </a:bodyPr>
          <a:p>
            <a:pPr algn="l"/>
            <a:r>
              <a:rPr lang="en-US" altLang="zh-CN" sz="3200" b="1" dirty="0">
                <a:solidFill>
                  <a:srgbClr val="37BDE8"/>
                </a:solidFill>
                <a:latin typeface="Calibri" panose="020F0502020204030204" pitchFamily="34" charset="0"/>
                <a:ea typeface="张海山锐线体2.0" panose="02000000000000000000" pitchFamily="2" charset="-122"/>
              </a:rPr>
              <a:t>Definisi</a:t>
            </a:r>
            <a:endParaRPr lang="en-US" altLang="zh-CN" sz="3200" b="1" dirty="0">
              <a:solidFill>
                <a:srgbClr val="37BDE8"/>
              </a:solidFill>
              <a:latin typeface="Calibri" panose="020F0502020204030204" pitchFamily="34" charset="0"/>
              <a:ea typeface="张海山锐线体2.0" panose="02000000000000000000" pitchFamily="2" charset="-122"/>
            </a:endParaRPr>
          </a:p>
        </p:txBody>
      </p:sp>
      <p:sp>
        <p:nvSpPr>
          <p:cNvPr id="1048599" name="文本框 43"/>
          <p:cNvSpPr txBox="1"/>
          <p:nvPr/>
        </p:nvSpPr>
        <p:spPr>
          <a:xfrm>
            <a:off x="5310350" y="2953292"/>
            <a:ext cx="4447540" cy="583565"/>
          </a:xfrm>
          <a:prstGeom prst="rect">
            <a:avLst/>
          </a:prstGeom>
          <a:noFill/>
        </p:spPr>
        <p:txBody>
          <a:bodyPr wrap="none" rtlCol="0">
            <a:spAutoFit/>
          </a:bodyPr>
          <a:p>
            <a:pPr algn="r"/>
            <a:r>
              <a:rPr lang="en-US" altLang="zh-CN" sz="3200" b="1" dirty="0">
                <a:solidFill>
                  <a:srgbClr val="E84117"/>
                </a:solidFill>
                <a:latin typeface="Calibri" panose="020F0502020204030204" pitchFamily="34" charset="0"/>
                <a:ea typeface="张海山锐线体2.0" panose="02000000000000000000" pitchFamily="2" charset="-122"/>
              </a:rPr>
              <a:t>Ciri-ciri dan faktor -faktor</a:t>
            </a:r>
            <a:endParaRPr lang="en-US" altLang="zh-CN" sz="3200" b="1" dirty="0">
              <a:solidFill>
                <a:srgbClr val="E84117"/>
              </a:solidFill>
              <a:latin typeface="Calibri" panose="020F0502020204030204" pitchFamily="34" charset="0"/>
              <a:ea typeface="张海山锐线体2.0" panose="02000000000000000000" pitchFamily="2" charset="-122"/>
            </a:endParaRPr>
          </a:p>
        </p:txBody>
      </p:sp>
      <p:sp>
        <p:nvSpPr>
          <p:cNvPr id="1048600" name="文本框 44"/>
          <p:cNvSpPr txBox="1"/>
          <p:nvPr/>
        </p:nvSpPr>
        <p:spPr>
          <a:xfrm>
            <a:off x="4926330" y="4002405"/>
            <a:ext cx="5726430" cy="1076325"/>
          </a:xfrm>
          <a:prstGeom prst="rect">
            <a:avLst/>
          </a:prstGeom>
          <a:noFill/>
        </p:spPr>
        <p:txBody>
          <a:bodyPr wrap="square" rtlCol="0">
            <a:spAutoFit/>
          </a:bodyPr>
          <a:p>
            <a:pPr algn="ctr"/>
            <a:r>
              <a:rPr lang="en-US" altLang="zh-CN" sz="3200" b="1" dirty="0">
                <a:solidFill>
                  <a:srgbClr val="F3DD23"/>
                </a:solidFill>
                <a:latin typeface="Calibri" panose="020F0502020204030204" pitchFamily="34" charset="0"/>
                <a:ea typeface="张海山锐线体2.0" panose="02000000000000000000" pitchFamily="2" charset="-122"/>
              </a:rPr>
              <a:t>Memupuk dan membangun percaya diri</a:t>
            </a:r>
            <a:endParaRPr lang="zh-CN" altLang="en-US" sz="3200" b="1" dirty="0">
              <a:solidFill>
                <a:srgbClr val="F3DD23"/>
              </a:solidFill>
              <a:latin typeface="Calibri" panose="020F0502020204030204" pitchFamily="34" charset="0"/>
              <a:ea typeface="张海山锐线体2.0" panose="02000000000000000000" pitchFamily="2" charset="-122"/>
            </a:endParaRPr>
          </a:p>
        </p:txBody>
      </p:sp>
      <p:sp>
        <p:nvSpPr>
          <p:cNvPr id="1048601" name="文本框 45"/>
          <p:cNvSpPr txBox="1"/>
          <p:nvPr/>
        </p:nvSpPr>
        <p:spPr>
          <a:xfrm>
            <a:off x="5076734" y="4947202"/>
            <a:ext cx="4105275" cy="583565"/>
          </a:xfrm>
          <a:prstGeom prst="rect">
            <a:avLst/>
          </a:prstGeom>
          <a:noFill/>
        </p:spPr>
        <p:txBody>
          <a:bodyPr wrap="none" rtlCol="0">
            <a:spAutoFit/>
          </a:bodyPr>
          <a:p>
            <a:pPr algn="ctr"/>
            <a:r>
              <a:rPr lang="en-US" altLang="zh-CN" sz="3200" b="1" dirty="0">
                <a:solidFill>
                  <a:srgbClr val="4F3F96"/>
                </a:solidFill>
                <a:latin typeface="Calibri" panose="020F0502020204030204" pitchFamily="34" charset="0"/>
                <a:ea typeface="张海山锐线体2.0" panose="02000000000000000000" pitchFamily="2" charset="-122"/>
              </a:rPr>
              <a:t>Memberikan dukungan</a:t>
            </a:r>
            <a:endParaRPr lang="en-US" altLang="zh-CN" sz="3200" b="1" dirty="0">
              <a:solidFill>
                <a:srgbClr val="4F3F96"/>
              </a:solidFill>
              <a:latin typeface="Calibri" panose="020F0502020204030204" pitchFamily="34" charset="0"/>
              <a:ea typeface="张海山锐线体2.0" panose="020000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048598"/>
                                        </p:tgtEl>
                                        <p:attrNameLst>
                                          <p:attrName>style.visibility</p:attrName>
                                        </p:attrNameLst>
                                      </p:cBhvr>
                                      <p:to>
                                        <p:strVal val="visible"/>
                                      </p:to>
                                    </p:set>
                                    <p:anim calcmode="lin" valueType="num">
                                      <p:cBhvr>
                                        <p:cTn id="7" dur="1000" fill="hold"/>
                                        <p:tgtEl>
                                          <p:spTgt spid="1048598"/>
                                        </p:tgtEl>
                                        <p:attrNameLst>
                                          <p:attrName>ppt_w</p:attrName>
                                        </p:attrNameLst>
                                      </p:cBhvr>
                                      <p:tavLst>
                                        <p:tav tm="0">
                                          <p:val>
                                            <p:strVal val="#ppt_w+.3"/>
                                          </p:val>
                                        </p:tav>
                                        <p:tav tm="100000">
                                          <p:val>
                                            <p:strVal val="#ppt_w"/>
                                          </p:val>
                                        </p:tav>
                                      </p:tavLst>
                                    </p:anim>
                                    <p:anim calcmode="lin" valueType="num">
                                      <p:cBhvr>
                                        <p:cTn id="8" dur="1000" fill="hold"/>
                                        <p:tgtEl>
                                          <p:spTgt spid="1048598"/>
                                        </p:tgtEl>
                                        <p:attrNameLst>
                                          <p:attrName>ppt_h</p:attrName>
                                        </p:attrNameLst>
                                      </p:cBhvr>
                                      <p:tavLst>
                                        <p:tav tm="0">
                                          <p:val>
                                            <p:strVal val="#ppt_h"/>
                                          </p:val>
                                        </p:tav>
                                        <p:tav tm="100000">
                                          <p:val>
                                            <p:strVal val="#ppt_h"/>
                                          </p:val>
                                        </p:tav>
                                      </p:tavLst>
                                    </p:anim>
                                    <p:animEffect transition="in" filter="fade">
                                      <p:cBhvr>
                                        <p:cTn id="9" dur="1000"/>
                                        <p:tgtEl>
                                          <p:spTgt spid="1048598"/>
                                        </p:tgtEl>
                                      </p:cBhvr>
                                    </p:animEffect>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1048599"/>
                                        </p:tgtEl>
                                        <p:attrNameLst>
                                          <p:attrName>style.visibility</p:attrName>
                                        </p:attrNameLst>
                                      </p:cBhvr>
                                      <p:to>
                                        <p:strVal val="visible"/>
                                      </p:to>
                                    </p:set>
                                    <p:anim calcmode="lin" valueType="num">
                                      <p:cBhvr>
                                        <p:cTn id="13" dur="1000" fill="hold"/>
                                        <p:tgtEl>
                                          <p:spTgt spid="1048599"/>
                                        </p:tgtEl>
                                        <p:attrNameLst>
                                          <p:attrName>ppt_w</p:attrName>
                                        </p:attrNameLst>
                                      </p:cBhvr>
                                      <p:tavLst>
                                        <p:tav tm="0">
                                          <p:val>
                                            <p:strVal val="#ppt_w+.3"/>
                                          </p:val>
                                        </p:tav>
                                        <p:tav tm="100000">
                                          <p:val>
                                            <p:strVal val="#ppt_w"/>
                                          </p:val>
                                        </p:tav>
                                      </p:tavLst>
                                    </p:anim>
                                    <p:anim calcmode="lin" valueType="num">
                                      <p:cBhvr>
                                        <p:cTn id="14" dur="1000" fill="hold"/>
                                        <p:tgtEl>
                                          <p:spTgt spid="1048599"/>
                                        </p:tgtEl>
                                        <p:attrNameLst>
                                          <p:attrName>ppt_h</p:attrName>
                                        </p:attrNameLst>
                                      </p:cBhvr>
                                      <p:tavLst>
                                        <p:tav tm="0">
                                          <p:val>
                                            <p:strVal val="#ppt_h"/>
                                          </p:val>
                                        </p:tav>
                                        <p:tav tm="100000">
                                          <p:val>
                                            <p:strVal val="#ppt_h"/>
                                          </p:val>
                                        </p:tav>
                                      </p:tavLst>
                                    </p:anim>
                                    <p:animEffect transition="in" filter="fade">
                                      <p:cBhvr>
                                        <p:cTn id="15" dur="1000"/>
                                        <p:tgtEl>
                                          <p:spTgt spid="1048599"/>
                                        </p:tgtEl>
                                      </p:cBhvr>
                                    </p:animEffect>
                                  </p:childTnLst>
                                </p:cTn>
                              </p:par>
                            </p:childTnLst>
                          </p:cTn>
                        </p:par>
                        <p:par>
                          <p:cTn id="16" fill="hold">
                            <p:stCondLst>
                              <p:cond delay="2000"/>
                            </p:stCondLst>
                            <p:childTnLst>
                              <p:par>
                                <p:cTn id="17" presetID="50" presetClass="entr" presetSubtype="0" decel="100000" fill="hold" grpId="0" nodeType="afterEffect">
                                  <p:stCondLst>
                                    <p:cond delay="0"/>
                                  </p:stCondLst>
                                  <p:childTnLst>
                                    <p:set>
                                      <p:cBhvr>
                                        <p:cTn id="18" dur="1" fill="hold">
                                          <p:stCondLst>
                                            <p:cond delay="0"/>
                                          </p:stCondLst>
                                        </p:cTn>
                                        <p:tgtEl>
                                          <p:spTgt spid="1048600"/>
                                        </p:tgtEl>
                                        <p:attrNameLst>
                                          <p:attrName>style.visibility</p:attrName>
                                        </p:attrNameLst>
                                      </p:cBhvr>
                                      <p:to>
                                        <p:strVal val="visible"/>
                                      </p:to>
                                    </p:set>
                                    <p:anim calcmode="lin" valueType="num">
                                      <p:cBhvr>
                                        <p:cTn id="19" dur="1000" fill="hold"/>
                                        <p:tgtEl>
                                          <p:spTgt spid="1048600"/>
                                        </p:tgtEl>
                                        <p:attrNameLst>
                                          <p:attrName>ppt_w</p:attrName>
                                        </p:attrNameLst>
                                      </p:cBhvr>
                                      <p:tavLst>
                                        <p:tav tm="0">
                                          <p:val>
                                            <p:strVal val="#ppt_w+.3"/>
                                          </p:val>
                                        </p:tav>
                                        <p:tav tm="100000">
                                          <p:val>
                                            <p:strVal val="#ppt_w"/>
                                          </p:val>
                                        </p:tav>
                                      </p:tavLst>
                                    </p:anim>
                                    <p:anim calcmode="lin" valueType="num">
                                      <p:cBhvr>
                                        <p:cTn id="20" dur="1000" fill="hold"/>
                                        <p:tgtEl>
                                          <p:spTgt spid="1048600"/>
                                        </p:tgtEl>
                                        <p:attrNameLst>
                                          <p:attrName>ppt_h</p:attrName>
                                        </p:attrNameLst>
                                      </p:cBhvr>
                                      <p:tavLst>
                                        <p:tav tm="0">
                                          <p:val>
                                            <p:strVal val="#ppt_h"/>
                                          </p:val>
                                        </p:tav>
                                        <p:tav tm="100000">
                                          <p:val>
                                            <p:strVal val="#ppt_h"/>
                                          </p:val>
                                        </p:tav>
                                      </p:tavLst>
                                    </p:anim>
                                    <p:animEffect transition="in" filter="fade">
                                      <p:cBhvr>
                                        <p:cTn id="21" dur="1000"/>
                                        <p:tgtEl>
                                          <p:spTgt spid="1048600"/>
                                        </p:tgtEl>
                                      </p:cBhvr>
                                    </p:animEffect>
                                  </p:childTnLst>
                                </p:cTn>
                              </p:par>
                            </p:childTnLst>
                          </p:cTn>
                        </p:par>
                        <p:par>
                          <p:cTn id="22" fill="hold">
                            <p:stCondLst>
                              <p:cond delay="3000"/>
                            </p:stCondLst>
                            <p:childTnLst>
                              <p:par>
                                <p:cTn id="23" presetID="50" presetClass="entr" presetSubtype="0" decel="100000" fill="hold" grpId="0" nodeType="afterEffect">
                                  <p:stCondLst>
                                    <p:cond delay="0"/>
                                  </p:stCondLst>
                                  <p:childTnLst>
                                    <p:set>
                                      <p:cBhvr>
                                        <p:cTn id="24" dur="1" fill="hold">
                                          <p:stCondLst>
                                            <p:cond delay="0"/>
                                          </p:stCondLst>
                                        </p:cTn>
                                        <p:tgtEl>
                                          <p:spTgt spid="1048601"/>
                                        </p:tgtEl>
                                        <p:attrNameLst>
                                          <p:attrName>style.visibility</p:attrName>
                                        </p:attrNameLst>
                                      </p:cBhvr>
                                      <p:to>
                                        <p:strVal val="visible"/>
                                      </p:to>
                                    </p:set>
                                    <p:anim calcmode="lin" valueType="num">
                                      <p:cBhvr>
                                        <p:cTn id="25" dur="1000" fill="hold"/>
                                        <p:tgtEl>
                                          <p:spTgt spid="1048601"/>
                                        </p:tgtEl>
                                        <p:attrNameLst>
                                          <p:attrName>ppt_w</p:attrName>
                                        </p:attrNameLst>
                                      </p:cBhvr>
                                      <p:tavLst>
                                        <p:tav tm="0">
                                          <p:val>
                                            <p:strVal val="#ppt_w+.3"/>
                                          </p:val>
                                        </p:tav>
                                        <p:tav tm="100000">
                                          <p:val>
                                            <p:strVal val="#ppt_w"/>
                                          </p:val>
                                        </p:tav>
                                      </p:tavLst>
                                    </p:anim>
                                    <p:anim calcmode="lin" valueType="num">
                                      <p:cBhvr>
                                        <p:cTn id="26" dur="1000" fill="hold"/>
                                        <p:tgtEl>
                                          <p:spTgt spid="1048601"/>
                                        </p:tgtEl>
                                        <p:attrNameLst>
                                          <p:attrName>ppt_h</p:attrName>
                                        </p:attrNameLst>
                                      </p:cBhvr>
                                      <p:tavLst>
                                        <p:tav tm="0">
                                          <p:val>
                                            <p:strVal val="#ppt_h"/>
                                          </p:val>
                                        </p:tav>
                                        <p:tav tm="100000">
                                          <p:val>
                                            <p:strVal val="#ppt_h"/>
                                          </p:val>
                                        </p:tav>
                                      </p:tavLst>
                                    </p:anim>
                                    <p:animEffect transition="in" filter="fade">
                                      <p:cBhvr>
                                        <p:cTn id="27" dur="1000"/>
                                        <p:tgtEl>
                                          <p:spTgt spid="10486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8" grpId="0"/>
      <p:bldP spid="1048599" grpId="0"/>
      <p:bldP spid="1048600" grpId="0"/>
      <p:bldP spid="104860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55" name=""/>
        <p:cNvGrpSpPr/>
        <p:nvPr/>
      </p:nvGrpSpPr>
      <p:grpSpPr>
        <a:xfrm>
          <a:off x="0" y="0"/>
          <a:ext cx="0" cy="0"/>
          <a:chOff x="0" y="0"/>
          <a:chExt cx="0" cy="0"/>
        </a:xfrm>
      </p:grpSpPr>
      <p:pic>
        <p:nvPicPr>
          <p:cNvPr id="2097206" name="图片 18"/>
          <p:cNvPicPr>
            <a:picLocks noChangeAspect="1"/>
          </p:cNvPicPr>
          <p:nvPr/>
        </p:nvPicPr>
        <p:blipFill>
          <a:blip r:embed="rId1"/>
          <a:stretch>
            <a:fillRect/>
          </a:stretch>
        </p:blipFill>
        <p:spPr>
          <a:xfrm>
            <a:off x="0" y="6096"/>
            <a:ext cx="12192000" cy="6851904"/>
          </a:xfrm>
          <a:prstGeom prst="rect">
            <a:avLst/>
          </a:prstGeom>
        </p:spPr>
      </p:pic>
      <p:pic>
        <p:nvPicPr>
          <p:cNvPr id="2097207" name="图片 19"/>
          <p:cNvPicPr>
            <a:picLocks noChangeAspect="1"/>
          </p:cNvPicPr>
          <p:nvPr/>
        </p:nvPicPr>
        <p:blipFill rotWithShape="1">
          <a:blip r:embed="rId2" cstate="print"/>
          <a:srcRect l="8451" r="9894"/>
          <a:stretch>
            <a:fillRect/>
          </a:stretch>
        </p:blipFill>
        <p:spPr>
          <a:xfrm>
            <a:off x="-620449" y="-1102617"/>
            <a:ext cx="13576515" cy="9351636"/>
          </a:xfrm>
          <a:prstGeom prst="rect">
            <a:avLst/>
          </a:prstGeom>
        </p:spPr>
      </p:pic>
      <p:pic>
        <p:nvPicPr>
          <p:cNvPr id="2097208" name="图片 24"/>
          <p:cNvPicPr>
            <a:picLocks noChangeAspect="1"/>
          </p:cNvPicPr>
          <p:nvPr/>
        </p:nvPicPr>
        <p:blipFill rotWithShape="1">
          <a:blip r:embed="rId3" cstate="print"/>
          <a:srcRect r="74331" b="88924"/>
          <a:stretch>
            <a:fillRect/>
          </a:stretch>
        </p:blipFill>
        <p:spPr>
          <a:xfrm>
            <a:off x="-300556" y="100869"/>
            <a:ext cx="3129566" cy="759532"/>
          </a:xfrm>
          <a:prstGeom prst="rect">
            <a:avLst/>
          </a:prstGeom>
        </p:spPr>
      </p:pic>
      <p:pic>
        <p:nvPicPr>
          <p:cNvPr id="2097209" name="图片 25"/>
          <p:cNvPicPr>
            <a:picLocks noChangeAspect="1"/>
          </p:cNvPicPr>
          <p:nvPr/>
        </p:nvPicPr>
        <p:blipFill rotWithShape="1">
          <a:blip r:embed="rId3" cstate="print"/>
          <a:srcRect l="9930" t="52958" r="82570" b="34646"/>
          <a:stretch>
            <a:fillRect/>
          </a:stretch>
        </p:blipFill>
        <p:spPr>
          <a:xfrm>
            <a:off x="1522395" y="4763267"/>
            <a:ext cx="1593910" cy="1481663"/>
          </a:xfrm>
          <a:prstGeom prst="rect">
            <a:avLst/>
          </a:prstGeom>
        </p:spPr>
      </p:pic>
      <p:pic>
        <p:nvPicPr>
          <p:cNvPr id="2097210" name="图片 26"/>
          <p:cNvPicPr>
            <a:picLocks noChangeAspect="1"/>
          </p:cNvPicPr>
          <p:nvPr/>
        </p:nvPicPr>
        <p:blipFill rotWithShape="1">
          <a:blip r:embed="rId3" cstate="print"/>
          <a:srcRect l="87465" t="1873" r="2500" b="79533"/>
          <a:stretch>
            <a:fillRect/>
          </a:stretch>
        </p:blipFill>
        <p:spPr>
          <a:xfrm>
            <a:off x="10864617" y="36535"/>
            <a:ext cx="1208563" cy="1259448"/>
          </a:xfrm>
          <a:prstGeom prst="rect">
            <a:avLst/>
          </a:prstGeom>
        </p:spPr>
      </p:pic>
      <p:pic>
        <p:nvPicPr>
          <p:cNvPr id="2097211" name="图片 29"/>
          <p:cNvPicPr>
            <a:picLocks noChangeAspect="1"/>
          </p:cNvPicPr>
          <p:nvPr/>
        </p:nvPicPr>
        <p:blipFill rotWithShape="1">
          <a:blip r:embed="rId3" cstate="print"/>
          <a:srcRect l="73838" t="89393" r="6198" b="465"/>
          <a:stretch>
            <a:fillRect/>
          </a:stretch>
        </p:blipFill>
        <p:spPr>
          <a:xfrm>
            <a:off x="8864434" y="5888735"/>
            <a:ext cx="3327566" cy="950733"/>
          </a:xfrm>
          <a:prstGeom prst="rect">
            <a:avLst/>
          </a:prstGeom>
        </p:spPr>
      </p:pic>
      <p:pic>
        <p:nvPicPr>
          <p:cNvPr id="2097212" name="图片 27"/>
          <p:cNvPicPr>
            <a:picLocks noChangeAspect="1"/>
          </p:cNvPicPr>
          <p:nvPr/>
        </p:nvPicPr>
        <p:blipFill rotWithShape="1">
          <a:blip r:embed="rId4" cstate="print"/>
          <a:srcRect l="25423" r="19789" b="72883"/>
          <a:stretch>
            <a:fillRect/>
          </a:stretch>
        </p:blipFill>
        <p:spPr>
          <a:xfrm>
            <a:off x="3479939" y="-74716"/>
            <a:ext cx="7783441" cy="2166708"/>
          </a:xfrm>
          <a:prstGeom prst="rect">
            <a:avLst/>
          </a:prstGeom>
        </p:spPr>
      </p:pic>
      <p:sp>
        <p:nvSpPr>
          <p:cNvPr id="1048707" name="文本框 28"/>
          <p:cNvSpPr txBox="1"/>
          <p:nvPr/>
        </p:nvSpPr>
        <p:spPr>
          <a:xfrm>
            <a:off x="784860" y="1043305"/>
            <a:ext cx="5718810" cy="645160"/>
          </a:xfrm>
          <a:prstGeom prst="rect">
            <a:avLst/>
          </a:prstGeom>
          <a:noFill/>
        </p:spPr>
        <p:txBody>
          <a:bodyPr wrap="square" rtlCol="0">
            <a:spAutoFit/>
          </a:bodyPr>
          <a:p>
            <a:pPr algn="l"/>
            <a:r>
              <a:rPr lang="en-US" altLang="zh-CN" sz="3600" b="1" dirty="0">
                <a:solidFill>
                  <a:srgbClr val="E84117"/>
                </a:solidFill>
                <a:latin typeface="Calibri" panose="020F0502020204030204" pitchFamily="34" charset="0"/>
                <a:ea typeface="张海山锐线体2.0" panose="02000000000000000000" pitchFamily="2" charset="-122"/>
              </a:rPr>
              <a:t>Komunikasi Efektif</a:t>
            </a:r>
            <a:endParaRPr lang="en-US" altLang="zh-CN" sz="3600" b="1" dirty="0">
              <a:solidFill>
                <a:srgbClr val="E84117"/>
              </a:solidFill>
              <a:latin typeface="Calibri" panose="020F0502020204030204" pitchFamily="34" charset="0"/>
              <a:ea typeface="张海山锐线体2.0" panose="02000000000000000000" pitchFamily="2" charset="-122"/>
            </a:endParaRPr>
          </a:p>
        </p:txBody>
      </p:sp>
      <p:pic>
        <p:nvPicPr>
          <p:cNvPr id="2097213" name="图片 30"/>
          <p:cNvPicPr>
            <a:picLocks noChangeAspect="1"/>
          </p:cNvPicPr>
          <p:nvPr/>
        </p:nvPicPr>
        <p:blipFill rotWithShape="1">
          <a:blip r:embed="rId5" cstate="print"/>
          <a:srcRect l="40169" t="78873" r="35932"/>
          <a:stretch>
            <a:fillRect/>
          </a:stretch>
        </p:blipFill>
        <p:spPr>
          <a:xfrm>
            <a:off x="4997364" y="5181539"/>
            <a:ext cx="3371603" cy="1676461"/>
          </a:xfrm>
          <a:prstGeom prst="rect">
            <a:avLst/>
          </a:prstGeom>
        </p:spPr>
      </p:pic>
      <p:pic>
        <p:nvPicPr>
          <p:cNvPr id="2097214" name="图片 11"/>
          <p:cNvPicPr>
            <a:picLocks noChangeAspect="1"/>
          </p:cNvPicPr>
          <p:nvPr/>
        </p:nvPicPr>
        <p:blipFill rotWithShape="1">
          <a:blip r:embed="rId3" cstate="print"/>
          <a:srcRect l="4014" t="64415" r="75810" b="12296"/>
          <a:stretch>
            <a:fillRect/>
          </a:stretch>
        </p:blipFill>
        <p:spPr>
          <a:xfrm>
            <a:off x="-240" y="2721158"/>
            <a:ext cx="4013636" cy="2605711"/>
          </a:xfrm>
          <a:prstGeom prst="rect">
            <a:avLst/>
          </a:prstGeom>
        </p:spPr>
      </p:pic>
      <p:sp>
        <p:nvSpPr>
          <p:cNvPr id="2" name="Text Box 1"/>
          <p:cNvSpPr txBox="1"/>
          <p:nvPr/>
        </p:nvSpPr>
        <p:spPr>
          <a:xfrm>
            <a:off x="3858895" y="1871345"/>
            <a:ext cx="7598410" cy="3046095"/>
          </a:xfrm>
          <a:prstGeom prst="rect">
            <a:avLst/>
          </a:prstGeom>
          <a:noFill/>
        </p:spPr>
        <p:txBody>
          <a:bodyPr wrap="square" rtlCol="0">
            <a:spAutoFit/>
          </a:bodyPr>
          <a:p>
            <a:pPr marL="457200" indent="-457200">
              <a:buClr>
                <a:srgbClr val="000000"/>
              </a:buClr>
              <a:buFont typeface="Arial" panose="020B0604020202020204" pitchFamily="34" charset="0"/>
              <a:buChar char="•"/>
            </a:pPr>
            <a:r>
              <a:rPr lang="en-US" sz="2400">
                <a:latin typeface="Bahnschrift Condensed" panose="020B0502040204020203" charset="0"/>
                <a:cs typeface="Bahnschrift Condensed" panose="020B0502040204020203" charset="0"/>
              </a:rPr>
              <a:t>Komunikasi efektif yaitu komunikasi yang mampu menghasilkan perubahan sikap (attitude change) pada orang yang terlibat dalam komunikasi.</a:t>
            </a:r>
            <a:endParaRPr lang="en-US" sz="2400">
              <a:latin typeface="Bahnschrift Condensed" panose="020B0502040204020203" charset="0"/>
              <a:cs typeface="Bahnschrift Condensed" panose="020B0502040204020203" charset="0"/>
            </a:endParaRPr>
          </a:p>
          <a:p>
            <a:pPr marL="457200" indent="-457200">
              <a:buClr>
                <a:srgbClr val="000000"/>
              </a:buClr>
              <a:buFont typeface="Arial" panose="020B0604020202020204" pitchFamily="34" charset="0"/>
              <a:buChar char="•"/>
            </a:pPr>
            <a:r>
              <a:rPr lang="en-US" sz="2400">
                <a:latin typeface="Bahnschrift Condensed" panose="020B0502040204020203" charset="0"/>
                <a:cs typeface="Bahnschrift Condensed" panose="020B0502040204020203" charset="0"/>
              </a:rPr>
              <a:t>Komunikasi efektif memungkinkan seseorang dapat saling</a:t>
            </a:r>
            <a:endParaRPr lang="en-US" sz="2400">
              <a:latin typeface="Bahnschrift Condensed" panose="020B0502040204020203" charset="0"/>
              <a:cs typeface="Bahnschrift Condensed" panose="020B0502040204020203" charset="0"/>
            </a:endParaRPr>
          </a:p>
          <a:p>
            <a:pPr marL="457200" indent="-457200">
              <a:buClr>
                <a:srgbClr val="000000"/>
              </a:buClr>
              <a:buFont typeface="Arial" panose="020B0604020202020204" pitchFamily="34" charset="0"/>
              <a:buChar char="•"/>
            </a:pPr>
            <a:r>
              <a:rPr lang="en-US" sz="2400">
                <a:latin typeface="Bahnschrift Condensed" panose="020B0502040204020203" charset="0"/>
                <a:cs typeface="Bahnschrift Condensed" panose="020B0502040204020203" charset="0"/>
              </a:rPr>
              <a:t>bertukar informasi, ide, kepercayaan, perasaan dan sikap antara dua orang atau kelompok yang hasilnya sesuai dengan harapan.</a:t>
            </a:r>
            <a:endParaRPr lang="en-US" sz="2400">
              <a:latin typeface="Bahnschrift Condensed" panose="020B0502040204020203" charset="0"/>
              <a:cs typeface="Bahnschrift Condensed" panose="020B0502040204020203"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048707"/>
                                        </p:tgtEl>
                                        <p:attrNameLst>
                                          <p:attrName>style.visibility</p:attrName>
                                        </p:attrNameLst>
                                      </p:cBhvr>
                                      <p:to>
                                        <p:strVal val="visible"/>
                                      </p:to>
                                    </p:set>
                                    <p:anim calcmode="lin" valueType="num">
                                      <p:cBhvr>
                                        <p:cTn id="7" dur="1000" fill="hold"/>
                                        <p:tgtEl>
                                          <p:spTgt spid="1048707"/>
                                        </p:tgtEl>
                                        <p:attrNameLst>
                                          <p:attrName>ppt_w</p:attrName>
                                        </p:attrNameLst>
                                      </p:cBhvr>
                                      <p:tavLst>
                                        <p:tav tm="0">
                                          <p:val>
                                            <p:strVal val="#ppt_w+.3"/>
                                          </p:val>
                                        </p:tav>
                                        <p:tav tm="100000">
                                          <p:val>
                                            <p:strVal val="#ppt_w"/>
                                          </p:val>
                                        </p:tav>
                                      </p:tavLst>
                                    </p:anim>
                                    <p:anim calcmode="lin" valueType="num">
                                      <p:cBhvr>
                                        <p:cTn id="8" dur="1000" fill="hold"/>
                                        <p:tgtEl>
                                          <p:spTgt spid="1048707"/>
                                        </p:tgtEl>
                                        <p:attrNameLst>
                                          <p:attrName>ppt_h</p:attrName>
                                        </p:attrNameLst>
                                      </p:cBhvr>
                                      <p:tavLst>
                                        <p:tav tm="0">
                                          <p:val>
                                            <p:strVal val="#ppt_h"/>
                                          </p:val>
                                        </p:tav>
                                        <p:tav tm="100000">
                                          <p:val>
                                            <p:strVal val="#ppt_h"/>
                                          </p:val>
                                        </p:tav>
                                      </p:tavLst>
                                    </p:anim>
                                    <p:animEffect transition="in" filter="fade">
                                      <p:cBhvr>
                                        <p:cTn id="9" dur="1000"/>
                                        <p:tgtEl>
                                          <p:spTgt spid="1048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0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55" name=""/>
        <p:cNvGrpSpPr/>
        <p:nvPr/>
      </p:nvGrpSpPr>
      <p:grpSpPr>
        <a:xfrm>
          <a:off x="0" y="0"/>
          <a:ext cx="0" cy="0"/>
          <a:chOff x="0" y="0"/>
          <a:chExt cx="0" cy="0"/>
        </a:xfrm>
      </p:grpSpPr>
      <p:pic>
        <p:nvPicPr>
          <p:cNvPr id="2097206" name="图片 18"/>
          <p:cNvPicPr>
            <a:picLocks noChangeAspect="1"/>
          </p:cNvPicPr>
          <p:nvPr/>
        </p:nvPicPr>
        <p:blipFill>
          <a:blip r:embed="rId1"/>
          <a:stretch>
            <a:fillRect/>
          </a:stretch>
        </p:blipFill>
        <p:spPr>
          <a:xfrm>
            <a:off x="0" y="6096"/>
            <a:ext cx="12192000" cy="6851904"/>
          </a:xfrm>
          <a:prstGeom prst="rect">
            <a:avLst/>
          </a:prstGeom>
        </p:spPr>
      </p:pic>
      <p:pic>
        <p:nvPicPr>
          <p:cNvPr id="2097207" name="图片 19"/>
          <p:cNvPicPr>
            <a:picLocks noChangeAspect="1"/>
          </p:cNvPicPr>
          <p:nvPr/>
        </p:nvPicPr>
        <p:blipFill rotWithShape="1">
          <a:blip r:embed="rId2" cstate="print"/>
          <a:srcRect l="8451" r="9894"/>
          <a:stretch>
            <a:fillRect/>
          </a:stretch>
        </p:blipFill>
        <p:spPr>
          <a:xfrm>
            <a:off x="-620449" y="-1102617"/>
            <a:ext cx="13576515" cy="9351636"/>
          </a:xfrm>
          <a:prstGeom prst="rect">
            <a:avLst/>
          </a:prstGeom>
        </p:spPr>
      </p:pic>
      <p:pic>
        <p:nvPicPr>
          <p:cNvPr id="2097208" name="图片 24"/>
          <p:cNvPicPr>
            <a:picLocks noChangeAspect="1"/>
          </p:cNvPicPr>
          <p:nvPr/>
        </p:nvPicPr>
        <p:blipFill rotWithShape="1">
          <a:blip r:embed="rId3" cstate="print"/>
          <a:srcRect r="74331" b="88924"/>
          <a:stretch>
            <a:fillRect/>
          </a:stretch>
        </p:blipFill>
        <p:spPr>
          <a:xfrm>
            <a:off x="-300556" y="100869"/>
            <a:ext cx="3129566" cy="759532"/>
          </a:xfrm>
          <a:prstGeom prst="rect">
            <a:avLst/>
          </a:prstGeom>
        </p:spPr>
      </p:pic>
      <p:pic>
        <p:nvPicPr>
          <p:cNvPr id="2097209" name="图片 25"/>
          <p:cNvPicPr>
            <a:picLocks noChangeAspect="1"/>
          </p:cNvPicPr>
          <p:nvPr/>
        </p:nvPicPr>
        <p:blipFill rotWithShape="1">
          <a:blip r:embed="rId3" cstate="print"/>
          <a:srcRect l="9930" t="52958" r="82570" b="34646"/>
          <a:stretch>
            <a:fillRect/>
          </a:stretch>
        </p:blipFill>
        <p:spPr>
          <a:xfrm>
            <a:off x="1522395" y="4763267"/>
            <a:ext cx="1593910" cy="1481663"/>
          </a:xfrm>
          <a:prstGeom prst="rect">
            <a:avLst/>
          </a:prstGeom>
        </p:spPr>
      </p:pic>
      <p:pic>
        <p:nvPicPr>
          <p:cNvPr id="2097210" name="图片 26"/>
          <p:cNvPicPr>
            <a:picLocks noChangeAspect="1"/>
          </p:cNvPicPr>
          <p:nvPr/>
        </p:nvPicPr>
        <p:blipFill rotWithShape="1">
          <a:blip r:embed="rId3" cstate="print"/>
          <a:srcRect l="87465" t="1873" r="2500" b="79533"/>
          <a:stretch>
            <a:fillRect/>
          </a:stretch>
        </p:blipFill>
        <p:spPr>
          <a:xfrm>
            <a:off x="10864617" y="36535"/>
            <a:ext cx="1208563" cy="1259448"/>
          </a:xfrm>
          <a:prstGeom prst="rect">
            <a:avLst/>
          </a:prstGeom>
        </p:spPr>
      </p:pic>
      <p:pic>
        <p:nvPicPr>
          <p:cNvPr id="2097211" name="图片 29"/>
          <p:cNvPicPr>
            <a:picLocks noChangeAspect="1"/>
          </p:cNvPicPr>
          <p:nvPr/>
        </p:nvPicPr>
        <p:blipFill rotWithShape="1">
          <a:blip r:embed="rId3" cstate="print"/>
          <a:srcRect l="73838" t="89393" r="6198" b="465"/>
          <a:stretch>
            <a:fillRect/>
          </a:stretch>
        </p:blipFill>
        <p:spPr>
          <a:xfrm>
            <a:off x="8864434" y="5888735"/>
            <a:ext cx="3327566" cy="950733"/>
          </a:xfrm>
          <a:prstGeom prst="rect">
            <a:avLst/>
          </a:prstGeom>
        </p:spPr>
      </p:pic>
      <p:pic>
        <p:nvPicPr>
          <p:cNvPr id="2097212" name="图片 27"/>
          <p:cNvPicPr>
            <a:picLocks noChangeAspect="1"/>
          </p:cNvPicPr>
          <p:nvPr/>
        </p:nvPicPr>
        <p:blipFill rotWithShape="1">
          <a:blip r:embed="rId4" cstate="print"/>
          <a:srcRect l="25423" r="19789" b="72883"/>
          <a:stretch>
            <a:fillRect/>
          </a:stretch>
        </p:blipFill>
        <p:spPr>
          <a:xfrm>
            <a:off x="3479939" y="-74716"/>
            <a:ext cx="7783441" cy="2166708"/>
          </a:xfrm>
          <a:prstGeom prst="rect">
            <a:avLst/>
          </a:prstGeom>
        </p:spPr>
      </p:pic>
      <p:sp>
        <p:nvSpPr>
          <p:cNvPr id="1048707" name="文本框 28"/>
          <p:cNvSpPr txBox="1"/>
          <p:nvPr/>
        </p:nvSpPr>
        <p:spPr>
          <a:xfrm>
            <a:off x="805180" y="1520825"/>
            <a:ext cx="5718810" cy="645160"/>
          </a:xfrm>
          <a:prstGeom prst="rect">
            <a:avLst/>
          </a:prstGeom>
          <a:noFill/>
        </p:spPr>
        <p:txBody>
          <a:bodyPr wrap="square" rtlCol="0">
            <a:spAutoFit/>
          </a:bodyPr>
          <a:p>
            <a:pPr algn="l"/>
            <a:r>
              <a:rPr lang="en-US" altLang="zh-CN" sz="3600" b="1" dirty="0">
                <a:solidFill>
                  <a:srgbClr val="E84117"/>
                </a:solidFill>
                <a:latin typeface="Calibri" panose="020F0502020204030204" pitchFamily="34" charset="0"/>
                <a:ea typeface="张海山锐线体2.0" panose="02000000000000000000" pitchFamily="2" charset="-122"/>
              </a:rPr>
              <a:t>Tujuan Komunikasi Efektif</a:t>
            </a:r>
            <a:endParaRPr lang="en-US" altLang="zh-CN" sz="3600" b="1" dirty="0">
              <a:solidFill>
                <a:srgbClr val="E84117"/>
              </a:solidFill>
              <a:latin typeface="Calibri" panose="020F0502020204030204" pitchFamily="34" charset="0"/>
              <a:ea typeface="张海山锐线体2.0" panose="02000000000000000000" pitchFamily="2" charset="-122"/>
            </a:endParaRPr>
          </a:p>
        </p:txBody>
      </p:sp>
      <p:pic>
        <p:nvPicPr>
          <p:cNvPr id="2097213" name="图片 30"/>
          <p:cNvPicPr>
            <a:picLocks noChangeAspect="1"/>
          </p:cNvPicPr>
          <p:nvPr/>
        </p:nvPicPr>
        <p:blipFill rotWithShape="1">
          <a:blip r:embed="rId5" cstate="print"/>
          <a:srcRect l="40169" t="78873" r="35932"/>
          <a:stretch>
            <a:fillRect/>
          </a:stretch>
        </p:blipFill>
        <p:spPr>
          <a:xfrm>
            <a:off x="4997364" y="5181539"/>
            <a:ext cx="3371603" cy="1676461"/>
          </a:xfrm>
          <a:prstGeom prst="rect">
            <a:avLst/>
          </a:prstGeom>
        </p:spPr>
      </p:pic>
      <p:pic>
        <p:nvPicPr>
          <p:cNvPr id="2097214" name="图片 11"/>
          <p:cNvPicPr>
            <a:picLocks noChangeAspect="1"/>
          </p:cNvPicPr>
          <p:nvPr/>
        </p:nvPicPr>
        <p:blipFill rotWithShape="1">
          <a:blip r:embed="rId3" cstate="print"/>
          <a:srcRect l="4014" t="64415" r="75810" b="12296"/>
          <a:stretch>
            <a:fillRect/>
          </a:stretch>
        </p:blipFill>
        <p:spPr>
          <a:xfrm>
            <a:off x="-240" y="2721158"/>
            <a:ext cx="4013636" cy="2605711"/>
          </a:xfrm>
          <a:prstGeom prst="rect">
            <a:avLst/>
          </a:prstGeom>
        </p:spPr>
      </p:pic>
      <p:sp>
        <p:nvSpPr>
          <p:cNvPr id="2" name="Text Box 1"/>
          <p:cNvSpPr txBox="1"/>
          <p:nvPr/>
        </p:nvSpPr>
        <p:spPr>
          <a:xfrm>
            <a:off x="3869055" y="2165985"/>
            <a:ext cx="7598410" cy="1938020"/>
          </a:xfrm>
          <a:prstGeom prst="rect">
            <a:avLst/>
          </a:prstGeom>
          <a:noFill/>
        </p:spPr>
        <p:txBody>
          <a:bodyPr wrap="square" rtlCol="0">
            <a:spAutoFit/>
          </a:bodyPr>
          <a:p>
            <a:pPr marL="457200" indent="-457200">
              <a:buClr>
                <a:srgbClr val="000000"/>
              </a:buClr>
              <a:buFont typeface="Arial" panose="020B0604020202020204" pitchFamily="34" charset="0"/>
              <a:buChar char="•"/>
            </a:pPr>
            <a:r>
              <a:rPr lang="en-US" sz="2400">
                <a:latin typeface="Bahnschrift Condensed" panose="020B0502040204020203" charset="0"/>
                <a:cs typeface="Bahnschrift Condensed" panose="020B0502040204020203" charset="0"/>
              </a:rPr>
              <a:t>Tujuan komunikasi efektif adalah memberi kemudahan dalam memahami pesan yang disampaikan antara pemberi dan penerima pesan. Sehingga tercipta feed back yang baik antara pemberi dan penerima pesan.</a:t>
            </a:r>
            <a:endParaRPr lang="en-US" sz="2400">
              <a:latin typeface="Bahnschrift Condensed" panose="020B0502040204020203" charset="0"/>
              <a:cs typeface="Bahnschrift Condensed" panose="020B0502040204020203"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048707"/>
                                        </p:tgtEl>
                                        <p:attrNameLst>
                                          <p:attrName>style.visibility</p:attrName>
                                        </p:attrNameLst>
                                      </p:cBhvr>
                                      <p:to>
                                        <p:strVal val="visible"/>
                                      </p:to>
                                    </p:set>
                                    <p:anim calcmode="lin" valueType="num">
                                      <p:cBhvr>
                                        <p:cTn id="7" dur="1000" fill="hold"/>
                                        <p:tgtEl>
                                          <p:spTgt spid="1048707"/>
                                        </p:tgtEl>
                                        <p:attrNameLst>
                                          <p:attrName>ppt_w</p:attrName>
                                        </p:attrNameLst>
                                      </p:cBhvr>
                                      <p:tavLst>
                                        <p:tav tm="0">
                                          <p:val>
                                            <p:strVal val="#ppt_w+.3"/>
                                          </p:val>
                                        </p:tav>
                                        <p:tav tm="100000">
                                          <p:val>
                                            <p:strVal val="#ppt_w"/>
                                          </p:val>
                                        </p:tav>
                                      </p:tavLst>
                                    </p:anim>
                                    <p:anim calcmode="lin" valueType="num">
                                      <p:cBhvr>
                                        <p:cTn id="8" dur="1000" fill="hold"/>
                                        <p:tgtEl>
                                          <p:spTgt spid="1048707"/>
                                        </p:tgtEl>
                                        <p:attrNameLst>
                                          <p:attrName>ppt_h</p:attrName>
                                        </p:attrNameLst>
                                      </p:cBhvr>
                                      <p:tavLst>
                                        <p:tav tm="0">
                                          <p:val>
                                            <p:strVal val="#ppt_h"/>
                                          </p:val>
                                        </p:tav>
                                        <p:tav tm="100000">
                                          <p:val>
                                            <p:strVal val="#ppt_h"/>
                                          </p:val>
                                        </p:tav>
                                      </p:tavLst>
                                    </p:anim>
                                    <p:animEffect transition="in" filter="fade">
                                      <p:cBhvr>
                                        <p:cTn id="9" dur="1000"/>
                                        <p:tgtEl>
                                          <p:spTgt spid="1048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0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55" name=""/>
        <p:cNvGrpSpPr/>
        <p:nvPr/>
      </p:nvGrpSpPr>
      <p:grpSpPr>
        <a:xfrm>
          <a:off x="0" y="0"/>
          <a:ext cx="0" cy="0"/>
          <a:chOff x="0" y="0"/>
          <a:chExt cx="0" cy="0"/>
        </a:xfrm>
      </p:grpSpPr>
      <p:pic>
        <p:nvPicPr>
          <p:cNvPr id="2097206" name="图片 18"/>
          <p:cNvPicPr>
            <a:picLocks noChangeAspect="1"/>
          </p:cNvPicPr>
          <p:nvPr/>
        </p:nvPicPr>
        <p:blipFill>
          <a:blip r:embed="rId1"/>
          <a:stretch>
            <a:fillRect/>
          </a:stretch>
        </p:blipFill>
        <p:spPr>
          <a:xfrm>
            <a:off x="0" y="6096"/>
            <a:ext cx="12192000" cy="6851904"/>
          </a:xfrm>
          <a:prstGeom prst="rect">
            <a:avLst/>
          </a:prstGeom>
        </p:spPr>
      </p:pic>
      <p:pic>
        <p:nvPicPr>
          <p:cNvPr id="2097207" name="图片 19"/>
          <p:cNvPicPr>
            <a:picLocks noChangeAspect="1"/>
          </p:cNvPicPr>
          <p:nvPr/>
        </p:nvPicPr>
        <p:blipFill rotWithShape="1">
          <a:blip r:embed="rId2" cstate="print"/>
          <a:srcRect l="8451" r="9894"/>
          <a:stretch>
            <a:fillRect/>
          </a:stretch>
        </p:blipFill>
        <p:spPr>
          <a:xfrm>
            <a:off x="-620449" y="-1102617"/>
            <a:ext cx="13576515" cy="9351636"/>
          </a:xfrm>
          <a:prstGeom prst="rect">
            <a:avLst/>
          </a:prstGeom>
        </p:spPr>
      </p:pic>
      <p:pic>
        <p:nvPicPr>
          <p:cNvPr id="2097208" name="图片 24"/>
          <p:cNvPicPr>
            <a:picLocks noChangeAspect="1"/>
          </p:cNvPicPr>
          <p:nvPr/>
        </p:nvPicPr>
        <p:blipFill rotWithShape="1">
          <a:blip r:embed="rId3" cstate="print"/>
          <a:srcRect r="74331" b="88924"/>
          <a:stretch>
            <a:fillRect/>
          </a:stretch>
        </p:blipFill>
        <p:spPr>
          <a:xfrm>
            <a:off x="-300556" y="100869"/>
            <a:ext cx="3129566" cy="759532"/>
          </a:xfrm>
          <a:prstGeom prst="rect">
            <a:avLst/>
          </a:prstGeom>
        </p:spPr>
      </p:pic>
      <p:pic>
        <p:nvPicPr>
          <p:cNvPr id="2097209" name="图片 25"/>
          <p:cNvPicPr>
            <a:picLocks noChangeAspect="1"/>
          </p:cNvPicPr>
          <p:nvPr/>
        </p:nvPicPr>
        <p:blipFill rotWithShape="1">
          <a:blip r:embed="rId3" cstate="print"/>
          <a:srcRect l="9930" t="52958" r="82570" b="34646"/>
          <a:stretch>
            <a:fillRect/>
          </a:stretch>
        </p:blipFill>
        <p:spPr>
          <a:xfrm>
            <a:off x="1522395" y="4763267"/>
            <a:ext cx="1593910" cy="1481663"/>
          </a:xfrm>
          <a:prstGeom prst="rect">
            <a:avLst/>
          </a:prstGeom>
        </p:spPr>
      </p:pic>
      <p:pic>
        <p:nvPicPr>
          <p:cNvPr id="2097210" name="图片 26"/>
          <p:cNvPicPr>
            <a:picLocks noChangeAspect="1"/>
          </p:cNvPicPr>
          <p:nvPr/>
        </p:nvPicPr>
        <p:blipFill rotWithShape="1">
          <a:blip r:embed="rId3" cstate="print"/>
          <a:srcRect l="87465" t="1873" r="2500" b="79533"/>
          <a:stretch>
            <a:fillRect/>
          </a:stretch>
        </p:blipFill>
        <p:spPr>
          <a:xfrm>
            <a:off x="10864617" y="36535"/>
            <a:ext cx="1208563" cy="1259448"/>
          </a:xfrm>
          <a:prstGeom prst="rect">
            <a:avLst/>
          </a:prstGeom>
        </p:spPr>
      </p:pic>
      <p:pic>
        <p:nvPicPr>
          <p:cNvPr id="2097211" name="图片 29"/>
          <p:cNvPicPr>
            <a:picLocks noChangeAspect="1"/>
          </p:cNvPicPr>
          <p:nvPr/>
        </p:nvPicPr>
        <p:blipFill rotWithShape="1">
          <a:blip r:embed="rId3" cstate="print"/>
          <a:srcRect l="73838" t="89393" r="6198" b="465"/>
          <a:stretch>
            <a:fillRect/>
          </a:stretch>
        </p:blipFill>
        <p:spPr>
          <a:xfrm>
            <a:off x="8864434" y="5888735"/>
            <a:ext cx="3327566" cy="950733"/>
          </a:xfrm>
          <a:prstGeom prst="rect">
            <a:avLst/>
          </a:prstGeom>
        </p:spPr>
      </p:pic>
      <p:pic>
        <p:nvPicPr>
          <p:cNvPr id="2097212" name="图片 27"/>
          <p:cNvPicPr>
            <a:picLocks noChangeAspect="1"/>
          </p:cNvPicPr>
          <p:nvPr/>
        </p:nvPicPr>
        <p:blipFill rotWithShape="1">
          <a:blip r:embed="rId4" cstate="print"/>
          <a:srcRect l="25423" r="19789" b="72883"/>
          <a:stretch>
            <a:fillRect/>
          </a:stretch>
        </p:blipFill>
        <p:spPr>
          <a:xfrm>
            <a:off x="3479939" y="-74716"/>
            <a:ext cx="7783441" cy="2166708"/>
          </a:xfrm>
          <a:prstGeom prst="rect">
            <a:avLst/>
          </a:prstGeom>
        </p:spPr>
      </p:pic>
      <p:sp>
        <p:nvSpPr>
          <p:cNvPr id="1048707" name="文本框 28"/>
          <p:cNvSpPr txBox="1"/>
          <p:nvPr/>
        </p:nvSpPr>
        <p:spPr>
          <a:xfrm>
            <a:off x="805180" y="1520825"/>
            <a:ext cx="5718810" cy="645160"/>
          </a:xfrm>
          <a:prstGeom prst="rect">
            <a:avLst/>
          </a:prstGeom>
          <a:noFill/>
        </p:spPr>
        <p:txBody>
          <a:bodyPr wrap="square" rtlCol="0">
            <a:spAutoFit/>
          </a:bodyPr>
          <a:p>
            <a:pPr algn="l"/>
            <a:r>
              <a:rPr lang="en-US" altLang="zh-CN" sz="3600" b="1" dirty="0">
                <a:solidFill>
                  <a:srgbClr val="E84117"/>
                </a:solidFill>
                <a:latin typeface="Calibri" panose="020F0502020204030204" pitchFamily="34" charset="0"/>
                <a:ea typeface="张海山锐线体2.0" panose="02000000000000000000" pitchFamily="2" charset="-122"/>
              </a:rPr>
              <a:t>Unsur-unsur Komunikasi</a:t>
            </a:r>
            <a:endParaRPr lang="en-US" altLang="zh-CN" sz="3600" b="1" dirty="0">
              <a:solidFill>
                <a:srgbClr val="E84117"/>
              </a:solidFill>
              <a:latin typeface="Calibri" panose="020F0502020204030204" pitchFamily="34" charset="0"/>
              <a:ea typeface="张海山锐线体2.0" panose="02000000000000000000" pitchFamily="2" charset="-122"/>
            </a:endParaRPr>
          </a:p>
        </p:txBody>
      </p:sp>
      <p:pic>
        <p:nvPicPr>
          <p:cNvPr id="2097213" name="图片 30"/>
          <p:cNvPicPr>
            <a:picLocks noChangeAspect="1"/>
          </p:cNvPicPr>
          <p:nvPr/>
        </p:nvPicPr>
        <p:blipFill rotWithShape="1">
          <a:blip r:embed="rId5" cstate="print"/>
          <a:srcRect l="40169" t="78873" r="35932"/>
          <a:stretch>
            <a:fillRect/>
          </a:stretch>
        </p:blipFill>
        <p:spPr>
          <a:xfrm>
            <a:off x="4997364" y="5181539"/>
            <a:ext cx="3371603" cy="1676461"/>
          </a:xfrm>
          <a:prstGeom prst="rect">
            <a:avLst/>
          </a:prstGeom>
        </p:spPr>
      </p:pic>
      <p:pic>
        <p:nvPicPr>
          <p:cNvPr id="2097214" name="图片 11"/>
          <p:cNvPicPr>
            <a:picLocks noChangeAspect="1"/>
          </p:cNvPicPr>
          <p:nvPr/>
        </p:nvPicPr>
        <p:blipFill rotWithShape="1">
          <a:blip r:embed="rId3" cstate="print"/>
          <a:srcRect l="4014" t="64415" r="75810" b="12296"/>
          <a:stretch>
            <a:fillRect/>
          </a:stretch>
        </p:blipFill>
        <p:spPr>
          <a:xfrm>
            <a:off x="-240" y="2721158"/>
            <a:ext cx="4013636" cy="2605711"/>
          </a:xfrm>
          <a:prstGeom prst="rect">
            <a:avLst/>
          </a:prstGeom>
        </p:spPr>
      </p:pic>
      <p:sp>
        <p:nvSpPr>
          <p:cNvPr id="2" name="Text Box 1"/>
          <p:cNvSpPr txBox="1"/>
          <p:nvPr/>
        </p:nvSpPr>
        <p:spPr>
          <a:xfrm>
            <a:off x="3869055" y="2165985"/>
            <a:ext cx="7598410" cy="2306955"/>
          </a:xfrm>
          <a:prstGeom prst="rect">
            <a:avLst/>
          </a:prstGeom>
          <a:noFill/>
        </p:spPr>
        <p:txBody>
          <a:bodyPr wrap="square" rtlCol="0">
            <a:spAutoFit/>
          </a:bodyPr>
          <a:p>
            <a:pPr marL="457200" indent="-457200">
              <a:buClr>
                <a:srgbClr val="000000"/>
              </a:buClr>
              <a:buFont typeface="Arial" panose="020B0604020202020204" pitchFamily="34" charset="0"/>
              <a:buChar char="•"/>
            </a:pPr>
            <a:r>
              <a:rPr lang="en-US" sz="2400">
                <a:latin typeface="Bahnschrift Condensed" panose="020B0502040204020203" charset="0"/>
                <a:cs typeface="Bahnschrift Condensed" panose="020B0502040204020203" charset="0"/>
              </a:rPr>
              <a:t>1. Sumber</a:t>
            </a:r>
            <a:endParaRPr lang="en-US" sz="2400">
              <a:latin typeface="Bahnschrift Condensed" panose="020B0502040204020203" charset="0"/>
              <a:cs typeface="Bahnschrift Condensed" panose="020B0502040204020203" charset="0"/>
            </a:endParaRPr>
          </a:p>
          <a:p>
            <a:pPr marL="457200" indent="-457200">
              <a:buClr>
                <a:srgbClr val="000000"/>
              </a:buClr>
              <a:buFont typeface="Arial" panose="020B0604020202020204" pitchFamily="34" charset="0"/>
              <a:buChar char="•"/>
            </a:pPr>
            <a:r>
              <a:rPr lang="en-US" sz="2400">
                <a:latin typeface="Bahnschrift Condensed" panose="020B0502040204020203" charset="0"/>
                <a:cs typeface="Bahnschrift Condensed" panose="020B0502040204020203" charset="0"/>
              </a:rPr>
              <a:t>2. Komunikator</a:t>
            </a:r>
            <a:endParaRPr lang="en-US" sz="2400">
              <a:latin typeface="Bahnschrift Condensed" panose="020B0502040204020203" charset="0"/>
              <a:cs typeface="Bahnschrift Condensed" panose="020B0502040204020203" charset="0"/>
            </a:endParaRPr>
          </a:p>
          <a:p>
            <a:pPr marL="457200" indent="-457200">
              <a:buClr>
                <a:srgbClr val="000000"/>
              </a:buClr>
              <a:buFont typeface="Arial" panose="020B0604020202020204" pitchFamily="34" charset="0"/>
              <a:buChar char="•"/>
            </a:pPr>
            <a:r>
              <a:rPr lang="en-US" sz="2400">
                <a:latin typeface="Bahnschrift Condensed" panose="020B0502040204020203" charset="0"/>
                <a:cs typeface="Bahnschrift Condensed" panose="020B0502040204020203" charset="0"/>
              </a:rPr>
              <a:t>3. pesan</a:t>
            </a:r>
            <a:endParaRPr lang="en-US" sz="2400">
              <a:latin typeface="Bahnschrift Condensed" panose="020B0502040204020203" charset="0"/>
              <a:cs typeface="Bahnschrift Condensed" panose="020B0502040204020203" charset="0"/>
            </a:endParaRPr>
          </a:p>
          <a:p>
            <a:pPr marL="457200" indent="-457200">
              <a:buClr>
                <a:srgbClr val="000000"/>
              </a:buClr>
              <a:buFont typeface="Arial" panose="020B0604020202020204" pitchFamily="34" charset="0"/>
              <a:buChar char="•"/>
            </a:pPr>
            <a:r>
              <a:rPr lang="en-US" sz="2400">
                <a:latin typeface="Bahnschrift Condensed" panose="020B0502040204020203" charset="0"/>
                <a:cs typeface="Bahnschrift Condensed" panose="020B0502040204020203" charset="0"/>
              </a:rPr>
              <a:t>4. Channel</a:t>
            </a:r>
            <a:endParaRPr lang="en-US" sz="2400">
              <a:latin typeface="Bahnschrift Condensed" panose="020B0502040204020203" charset="0"/>
              <a:cs typeface="Bahnschrift Condensed" panose="020B0502040204020203" charset="0"/>
            </a:endParaRPr>
          </a:p>
          <a:p>
            <a:pPr marL="457200" indent="-457200">
              <a:buClr>
                <a:srgbClr val="000000"/>
              </a:buClr>
              <a:buFont typeface="Arial" panose="020B0604020202020204" pitchFamily="34" charset="0"/>
              <a:buChar char="•"/>
            </a:pPr>
            <a:r>
              <a:rPr lang="en-US" sz="2400">
                <a:latin typeface="Bahnschrift Condensed" panose="020B0502040204020203" charset="0"/>
                <a:cs typeface="Bahnschrift Condensed" panose="020B0502040204020203" charset="0"/>
              </a:rPr>
              <a:t>5. Komunika</a:t>
            </a:r>
            <a:endParaRPr lang="en-US" sz="2400">
              <a:latin typeface="Bahnschrift Condensed" panose="020B0502040204020203" charset="0"/>
              <a:cs typeface="Bahnschrift Condensed" panose="020B0502040204020203" charset="0"/>
            </a:endParaRPr>
          </a:p>
          <a:p>
            <a:pPr marL="457200" indent="-457200">
              <a:buClr>
                <a:srgbClr val="000000"/>
              </a:buClr>
              <a:buFont typeface="Arial" panose="020B0604020202020204" pitchFamily="34" charset="0"/>
              <a:buChar char="•"/>
            </a:pPr>
            <a:r>
              <a:rPr lang="en-US" sz="2400">
                <a:latin typeface="Bahnschrift Condensed" panose="020B0502040204020203" charset="0"/>
                <a:cs typeface="Bahnschrift Condensed" panose="020B0502040204020203" charset="0"/>
              </a:rPr>
              <a:t>6. Komunikator</a:t>
            </a:r>
            <a:endParaRPr lang="en-US" sz="2400">
              <a:latin typeface="Bahnschrift Condensed" panose="020B0502040204020203" charset="0"/>
              <a:cs typeface="Bahnschrift Condensed" panose="020B0502040204020203"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048707"/>
                                        </p:tgtEl>
                                        <p:attrNameLst>
                                          <p:attrName>style.visibility</p:attrName>
                                        </p:attrNameLst>
                                      </p:cBhvr>
                                      <p:to>
                                        <p:strVal val="visible"/>
                                      </p:to>
                                    </p:set>
                                    <p:anim calcmode="lin" valueType="num">
                                      <p:cBhvr>
                                        <p:cTn id="7" dur="1000" fill="hold"/>
                                        <p:tgtEl>
                                          <p:spTgt spid="1048707"/>
                                        </p:tgtEl>
                                        <p:attrNameLst>
                                          <p:attrName>ppt_w</p:attrName>
                                        </p:attrNameLst>
                                      </p:cBhvr>
                                      <p:tavLst>
                                        <p:tav tm="0">
                                          <p:val>
                                            <p:strVal val="#ppt_w+.3"/>
                                          </p:val>
                                        </p:tav>
                                        <p:tav tm="100000">
                                          <p:val>
                                            <p:strVal val="#ppt_w"/>
                                          </p:val>
                                        </p:tav>
                                      </p:tavLst>
                                    </p:anim>
                                    <p:anim calcmode="lin" valueType="num">
                                      <p:cBhvr>
                                        <p:cTn id="8" dur="1000" fill="hold"/>
                                        <p:tgtEl>
                                          <p:spTgt spid="1048707"/>
                                        </p:tgtEl>
                                        <p:attrNameLst>
                                          <p:attrName>ppt_h</p:attrName>
                                        </p:attrNameLst>
                                      </p:cBhvr>
                                      <p:tavLst>
                                        <p:tav tm="0">
                                          <p:val>
                                            <p:strVal val="#ppt_h"/>
                                          </p:val>
                                        </p:tav>
                                        <p:tav tm="100000">
                                          <p:val>
                                            <p:strVal val="#ppt_h"/>
                                          </p:val>
                                        </p:tav>
                                      </p:tavLst>
                                    </p:anim>
                                    <p:animEffect transition="in" filter="fade">
                                      <p:cBhvr>
                                        <p:cTn id="9" dur="1000"/>
                                        <p:tgtEl>
                                          <p:spTgt spid="1048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0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55" name=""/>
        <p:cNvGrpSpPr/>
        <p:nvPr/>
      </p:nvGrpSpPr>
      <p:grpSpPr>
        <a:xfrm>
          <a:off x="0" y="0"/>
          <a:ext cx="0" cy="0"/>
          <a:chOff x="0" y="0"/>
          <a:chExt cx="0" cy="0"/>
        </a:xfrm>
      </p:grpSpPr>
      <p:pic>
        <p:nvPicPr>
          <p:cNvPr id="2097206" name="图片 18"/>
          <p:cNvPicPr>
            <a:picLocks noChangeAspect="1"/>
          </p:cNvPicPr>
          <p:nvPr/>
        </p:nvPicPr>
        <p:blipFill>
          <a:blip r:embed="rId1"/>
          <a:stretch>
            <a:fillRect/>
          </a:stretch>
        </p:blipFill>
        <p:spPr>
          <a:xfrm>
            <a:off x="0" y="6096"/>
            <a:ext cx="12192000" cy="6851904"/>
          </a:xfrm>
          <a:prstGeom prst="rect">
            <a:avLst/>
          </a:prstGeom>
        </p:spPr>
      </p:pic>
      <p:pic>
        <p:nvPicPr>
          <p:cNvPr id="2097207" name="图片 19"/>
          <p:cNvPicPr>
            <a:picLocks noChangeAspect="1"/>
          </p:cNvPicPr>
          <p:nvPr/>
        </p:nvPicPr>
        <p:blipFill rotWithShape="1">
          <a:blip r:embed="rId2" cstate="print"/>
          <a:srcRect l="8451" r="9894"/>
          <a:stretch>
            <a:fillRect/>
          </a:stretch>
        </p:blipFill>
        <p:spPr>
          <a:xfrm>
            <a:off x="-620449" y="-1102617"/>
            <a:ext cx="13576515" cy="9351636"/>
          </a:xfrm>
          <a:prstGeom prst="rect">
            <a:avLst/>
          </a:prstGeom>
        </p:spPr>
      </p:pic>
      <p:pic>
        <p:nvPicPr>
          <p:cNvPr id="2097208" name="图片 24"/>
          <p:cNvPicPr>
            <a:picLocks noChangeAspect="1"/>
          </p:cNvPicPr>
          <p:nvPr/>
        </p:nvPicPr>
        <p:blipFill rotWithShape="1">
          <a:blip r:embed="rId3" cstate="print"/>
          <a:srcRect r="74331" b="88924"/>
          <a:stretch>
            <a:fillRect/>
          </a:stretch>
        </p:blipFill>
        <p:spPr>
          <a:xfrm>
            <a:off x="-300556" y="100869"/>
            <a:ext cx="3129566" cy="759532"/>
          </a:xfrm>
          <a:prstGeom prst="rect">
            <a:avLst/>
          </a:prstGeom>
        </p:spPr>
      </p:pic>
      <p:pic>
        <p:nvPicPr>
          <p:cNvPr id="2097209" name="图片 25"/>
          <p:cNvPicPr>
            <a:picLocks noChangeAspect="1"/>
          </p:cNvPicPr>
          <p:nvPr/>
        </p:nvPicPr>
        <p:blipFill rotWithShape="1">
          <a:blip r:embed="rId3" cstate="print"/>
          <a:srcRect l="9930" t="52958" r="82570" b="34646"/>
          <a:stretch>
            <a:fillRect/>
          </a:stretch>
        </p:blipFill>
        <p:spPr>
          <a:xfrm>
            <a:off x="1522395" y="4763267"/>
            <a:ext cx="1593910" cy="1481663"/>
          </a:xfrm>
          <a:prstGeom prst="rect">
            <a:avLst/>
          </a:prstGeom>
        </p:spPr>
      </p:pic>
      <p:pic>
        <p:nvPicPr>
          <p:cNvPr id="2097210" name="图片 26"/>
          <p:cNvPicPr>
            <a:picLocks noChangeAspect="1"/>
          </p:cNvPicPr>
          <p:nvPr/>
        </p:nvPicPr>
        <p:blipFill rotWithShape="1">
          <a:blip r:embed="rId3" cstate="print"/>
          <a:srcRect l="87465" t="1873" r="2500" b="79533"/>
          <a:stretch>
            <a:fillRect/>
          </a:stretch>
        </p:blipFill>
        <p:spPr>
          <a:xfrm>
            <a:off x="10864617" y="36535"/>
            <a:ext cx="1208563" cy="1259448"/>
          </a:xfrm>
          <a:prstGeom prst="rect">
            <a:avLst/>
          </a:prstGeom>
        </p:spPr>
      </p:pic>
      <p:pic>
        <p:nvPicPr>
          <p:cNvPr id="2097211" name="图片 29"/>
          <p:cNvPicPr>
            <a:picLocks noChangeAspect="1"/>
          </p:cNvPicPr>
          <p:nvPr/>
        </p:nvPicPr>
        <p:blipFill rotWithShape="1">
          <a:blip r:embed="rId3" cstate="print"/>
          <a:srcRect l="73838" t="89393" r="6198" b="465"/>
          <a:stretch>
            <a:fillRect/>
          </a:stretch>
        </p:blipFill>
        <p:spPr>
          <a:xfrm>
            <a:off x="8864434" y="5888735"/>
            <a:ext cx="3327566" cy="950733"/>
          </a:xfrm>
          <a:prstGeom prst="rect">
            <a:avLst/>
          </a:prstGeom>
        </p:spPr>
      </p:pic>
      <p:pic>
        <p:nvPicPr>
          <p:cNvPr id="2097212" name="图片 27"/>
          <p:cNvPicPr>
            <a:picLocks noChangeAspect="1"/>
          </p:cNvPicPr>
          <p:nvPr/>
        </p:nvPicPr>
        <p:blipFill rotWithShape="1">
          <a:blip r:embed="rId4" cstate="print"/>
          <a:srcRect l="25423" r="19789" b="72883"/>
          <a:stretch>
            <a:fillRect/>
          </a:stretch>
        </p:blipFill>
        <p:spPr>
          <a:xfrm>
            <a:off x="3479939" y="-74716"/>
            <a:ext cx="7783441" cy="2166708"/>
          </a:xfrm>
          <a:prstGeom prst="rect">
            <a:avLst/>
          </a:prstGeom>
        </p:spPr>
      </p:pic>
      <p:sp>
        <p:nvSpPr>
          <p:cNvPr id="1048707" name="文本框 28"/>
          <p:cNvSpPr txBox="1"/>
          <p:nvPr/>
        </p:nvSpPr>
        <p:spPr>
          <a:xfrm>
            <a:off x="805180" y="1520825"/>
            <a:ext cx="5718810" cy="645160"/>
          </a:xfrm>
          <a:prstGeom prst="rect">
            <a:avLst/>
          </a:prstGeom>
          <a:noFill/>
        </p:spPr>
        <p:txBody>
          <a:bodyPr wrap="square" rtlCol="0">
            <a:spAutoFit/>
          </a:bodyPr>
          <a:p>
            <a:pPr algn="l"/>
            <a:r>
              <a:rPr lang="en-US" altLang="zh-CN" sz="3600" b="1" dirty="0">
                <a:solidFill>
                  <a:srgbClr val="E84117"/>
                </a:solidFill>
                <a:latin typeface="Calibri" panose="020F0502020204030204" pitchFamily="34" charset="0"/>
                <a:ea typeface="张海山锐线体2.0" panose="02000000000000000000" pitchFamily="2" charset="-122"/>
              </a:rPr>
              <a:t>Proses Komunikasi</a:t>
            </a:r>
            <a:endParaRPr lang="en-US" altLang="zh-CN" sz="3600" b="1" dirty="0">
              <a:solidFill>
                <a:srgbClr val="E84117"/>
              </a:solidFill>
              <a:latin typeface="Calibri" panose="020F0502020204030204" pitchFamily="34" charset="0"/>
              <a:ea typeface="张海山锐线体2.0" panose="02000000000000000000" pitchFamily="2" charset="-122"/>
            </a:endParaRPr>
          </a:p>
        </p:txBody>
      </p:sp>
      <p:pic>
        <p:nvPicPr>
          <p:cNvPr id="2097213" name="图片 30"/>
          <p:cNvPicPr>
            <a:picLocks noChangeAspect="1"/>
          </p:cNvPicPr>
          <p:nvPr/>
        </p:nvPicPr>
        <p:blipFill rotWithShape="1">
          <a:blip r:embed="rId5" cstate="print"/>
          <a:srcRect l="40169" t="78873" r="35932"/>
          <a:stretch>
            <a:fillRect/>
          </a:stretch>
        </p:blipFill>
        <p:spPr>
          <a:xfrm>
            <a:off x="4997364" y="5181539"/>
            <a:ext cx="3371603" cy="1676461"/>
          </a:xfrm>
          <a:prstGeom prst="rect">
            <a:avLst/>
          </a:prstGeom>
        </p:spPr>
      </p:pic>
      <p:pic>
        <p:nvPicPr>
          <p:cNvPr id="2097214" name="图片 11"/>
          <p:cNvPicPr>
            <a:picLocks noChangeAspect="1"/>
          </p:cNvPicPr>
          <p:nvPr/>
        </p:nvPicPr>
        <p:blipFill rotWithShape="1">
          <a:blip r:embed="rId3" cstate="print"/>
          <a:srcRect l="4014" t="64415" r="75810" b="12296"/>
          <a:stretch>
            <a:fillRect/>
          </a:stretch>
        </p:blipFill>
        <p:spPr>
          <a:xfrm>
            <a:off x="-240" y="2721158"/>
            <a:ext cx="4013636" cy="2605711"/>
          </a:xfrm>
          <a:prstGeom prst="rect">
            <a:avLst/>
          </a:prstGeom>
        </p:spPr>
      </p:pic>
      <p:sp>
        <p:nvSpPr>
          <p:cNvPr id="2" name="Text Box 1"/>
          <p:cNvSpPr txBox="1"/>
          <p:nvPr/>
        </p:nvSpPr>
        <p:spPr>
          <a:xfrm>
            <a:off x="3869055" y="2165985"/>
            <a:ext cx="7598410" cy="3046095"/>
          </a:xfrm>
          <a:prstGeom prst="rect">
            <a:avLst/>
          </a:prstGeom>
          <a:noFill/>
        </p:spPr>
        <p:txBody>
          <a:bodyPr wrap="square" rtlCol="0">
            <a:spAutoFit/>
          </a:bodyPr>
          <a:p>
            <a:pPr marL="457200" indent="-457200" algn="just">
              <a:buClr>
                <a:srgbClr val="000000"/>
              </a:buClr>
              <a:buFont typeface="Arial" panose="020B0604020202020204" pitchFamily="34" charset="0"/>
              <a:buChar char="•"/>
            </a:pPr>
            <a:r>
              <a:rPr lang="en-US" sz="2400">
                <a:latin typeface="Bahnschrift Condensed" panose="020B0502040204020203" charset="0"/>
                <a:cs typeface="Bahnschrift Condensed" panose="020B0502040204020203" charset="0"/>
              </a:rPr>
              <a:t>Model proses komunikasi secara umum dapat memberikan gambaran kepada pengelola organisasi, bagaimana mempengaruhi atau mengubah sikap anggota/stakeholder nya melalui desain dan implementasi komunikasi. Dalam hal ini, pengirim atau sumber pesan bisa individu atau berupa organisasi sebagaimana dapat dilihat dalam gambar proses komunikasi berikut ini:</a:t>
            </a:r>
            <a:endParaRPr lang="en-US" sz="2400">
              <a:latin typeface="Bahnschrift Condensed" panose="020B0502040204020203" charset="0"/>
              <a:cs typeface="Bahnschrift Condensed" panose="020B0502040204020203"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048707"/>
                                        </p:tgtEl>
                                        <p:attrNameLst>
                                          <p:attrName>style.visibility</p:attrName>
                                        </p:attrNameLst>
                                      </p:cBhvr>
                                      <p:to>
                                        <p:strVal val="visible"/>
                                      </p:to>
                                    </p:set>
                                    <p:anim calcmode="lin" valueType="num">
                                      <p:cBhvr>
                                        <p:cTn id="7" dur="1000" fill="hold"/>
                                        <p:tgtEl>
                                          <p:spTgt spid="1048707"/>
                                        </p:tgtEl>
                                        <p:attrNameLst>
                                          <p:attrName>ppt_w</p:attrName>
                                        </p:attrNameLst>
                                      </p:cBhvr>
                                      <p:tavLst>
                                        <p:tav tm="0">
                                          <p:val>
                                            <p:strVal val="#ppt_w+.3"/>
                                          </p:val>
                                        </p:tav>
                                        <p:tav tm="100000">
                                          <p:val>
                                            <p:strVal val="#ppt_w"/>
                                          </p:val>
                                        </p:tav>
                                      </p:tavLst>
                                    </p:anim>
                                    <p:anim calcmode="lin" valueType="num">
                                      <p:cBhvr>
                                        <p:cTn id="8" dur="1000" fill="hold"/>
                                        <p:tgtEl>
                                          <p:spTgt spid="1048707"/>
                                        </p:tgtEl>
                                        <p:attrNameLst>
                                          <p:attrName>ppt_h</p:attrName>
                                        </p:attrNameLst>
                                      </p:cBhvr>
                                      <p:tavLst>
                                        <p:tav tm="0">
                                          <p:val>
                                            <p:strVal val="#ppt_h"/>
                                          </p:val>
                                        </p:tav>
                                        <p:tav tm="100000">
                                          <p:val>
                                            <p:strVal val="#ppt_h"/>
                                          </p:val>
                                        </p:tav>
                                      </p:tavLst>
                                    </p:anim>
                                    <p:animEffect transition="in" filter="fade">
                                      <p:cBhvr>
                                        <p:cTn id="9" dur="1000"/>
                                        <p:tgtEl>
                                          <p:spTgt spid="1048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0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55" name=""/>
        <p:cNvGrpSpPr/>
        <p:nvPr/>
      </p:nvGrpSpPr>
      <p:grpSpPr>
        <a:xfrm>
          <a:off x="0" y="0"/>
          <a:ext cx="0" cy="0"/>
          <a:chOff x="0" y="0"/>
          <a:chExt cx="0" cy="0"/>
        </a:xfrm>
      </p:grpSpPr>
      <p:pic>
        <p:nvPicPr>
          <p:cNvPr id="2097206" name="图片 18"/>
          <p:cNvPicPr>
            <a:picLocks noChangeAspect="1"/>
          </p:cNvPicPr>
          <p:nvPr/>
        </p:nvPicPr>
        <p:blipFill>
          <a:blip r:embed="rId1"/>
          <a:stretch>
            <a:fillRect/>
          </a:stretch>
        </p:blipFill>
        <p:spPr>
          <a:xfrm>
            <a:off x="0" y="6096"/>
            <a:ext cx="12192000" cy="6851904"/>
          </a:xfrm>
          <a:prstGeom prst="rect">
            <a:avLst/>
          </a:prstGeom>
        </p:spPr>
      </p:pic>
      <p:pic>
        <p:nvPicPr>
          <p:cNvPr id="2097207" name="图片 19"/>
          <p:cNvPicPr>
            <a:picLocks noChangeAspect="1"/>
          </p:cNvPicPr>
          <p:nvPr/>
        </p:nvPicPr>
        <p:blipFill rotWithShape="1">
          <a:blip r:embed="rId2" cstate="print"/>
          <a:srcRect l="8451" r="9894"/>
          <a:stretch>
            <a:fillRect/>
          </a:stretch>
        </p:blipFill>
        <p:spPr>
          <a:xfrm>
            <a:off x="-620449" y="-1102617"/>
            <a:ext cx="13576515" cy="9351636"/>
          </a:xfrm>
          <a:prstGeom prst="rect">
            <a:avLst/>
          </a:prstGeom>
        </p:spPr>
      </p:pic>
      <p:pic>
        <p:nvPicPr>
          <p:cNvPr id="2097208" name="图片 24"/>
          <p:cNvPicPr>
            <a:picLocks noChangeAspect="1"/>
          </p:cNvPicPr>
          <p:nvPr/>
        </p:nvPicPr>
        <p:blipFill rotWithShape="1">
          <a:blip r:embed="rId3" cstate="print"/>
          <a:srcRect r="74331" b="88924"/>
          <a:stretch>
            <a:fillRect/>
          </a:stretch>
        </p:blipFill>
        <p:spPr>
          <a:xfrm>
            <a:off x="-300556" y="100869"/>
            <a:ext cx="3129566" cy="759532"/>
          </a:xfrm>
          <a:prstGeom prst="rect">
            <a:avLst/>
          </a:prstGeom>
        </p:spPr>
      </p:pic>
      <p:pic>
        <p:nvPicPr>
          <p:cNvPr id="2097209" name="图片 25"/>
          <p:cNvPicPr>
            <a:picLocks noChangeAspect="1"/>
          </p:cNvPicPr>
          <p:nvPr/>
        </p:nvPicPr>
        <p:blipFill rotWithShape="1">
          <a:blip r:embed="rId3" cstate="print"/>
          <a:srcRect l="9930" t="52958" r="82570" b="34646"/>
          <a:stretch>
            <a:fillRect/>
          </a:stretch>
        </p:blipFill>
        <p:spPr>
          <a:xfrm>
            <a:off x="1522395" y="4763267"/>
            <a:ext cx="1593910" cy="1481663"/>
          </a:xfrm>
          <a:prstGeom prst="rect">
            <a:avLst/>
          </a:prstGeom>
        </p:spPr>
      </p:pic>
      <p:pic>
        <p:nvPicPr>
          <p:cNvPr id="2097210" name="图片 26"/>
          <p:cNvPicPr>
            <a:picLocks noChangeAspect="1"/>
          </p:cNvPicPr>
          <p:nvPr/>
        </p:nvPicPr>
        <p:blipFill rotWithShape="1">
          <a:blip r:embed="rId3" cstate="print"/>
          <a:srcRect l="87465" t="1873" r="2500" b="79533"/>
          <a:stretch>
            <a:fillRect/>
          </a:stretch>
        </p:blipFill>
        <p:spPr>
          <a:xfrm>
            <a:off x="10864617" y="36535"/>
            <a:ext cx="1208563" cy="1259448"/>
          </a:xfrm>
          <a:prstGeom prst="rect">
            <a:avLst/>
          </a:prstGeom>
        </p:spPr>
      </p:pic>
      <p:pic>
        <p:nvPicPr>
          <p:cNvPr id="2097211" name="图片 29"/>
          <p:cNvPicPr>
            <a:picLocks noChangeAspect="1"/>
          </p:cNvPicPr>
          <p:nvPr/>
        </p:nvPicPr>
        <p:blipFill rotWithShape="1">
          <a:blip r:embed="rId3" cstate="print"/>
          <a:srcRect l="73838" t="89393" r="6198" b="465"/>
          <a:stretch>
            <a:fillRect/>
          </a:stretch>
        </p:blipFill>
        <p:spPr>
          <a:xfrm>
            <a:off x="8864434" y="5888735"/>
            <a:ext cx="3327566" cy="950733"/>
          </a:xfrm>
          <a:prstGeom prst="rect">
            <a:avLst/>
          </a:prstGeom>
        </p:spPr>
      </p:pic>
      <p:pic>
        <p:nvPicPr>
          <p:cNvPr id="2097212" name="图片 27"/>
          <p:cNvPicPr>
            <a:picLocks noChangeAspect="1"/>
          </p:cNvPicPr>
          <p:nvPr/>
        </p:nvPicPr>
        <p:blipFill rotWithShape="1">
          <a:blip r:embed="rId4" cstate="print"/>
          <a:srcRect l="25423" r="19789" b="72883"/>
          <a:stretch>
            <a:fillRect/>
          </a:stretch>
        </p:blipFill>
        <p:spPr>
          <a:xfrm>
            <a:off x="3479939" y="-74716"/>
            <a:ext cx="7783441" cy="2166708"/>
          </a:xfrm>
          <a:prstGeom prst="rect">
            <a:avLst/>
          </a:prstGeom>
        </p:spPr>
      </p:pic>
      <p:sp>
        <p:nvSpPr>
          <p:cNvPr id="1048707" name="文本框 28"/>
          <p:cNvSpPr txBox="1"/>
          <p:nvPr/>
        </p:nvSpPr>
        <p:spPr>
          <a:xfrm>
            <a:off x="693420" y="1296035"/>
            <a:ext cx="5718810" cy="645160"/>
          </a:xfrm>
          <a:prstGeom prst="rect">
            <a:avLst/>
          </a:prstGeom>
          <a:noFill/>
        </p:spPr>
        <p:txBody>
          <a:bodyPr wrap="square" rtlCol="0">
            <a:spAutoFit/>
          </a:bodyPr>
          <a:p>
            <a:pPr algn="l"/>
            <a:r>
              <a:rPr lang="en-US" altLang="zh-CN" sz="3600" b="1" dirty="0">
                <a:solidFill>
                  <a:srgbClr val="E84117"/>
                </a:solidFill>
                <a:latin typeface="Calibri" panose="020F0502020204030204" pitchFamily="34" charset="0"/>
                <a:ea typeface="张海山锐线体2.0" panose="02000000000000000000" pitchFamily="2" charset="-122"/>
              </a:rPr>
              <a:t>Proses Komunikasi</a:t>
            </a:r>
            <a:endParaRPr lang="en-US" altLang="zh-CN" sz="3600" b="1" dirty="0">
              <a:solidFill>
                <a:srgbClr val="E84117"/>
              </a:solidFill>
              <a:latin typeface="Calibri" panose="020F0502020204030204" pitchFamily="34" charset="0"/>
              <a:ea typeface="张海山锐线体2.0" panose="02000000000000000000" pitchFamily="2" charset="-122"/>
            </a:endParaRPr>
          </a:p>
        </p:txBody>
      </p:sp>
      <p:pic>
        <p:nvPicPr>
          <p:cNvPr id="2097213" name="图片 30"/>
          <p:cNvPicPr>
            <a:picLocks noChangeAspect="1"/>
          </p:cNvPicPr>
          <p:nvPr/>
        </p:nvPicPr>
        <p:blipFill rotWithShape="1">
          <a:blip r:embed="rId5" cstate="print"/>
          <a:srcRect l="40169" t="78873" r="35932"/>
          <a:stretch>
            <a:fillRect/>
          </a:stretch>
        </p:blipFill>
        <p:spPr>
          <a:xfrm>
            <a:off x="4997364" y="5181539"/>
            <a:ext cx="3371603" cy="1676461"/>
          </a:xfrm>
          <a:prstGeom prst="rect">
            <a:avLst/>
          </a:prstGeom>
        </p:spPr>
      </p:pic>
      <p:pic>
        <p:nvPicPr>
          <p:cNvPr id="2097214" name="图片 11"/>
          <p:cNvPicPr>
            <a:picLocks noChangeAspect="1"/>
          </p:cNvPicPr>
          <p:nvPr/>
        </p:nvPicPr>
        <p:blipFill rotWithShape="1">
          <a:blip r:embed="rId3" cstate="print"/>
          <a:srcRect l="4014" t="64415" r="75810" b="12296"/>
          <a:stretch>
            <a:fillRect/>
          </a:stretch>
        </p:blipFill>
        <p:spPr>
          <a:xfrm>
            <a:off x="-240" y="2721158"/>
            <a:ext cx="4013636" cy="2605711"/>
          </a:xfrm>
          <a:prstGeom prst="rect">
            <a:avLst/>
          </a:prstGeom>
        </p:spPr>
      </p:pic>
      <p:pic>
        <p:nvPicPr>
          <p:cNvPr id="1" name="Picture 0"/>
          <p:cNvPicPr>
            <a:picLocks noChangeAspect="1"/>
          </p:cNvPicPr>
          <p:nvPr/>
        </p:nvPicPr>
        <p:blipFill>
          <a:blip r:embed="rId6"/>
          <a:stretch>
            <a:fillRect/>
          </a:stretch>
        </p:blipFill>
        <p:spPr>
          <a:xfrm>
            <a:off x="3810000" y="2092325"/>
            <a:ext cx="7131685" cy="41700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048707"/>
                                        </p:tgtEl>
                                        <p:attrNameLst>
                                          <p:attrName>style.visibility</p:attrName>
                                        </p:attrNameLst>
                                      </p:cBhvr>
                                      <p:to>
                                        <p:strVal val="visible"/>
                                      </p:to>
                                    </p:set>
                                    <p:anim calcmode="lin" valueType="num">
                                      <p:cBhvr>
                                        <p:cTn id="7" dur="1000" fill="hold"/>
                                        <p:tgtEl>
                                          <p:spTgt spid="1048707"/>
                                        </p:tgtEl>
                                        <p:attrNameLst>
                                          <p:attrName>ppt_w</p:attrName>
                                        </p:attrNameLst>
                                      </p:cBhvr>
                                      <p:tavLst>
                                        <p:tav tm="0">
                                          <p:val>
                                            <p:strVal val="#ppt_w+.3"/>
                                          </p:val>
                                        </p:tav>
                                        <p:tav tm="100000">
                                          <p:val>
                                            <p:strVal val="#ppt_w"/>
                                          </p:val>
                                        </p:tav>
                                      </p:tavLst>
                                    </p:anim>
                                    <p:anim calcmode="lin" valueType="num">
                                      <p:cBhvr>
                                        <p:cTn id="8" dur="1000" fill="hold"/>
                                        <p:tgtEl>
                                          <p:spTgt spid="1048707"/>
                                        </p:tgtEl>
                                        <p:attrNameLst>
                                          <p:attrName>ppt_h</p:attrName>
                                        </p:attrNameLst>
                                      </p:cBhvr>
                                      <p:tavLst>
                                        <p:tav tm="0">
                                          <p:val>
                                            <p:strVal val="#ppt_h"/>
                                          </p:val>
                                        </p:tav>
                                        <p:tav tm="100000">
                                          <p:val>
                                            <p:strVal val="#ppt_h"/>
                                          </p:val>
                                        </p:tav>
                                      </p:tavLst>
                                    </p:anim>
                                    <p:animEffect transition="in" filter="fade">
                                      <p:cBhvr>
                                        <p:cTn id="9" dur="1000"/>
                                        <p:tgtEl>
                                          <p:spTgt spid="1048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0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55" name=""/>
        <p:cNvGrpSpPr/>
        <p:nvPr/>
      </p:nvGrpSpPr>
      <p:grpSpPr>
        <a:xfrm>
          <a:off x="0" y="0"/>
          <a:ext cx="0" cy="0"/>
          <a:chOff x="0" y="0"/>
          <a:chExt cx="0" cy="0"/>
        </a:xfrm>
      </p:grpSpPr>
      <p:pic>
        <p:nvPicPr>
          <p:cNvPr id="2097206" name="图片 18"/>
          <p:cNvPicPr>
            <a:picLocks noChangeAspect="1"/>
          </p:cNvPicPr>
          <p:nvPr/>
        </p:nvPicPr>
        <p:blipFill>
          <a:blip r:embed="rId1"/>
          <a:stretch>
            <a:fillRect/>
          </a:stretch>
        </p:blipFill>
        <p:spPr>
          <a:xfrm>
            <a:off x="0" y="6096"/>
            <a:ext cx="12192000" cy="6851904"/>
          </a:xfrm>
          <a:prstGeom prst="rect">
            <a:avLst/>
          </a:prstGeom>
        </p:spPr>
      </p:pic>
      <p:pic>
        <p:nvPicPr>
          <p:cNvPr id="2097207" name="图片 19"/>
          <p:cNvPicPr>
            <a:picLocks noChangeAspect="1"/>
          </p:cNvPicPr>
          <p:nvPr/>
        </p:nvPicPr>
        <p:blipFill rotWithShape="1">
          <a:blip r:embed="rId2" cstate="print"/>
          <a:srcRect l="8451" r="9894"/>
          <a:stretch>
            <a:fillRect/>
          </a:stretch>
        </p:blipFill>
        <p:spPr>
          <a:xfrm>
            <a:off x="-620449" y="-1102617"/>
            <a:ext cx="13576515" cy="9351636"/>
          </a:xfrm>
          <a:prstGeom prst="rect">
            <a:avLst/>
          </a:prstGeom>
        </p:spPr>
      </p:pic>
      <p:pic>
        <p:nvPicPr>
          <p:cNvPr id="2097208" name="图片 24"/>
          <p:cNvPicPr>
            <a:picLocks noChangeAspect="1"/>
          </p:cNvPicPr>
          <p:nvPr/>
        </p:nvPicPr>
        <p:blipFill rotWithShape="1">
          <a:blip r:embed="rId3" cstate="print"/>
          <a:srcRect r="74331" b="88924"/>
          <a:stretch>
            <a:fillRect/>
          </a:stretch>
        </p:blipFill>
        <p:spPr>
          <a:xfrm>
            <a:off x="-300556" y="100869"/>
            <a:ext cx="3129566" cy="759532"/>
          </a:xfrm>
          <a:prstGeom prst="rect">
            <a:avLst/>
          </a:prstGeom>
        </p:spPr>
      </p:pic>
      <p:pic>
        <p:nvPicPr>
          <p:cNvPr id="2097209" name="图片 25"/>
          <p:cNvPicPr>
            <a:picLocks noChangeAspect="1"/>
          </p:cNvPicPr>
          <p:nvPr/>
        </p:nvPicPr>
        <p:blipFill rotWithShape="1">
          <a:blip r:embed="rId3" cstate="print"/>
          <a:srcRect l="9930" t="52958" r="82570" b="34646"/>
          <a:stretch>
            <a:fillRect/>
          </a:stretch>
        </p:blipFill>
        <p:spPr>
          <a:xfrm>
            <a:off x="1522395" y="4763267"/>
            <a:ext cx="1593910" cy="1481663"/>
          </a:xfrm>
          <a:prstGeom prst="rect">
            <a:avLst/>
          </a:prstGeom>
        </p:spPr>
      </p:pic>
      <p:pic>
        <p:nvPicPr>
          <p:cNvPr id="2097210" name="图片 26"/>
          <p:cNvPicPr>
            <a:picLocks noChangeAspect="1"/>
          </p:cNvPicPr>
          <p:nvPr/>
        </p:nvPicPr>
        <p:blipFill rotWithShape="1">
          <a:blip r:embed="rId3" cstate="print"/>
          <a:srcRect l="87465" t="1873" r="2500" b="79533"/>
          <a:stretch>
            <a:fillRect/>
          </a:stretch>
        </p:blipFill>
        <p:spPr>
          <a:xfrm>
            <a:off x="10864617" y="36535"/>
            <a:ext cx="1208563" cy="1259448"/>
          </a:xfrm>
          <a:prstGeom prst="rect">
            <a:avLst/>
          </a:prstGeom>
        </p:spPr>
      </p:pic>
      <p:pic>
        <p:nvPicPr>
          <p:cNvPr id="2097211" name="图片 29"/>
          <p:cNvPicPr>
            <a:picLocks noChangeAspect="1"/>
          </p:cNvPicPr>
          <p:nvPr/>
        </p:nvPicPr>
        <p:blipFill rotWithShape="1">
          <a:blip r:embed="rId3" cstate="print"/>
          <a:srcRect l="73838" t="89393" r="6198" b="465"/>
          <a:stretch>
            <a:fillRect/>
          </a:stretch>
        </p:blipFill>
        <p:spPr>
          <a:xfrm>
            <a:off x="8864434" y="5888735"/>
            <a:ext cx="3327566" cy="950733"/>
          </a:xfrm>
          <a:prstGeom prst="rect">
            <a:avLst/>
          </a:prstGeom>
        </p:spPr>
      </p:pic>
      <p:pic>
        <p:nvPicPr>
          <p:cNvPr id="2097212" name="图片 27"/>
          <p:cNvPicPr>
            <a:picLocks noChangeAspect="1"/>
          </p:cNvPicPr>
          <p:nvPr/>
        </p:nvPicPr>
        <p:blipFill rotWithShape="1">
          <a:blip r:embed="rId4" cstate="print"/>
          <a:srcRect l="25423" r="19789" b="72883"/>
          <a:stretch>
            <a:fillRect/>
          </a:stretch>
        </p:blipFill>
        <p:spPr>
          <a:xfrm>
            <a:off x="3479939" y="-74716"/>
            <a:ext cx="7783441" cy="2166708"/>
          </a:xfrm>
          <a:prstGeom prst="rect">
            <a:avLst/>
          </a:prstGeom>
        </p:spPr>
      </p:pic>
      <p:sp>
        <p:nvSpPr>
          <p:cNvPr id="1048707" name="文本框 28"/>
          <p:cNvSpPr txBox="1"/>
          <p:nvPr/>
        </p:nvSpPr>
        <p:spPr>
          <a:xfrm>
            <a:off x="693420" y="1296035"/>
            <a:ext cx="5718810" cy="645160"/>
          </a:xfrm>
          <a:prstGeom prst="rect">
            <a:avLst/>
          </a:prstGeom>
          <a:noFill/>
        </p:spPr>
        <p:txBody>
          <a:bodyPr wrap="square" rtlCol="0">
            <a:spAutoFit/>
          </a:bodyPr>
          <a:p>
            <a:pPr algn="l"/>
            <a:r>
              <a:rPr lang="en-US" altLang="zh-CN" sz="3600" b="1" dirty="0">
                <a:solidFill>
                  <a:srgbClr val="E84117"/>
                </a:solidFill>
                <a:latin typeface="Calibri" panose="020F0502020204030204" pitchFamily="34" charset="0"/>
                <a:ea typeface="张海山锐线体2.0" panose="02000000000000000000" pitchFamily="2" charset="-122"/>
              </a:rPr>
              <a:t>Bentuk Komunikasi</a:t>
            </a:r>
            <a:endParaRPr lang="en-US" altLang="zh-CN" sz="3600" b="1" dirty="0">
              <a:solidFill>
                <a:srgbClr val="E84117"/>
              </a:solidFill>
              <a:latin typeface="Calibri" panose="020F0502020204030204" pitchFamily="34" charset="0"/>
              <a:ea typeface="张海山锐线体2.0" panose="02000000000000000000" pitchFamily="2" charset="-122"/>
            </a:endParaRPr>
          </a:p>
        </p:txBody>
      </p:sp>
      <p:pic>
        <p:nvPicPr>
          <p:cNvPr id="2097213" name="图片 30"/>
          <p:cNvPicPr>
            <a:picLocks noChangeAspect="1"/>
          </p:cNvPicPr>
          <p:nvPr/>
        </p:nvPicPr>
        <p:blipFill rotWithShape="1">
          <a:blip r:embed="rId5" cstate="print"/>
          <a:srcRect l="40169" t="78873" r="35932"/>
          <a:stretch>
            <a:fillRect/>
          </a:stretch>
        </p:blipFill>
        <p:spPr>
          <a:xfrm>
            <a:off x="4997364" y="5181539"/>
            <a:ext cx="3371603" cy="1676461"/>
          </a:xfrm>
          <a:prstGeom prst="rect">
            <a:avLst/>
          </a:prstGeom>
        </p:spPr>
      </p:pic>
      <p:pic>
        <p:nvPicPr>
          <p:cNvPr id="2097214" name="图片 11"/>
          <p:cNvPicPr>
            <a:picLocks noChangeAspect="1"/>
          </p:cNvPicPr>
          <p:nvPr/>
        </p:nvPicPr>
        <p:blipFill rotWithShape="1">
          <a:blip r:embed="rId3" cstate="print"/>
          <a:srcRect l="4014" t="64415" r="75810" b="12296"/>
          <a:stretch>
            <a:fillRect/>
          </a:stretch>
        </p:blipFill>
        <p:spPr>
          <a:xfrm>
            <a:off x="-240" y="2721158"/>
            <a:ext cx="4013636" cy="2605711"/>
          </a:xfrm>
          <a:prstGeom prst="rect">
            <a:avLst/>
          </a:prstGeom>
        </p:spPr>
      </p:pic>
      <p:sp>
        <p:nvSpPr>
          <p:cNvPr id="2" name="Text Box 1"/>
          <p:cNvSpPr txBox="1"/>
          <p:nvPr/>
        </p:nvSpPr>
        <p:spPr>
          <a:xfrm>
            <a:off x="4303395" y="2091690"/>
            <a:ext cx="6478905" cy="3415030"/>
          </a:xfrm>
          <a:prstGeom prst="rect">
            <a:avLst/>
          </a:prstGeom>
          <a:noFill/>
        </p:spPr>
        <p:txBody>
          <a:bodyPr wrap="none" rtlCol="0">
            <a:spAutoFit/>
          </a:bodyPr>
          <a:p>
            <a:pPr algn="l"/>
            <a:r>
              <a:rPr lang="en-US" sz="2400">
                <a:latin typeface="Bahnschrift Condensed" panose="020B0502040204020203" charset="0"/>
                <a:cs typeface="Bahnschrift Condensed" panose="020B0502040204020203" charset="0"/>
              </a:rPr>
              <a:t>Ada beberapa bentuk komunikasi diantaranya:</a:t>
            </a:r>
            <a:endParaRPr lang="en-US" sz="2400">
              <a:latin typeface="Bahnschrift Condensed" panose="020B0502040204020203" charset="0"/>
              <a:cs typeface="Bahnschrift Condensed" panose="020B0502040204020203" charset="0"/>
            </a:endParaRPr>
          </a:p>
          <a:p>
            <a:pPr algn="l"/>
            <a:endParaRPr lang="en-US" sz="2400">
              <a:latin typeface="Bahnschrift Condensed" panose="020B0502040204020203" charset="0"/>
              <a:cs typeface="Bahnschrift Condensed" panose="020B0502040204020203" charset="0"/>
            </a:endParaRPr>
          </a:p>
          <a:p>
            <a:pPr algn="l"/>
            <a:r>
              <a:rPr lang="en-US" sz="2400">
                <a:latin typeface="Bahnschrift Condensed" panose="020B0502040204020203" charset="0"/>
                <a:cs typeface="Bahnschrift Condensed" panose="020B0502040204020203" charset="0"/>
              </a:rPr>
              <a:t>1. Komunikasi Intrapersonal</a:t>
            </a:r>
            <a:endParaRPr lang="en-US" sz="2400">
              <a:latin typeface="Bahnschrift Condensed" panose="020B0502040204020203" charset="0"/>
              <a:cs typeface="Bahnschrift Condensed" panose="020B0502040204020203" charset="0"/>
            </a:endParaRPr>
          </a:p>
          <a:p>
            <a:pPr algn="l"/>
            <a:endParaRPr lang="en-US" sz="2400">
              <a:latin typeface="Bahnschrift Condensed" panose="020B0502040204020203" charset="0"/>
              <a:cs typeface="Bahnschrift Condensed" panose="020B0502040204020203" charset="0"/>
            </a:endParaRPr>
          </a:p>
          <a:p>
            <a:pPr algn="l"/>
            <a:r>
              <a:rPr lang="en-US" sz="2400">
                <a:latin typeface="Bahnschrift Condensed" panose="020B0502040204020203" charset="0"/>
                <a:cs typeface="Bahnschrift Condensed" panose="020B0502040204020203" charset="0"/>
              </a:rPr>
              <a:t>2. Komunikasi Interpersonal</a:t>
            </a:r>
            <a:endParaRPr lang="en-US" sz="2400">
              <a:latin typeface="Bahnschrift Condensed" panose="020B0502040204020203" charset="0"/>
              <a:cs typeface="Bahnschrift Condensed" panose="020B0502040204020203" charset="0"/>
            </a:endParaRPr>
          </a:p>
          <a:p>
            <a:pPr algn="l"/>
            <a:endParaRPr lang="en-US" sz="2400">
              <a:latin typeface="Bahnschrift Condensed" panose="020B0502040204020203" charset="0"/>
              <a:cs typeface="Bahnschrift Condensed" panose="020B0502040204020203" charset="0"/>
            </a:endParaRPr>
          </a:p>
          <a:p>
            <a:pPr algn="l"/>
            <a:r>
              <a:rPr lang="en-US" sz="2400">
                <a:latin typeface="Bahnschrift Condensed" panose="020B0502040204020203" charset="0"/>
                <a:cs typeface="Bahnschrift Condensed" panose="020B0502040204020203" charset="0"/>
              </a:rPr>
              <a:t>3. Komunikasi kelompok</a:t>
            </a:r>
            <a:endParaRPr lang="en-US" sz="2400">
              <a:latin typeface="Bahnschrift Condensed" panose="020B0502040204020203" charset="0"/>
              <a:cs typeface="Bahnschrift Condensed" panose="020B0502040204020203" charset="0"/>
            </a:endParaRPr>
          </a:p>
          <a:p>
            <a:pPr algn="l"/>
            <a:endParaRPr lang="en-US" sz="2400">
              <a:latin typeface="Bahnschrift Condensed" panose="020B0502040204020203" charset="0"/>
              <a:cs typeface="Bahnschrift Condensed" panose="020B0502040204020203" charset="0"/>
            </a:endParaRPr>
          </a:p>
          <a:p>
            <a:pPr algn="l"/>
            <a:r>
              <a:rPr lang="en-US" sz="2400">
                <a:latin typeface="Bahnschrift Condensed" panose="020B0502040204020203" charset="0"/>
                <a:cs typeface="Bahnschrift Condensed" panose="020B0502040204020203" charset="0"/>
              </a:rPr>
              <a:t>4. Komunikasi Massa</a:t>
            </a:r>
            <a:endParaRPr lang="en-US" sz="2400">
              <a:latin typeface="Bahnschrift Condensed" panose="020B0502040204020203" charset="0"/>
              <a:cs typeface="Bahnschrift Condensed" panose="020B0502040204020203"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048707"/>
                                        </p:tgtEl>
                                        <p:attrNameLst>
                                          <p:attrName>style.visibility</p:attrName>
                                        </p:attrNameLst>
                                      </p:cBhvr>
                                      <p:to>
                                        <p:strVal val="visible"/>
                                      </p:to>
                                    </p:set>
                                    <p:anim calcmode="lin" valueType="num">
                                      <p:cBhvr>
                                        <p:cTn id="7" dur="1000" fill="hold"/>
                                        <p:tgtEl>
                                          <p:spTgt spid="1048707"/>
                                        </p:tgtEl>
                                        <p:attrNameLst>
                                          <p:attrName>ppt_w</p:attrName>
                                        </p:attrNameLst>
                                      </p:cBhvr>
                                      <p:tavLst>
                                        <p:tav tm="0">
                                          <p:val>
                                            <p:strVal val="#ppt_w+.3"/>
                                          </p:val>
                                        </p:tav>
                                        <p:tav tm="100000">
                                          <p:val>
                                            <p:strVal val="#ppt_w"/>
                                          </p:val>
                                        </p:tav>
                                      </p:tavLst>
                                    </p:anim>
                                    <p:anim calcmode="lin" valueType="num">
                                      <p:cBhvr>
                                        <p:cTn id="8" dur="1000" fill="hold"/>
                                        <p:tgtEl>
                                          <p:spTgt spid="1048707"/>
                                        </p:tgtEl>
                                        <p:attrNameLst>
                                          <p:attrName>ppt_h</p:attrName>
                                        </p:attrNameLst>
                                      </p:cBhvr>
                                      <p:tavLst>
                                        <p:tav tm="0">
                                          <p:val>
                                            <p:strVal val="#ppt_h"/>
                                          </p:val>
                                        </p:tav>
                                        <p:tav tm="100000">
                                          <p:val>
                                            <p:strVal val="#ppt_h"/>
                                          </p:val>
                                        </p:tav>
                                      </p:tavLst>
                                    </p:anim>
                                    <p:animEffect transition="in" filter="fade">
                                      <p:cBhvr>
                                        <p:cTn id="9" dur="1000"/>
                                        <p:tgtEl>
                                          <p:spTgt spid="1048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0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55" name=""/>
        <p:cNvGrpSpPr/>
        <p:nvPr/>
      </p:nvGrpSpPr>
      <p:grpSpPr>
        <a:xfrm>
          <a:off x="0" y="0"/>
          <a:ext cx="0" cy="0"/>
          <a:chOff x="0" y="0"/>
          <a:chExt cx="0" cy="0"/>
        </a:xfrm>
      </p:grpSpPr>
      <p:pic>
        <p:nvPicPr>
          <p:cNvPr id="2097206" name="图片 18"/>
          <p:cNvPicPr>
            <a:picLocks noChangeAspect="1"/>
          </p:cNvPicPr>
          <p:nvPr/>
        </p:nvPicPr>
        <p:blipFill>
          <a:blip r:embed="rId1"/>
          <a:stretch>
            <a:fillRect/>
          </a:stretch>
        </p:blipFill>
        <p:spPr>
          <a:xfrm>
            <a:off x="0" y="6096"/>
            <a:ext cx="12192000" cy="6851904"/>
          </a:xfrm>
          <a:prstGeom prst="rect">
            <a:avLst/>
          </a:prstGeom>
        </p:spPr>
      </p:pic>
      <p:pic>
        <p:nvPicPr>
          <p:cNvPr id="2097207" name="图片 19"/>
          <p:cNvPicPr>
            <a:picLocks noChangeAspect="1"/>
          </p:cNvPicPr>
          <p:nvPr/>
        </p:nvPicPr>
        <p:blipFill rotWithShape="1">
          <a:blip r:embed="rId2" cstate="print"/>
          <a:srcRect l="8451" r="9894"/>
          <a:stretch>
            <a:fillRect/>
          </a:stretch>
        </p:blipFill>
        <p:spPr>
          <a:xfrm>
            <a:off x="-620449" y="-1102617"/>
            <a:ext cx="13576515" cy="9351636"/>
          </a:xfrm>
          <a:prstGeom prst="rect">
            <a:avLst/>
          </a:prstGeom>
        </p:spPr>
      </p:pic>
      <p:pic>
        <p:nvPicPr>
          <p:cNvPr id="2097208" name="图片 24"/>
          <p:cNvPicPr>
            <a:picLocks noChangeAspect="1"/>
          </p:cNvPicPr>
          <p:nvPr/>
        </p:nvPicPr>
        <p:blipFill rotWithShape="1">
          <a:blip r:embed="rId3" cstate="print"/>
          <a:srcRect r="74331" b="88924"/>
          <a:stretch>
            <a:fillRect/>
          </a:stretch>
        </p:blipFill>
        <p:spPr>
          <a:xfrm>
            <a:off x="-300556" y="100869"/>
            <a:ext cx="3129566" cy="759532"/>
          </a:xfrm>
          <a:prstGeom prst="rect">
            <a:avLst/>
          </a:prstGeom>
        </p:spPr>
      </p:pic>
      <p:pic>
        <p:nvPicPr>
          <p:cNvPr id="2097209" name="图片 25"/>
          <p:cNvPicPr>
            <a:picLocks noChangeAspect="1"/>
          </p:cNvPicPr>
          <p:nvPr/>
        </p:nvPicPr>
        <p:blipFill rotWithShape="1">
          <a:blip r:embed="rId3" cstate="print"/>
          <a:srcRect l="9930" t="52958" r="82570" b="34646"/>
          <a:stretch>
            <a:fillRect/>
          </a:stretch>
        </p:blipFill>
        <p:spPr>
          <a:xfrm>
            <a:off x="1522395" y="4763267"/>
            <a:ext cx="1593910" cy="1481663"/>
          </a:xfrm>
          <a:prstGeom prst="rect">
            <a:avLst/>
          </a:prstGeom>
        </p:spPr>
      </p:pic>
      <p:pic>
        <p:nvPicPr>
          <p:cNvPr id="2097210" name="图片 26"/>
          <p:cNvPicPr>
            <a:picLocks noChangeAspect="1"/>
          </p:cNvPicPr>
          <p:nvPr/>
        </p:nvPicPr>
        <p:blipFill rotWithShape="1">
          <a:blip r:embed="rId3" cstate="print"/>
          <a:srcRect l="87465" t="1873" r="2500" b="79533"/>
          <a:stretch>
            <a:fillRect/>
          </a:stretch>
        </p:blipFill>
        <p:spPr>
          <a:xfrm>
            <a:off x="10864617" y="36535"/>
            <a:ext cx="1208563" cy="1259448"/>
          </a:xfrm>
          <a:prstGeom prst="rect">
            <a:avLst/>
          </a:prstGeom>
        </p:spPr>
      </p:pic>
      <p:pic>
        <p:nvPicPr>
          <p:cNvPr id="2097211" name="图片 29"/>
          <p:cNvPicPr>
            <a:picLocks noChangeAspect="1"/>
          </p:cNvPicPr>
          <p:nvPr/>
        </p:nvPicPr>
        <p:blipFill rotWithShape="1">
          <a:blip r:embed="rId3" cstate="print"/>
          <a:srcRect l="73838" t="89393" r="6198" b="465"/>
          <a:stretch>
            <a:fillRect/>
          </a:stretch>
        </p:blipFill>
        <p:spPr>
          <a:xfrm>
            <a:off x="8864434" y="5888735"/>
            <a:ext cx="3327566" cy="950733"/>
          </a:xfrm>
          <a:prstGeom prst="rect">
            <a:avLst/>
          </a:prstGeom>
        </p:spPr>
      </p:pic>
      <p:pic>
        <p:nvPicPr>
          <p:cNvPr id="2097212" name="图片 27"/>
          <p:cNvPicPr>
            <a:picLocks noChangeAspect="1"/>
          </p:cNvPicPr>
          <p:nvPr/>
        </p:nvPicPr>
        <p:blipFill rotWithShape="1">
          <a:blip r:embed="rId4" cstate="print"/>
          <a:srcRect l="25423" r="19789" b="72883"/>
          <a:stretch>
            <a:fillRect/>
          </a:stretch>
        </p:blipFill>
        <p:spPr>
          <a:xfrm>
            <a:off x="3479939" y="-74716"/>
            <a:ext cx="7783441" cy="2166708"/>
          </a:xfrm>
          <a:prstGeom prst="rect">
            <a:avLst/>
          </a:prstGeom>
        </p:spPr>
      </p:pic>
      <p:sp>
        <p:nvSpPr>
          <p:cNvPr id="1048707" name="文本框 28"/>
          <p:cNvSpPr txBox="1"/>
          <p:nvPr/>
        </p:nvSpPr>
        <p:spPr>
          <a:xfrm>
            <a:off x="693420" y="1296035"/>
            <a:ext cx="5718810" cy="645160"/>
          </a:xfrm>
          <a:prstGeom prst="rect">
            <a:avLst/>
          </a:prstGeom>
          <a:noFill/>
        </p:spPr>
        <p:txBody>
          <a:bodyPr wrap="square" rtlCol="0">
            <a:spAutoFit/>
          </a:bodyPr>
          <a:p>
            <a:pPr algn="l"/>
            <a:r>
              <a:rPr lang="en-US" altLang="zh-CN" sz="3600" b="1" dirty="0">
                <a:solidFill>
                  <a:srgbClr val="E84117"/>
                </a:solidFill>
                <a:latin typeface="Calibri" panose="020F0502020204030204" pitchFamily="34" charset="0"/>
                <a:ea typeface="张海山锐线体2.0" panose="02000000000000000000" pitchFamily="2" charset="-122"/>
              </a:rPr>
              <a:t>Macam-macam Komunikasi</a:t>
            </a:r>
            <a:endParaRPr lang="en-US" altLang="zh-CN" sz="3600" b="1" dirty="0">
              <a:solidFill>
                <a:srgbClr val="E84117"/>
              </a:solidFill>
              <a:latin typeface="Calibri" panose="020F0502020204030204" pitchFamily="34" charset="0"/>
              <a:ea typeface="张海山锐线体2.0" panose="02000000000000000000" pitchFamily="2" charset="-122"/>
            </a:endParaRPr>
          </a:p>
        </p:txBody>
      </p:sp>
      <p:pic>
        <p:nvPicPr>
          <p:cNvPr id="2097213" name="图片 30"/>
          <p:cNvPicPr>
            <a:picLocks noChangeAspect="1"/>
          </p:cNvPicPr>
          <p:nvPr/>
        </p:nvPicPr>
        <p:blipFill rotWithShape="1">
          <a:blip r:embed="rId5" cstate="print"/>
          <a:srcRect l="40169" t="78873" r="35932"/>
          <a:stretch>
            <a:fillRect/>
          </a:stretch>
        </p:blipFill>
        <p:spPr>
          <a:xfrm>
            <a:off x="4997364" y="5181539"/>
            <a:ext cx="3371603" cy="1676461"/>
          </a:xfrm>
          <a:prstGeom prst="rect">
            <a:avLst/>
          </a:prstGeom>
        </p:spPr>
      </p:pic>
      <p:pic>
        <p:nvPicPr>
          <p:cNvPr id="2097214" name="图片 11"/>
          <p:cNvPicPr>
            <a:picLocks noChangeAspect="1"/>
          </p:cNvPicPr>
          <p:nvPr/>
        </p:nvPicPr>
        <p:blipFill rotWithShape="1">
          <a:blip r:embed="rId3" cstate="print"/>
          <a:srcRect l="4014" t="64415" r="75810" b="12296"/>
          <a:stretch>
            <a:fillRect/>
          </a:stretch>
        </p:blipFill>
        <p:spPr>
          <a:xfrm>
            <a:off x="-240" y="2721158"/>
            <a:ext cx="4013636" cy="2605711"/>
          </a:xfrm>
          <a:prstGeom prst="rect">
            <a:avLst/>
          </a:prstGeom>
        </p:spPr>
      </p:pic>
      <p:sp>
        <p:nvSpPr>
          <p:cNvPr id="2" name="Text Box 1"/>
          <p:cNvSpPr txBox="1"/>
          <p:nvPr/>
        </p:nvSpPr>
        <p:spPr>
          <a:xfrm>
            <a:off x="4242435" y="1854835"/>
            <a:ext cx="5958840" cy="3784600"/>
          </a:xfrm>
          <a:prstGeom prst="rect">
            <a:avLst/>
          </a:prstGeom>
          <a:noFill/>
        </p:spPr>
        <p:txBody>
          <a:bodyPr wrap="none" rtlCol="0">
            <a:spAutoFit/>
          </a:bodyPr>
          <a:p>
            <a:pPr algn="l"/>
            <a:r>
              <a:rPr lang="en-US" sz="2400">
                <a:latin typeface="Bahnschrift Condensed" panose="020B0502040204020203" charset="0"/>
                <a:cs typeface="Bahnschrift Condensed" panose="020B0502040204020203" charset="0"/>
              </a:rPr>
              <a:t>1. Komunikasi Menurut Cara Penyampaian.</a:t>
            </a:r>
            <a:endParaRPr lang="en-US" sz="2400">
              <a:latin typeface="Bahnschrift Condensed" panose="020B0502040204020203" charset="0"/>
              <a:cs typeface="Bahnschrift Condensed" panose="020B0502040204020203" charset="0"/>
            </a:endParaRPr>
          </a:p>
          <a:p>
            <a:pPr marL="342900" indent="-342900" algn="l">
              <a:lnSpc>
                <a:spcPct val="150000"/>
              </a:lnSpc>
              <a:buFont typeface="Arial" panose="020B0604020202020204" pitchFamily="34" charset="0"/>
              <a:buChar char="•"/>
            </a:pPr>
            <a:r>
              <a:rPr lang="en-US" sz="2400">
                <a:latin typeface="Bahnschrift Condensed" panose="020B0502040204020203" charset="0"/>
                <a:cs typeface="Bahnschrift Condensed" panose="020B0502040204020203" charset="0"/>
              </a:rPr>
              <a:t>a. Komunikasi Lisan.</a:t>
            </a:r>
            <a:endParaRPr lang="en-US" sz="2400">
              <a:latin typeface="Bahnschrift Condensed" panose="020B0502040204020203" charset="0"/>
              <a:cs typeface="Bahnschrift Condensed" panose="020B0502040204020203" charset="0"/>
            </a:endParaRPr>
          </a:p>
          <a:p>
            <a:pPr marL="342900" indent="-342900" algn="l">
              <a:lnSpc>
                <a:spcPct val="150000"/>
              </a:lnSpc>
              <a:buFont typeface="Arial" panose="020B0604020202020204" pitchFamily="34" charset="0"/>
              <a:buChar char="•"/>
            </a:pPr>
            <a:r>
              <a:rPr lang="en-US" sz="2400">
                <a:latin typeface="Bahnschrift Condensed" panose="020B0502040204020203" charset="0"/>
                <a:cs typeface="Bahnschrift Condensed" panose="020B0502040204020203" charset="0"/>
              </a:rPr>
              <a:t>b. Komunikasi Tertulis.</a:t>
            </a:r>
            <a:endParaRPr lang="en-US" sz="2400">
              <a:latin typeface="Bahnschrift Condensed" panose="020B0502040204020203" charset="0"/>
              <a:cs typeface="Bahnschrift Condensed" panose="020B0502040204020203" charset="0"/>
            </a:endParaRPr>
          </a:p>
          <a:p>
            <a:pPr marL="342900" indent="-342900" algn="l">
              <a:lnSpc>
                <a:spcPct val="150000"/>
              </a:lnSpc>
            </a:pPr>
            <a:r>
              <a:rPr lang="en-US" sz="2400">
                <a:latin typeface="Bahnschrift Condensed" panose="020B0502040204020203" charset="0"/>
                <a:cs typeface="Bahnschrift Condensed" panose="020B0502040204020203" charset="0"/>
              </a:rPr>
              <a:t>2. Komunikasi Menurut Perilaku.</a:t>
            </a:r>
            <a:endParaRPr lang="en-US" sz="2400">
              <a:latin typeface="Bahnschrift Condensed" panose="020B0502040204020203" charset="0"/>
              <a:cs typeface="Bahnschrift Condensed" panose="020B0502040204020203" charset="0"/>
            </a:endParaRPr>
          </a:p>
          <a:p>
            <a:pPr marL="342900" indent="-342900" algn="l">
              <a:lnSpc>
                <a:spcPct val="150000"/>
              </a:lnSpc>
              <a:buFont typeface="Arial" panose="020B0604020202020204" pitchFamily="34" charset="0"/>
              <a:buChar char="•"/>
            </a:pPr>
            <a:r>
              <a:rPr lang="en-US" sz="2400">
                <a:latin typeface="Bahnschrift Condensed" panose="020B0502040204020203" charset="0"/>
                <a:cs typeface="Bahnschrift Condensed" panose="020B0502040204020203" charset="0"/>
              </a:rPr>
              <a:t>a. Komunikasi Formal.</a:t>
            </a:r>
            <a:endParaRPr lang="en-US" sz="2400">
              <a:latin typeface="Bahnschrift Condensed" panose="020B0502040204020203" charset="0"/>
              <a:cs typeface="Bahnschrift Condensed" panose="020B0502040204020203" charset="0"/>
            </a:endParaRPr>
          </a:p>
          <a:p>
            <a:pPr marL="342900" indent="-342900" algn="l">
              <a:lnSpc>
                <a:spcPct val="150000"/>
              </a:lnSpc>
              <a:buFont typeface="Arial" panose="020B0604020202020204" pitchFamily="34" charset="0"/>
              <a:buChar char="•"/>
            </a:pPr>
            <a:r>
              <a:rPr lang="en-US" sz="2400">
                <a:latin typeface="Bahnschrift Condensed" panose="020B0502040204020203" charset="0"/>
                <a:cs typeface="Bahnschrift Condensed" panose="020B0502040204020203" charset="0"/>
              </a:rPr>
              <a:t>b. Komunikasi Informal.</a:t>
            </a:r>
            <a:endParaRPr lang="en-US" sz="2400">
              <a:latin typeface="Bahnschrift Condensed" panose="020B0502040204020203" charset="0"/>
              <a:cs typeface="Bahnschrift Condensed" panose="020B0502040204020203" charset="0"/>
            </a:endParaRPr>
          </a:p>
          <a:p>
            <a:pPr marL="342900" indent="-342900" algn="l">
              <a:lnSpc>
                <a:spcPct val="150000"/>
              </a:lnSpc>
              <a:buFont typeface="Arial" panose="020B0604020202020204" pitchFamily="34" charset="0"/>
              <a:buChar char="•"/>
            </a:pPr>
            <a:r>
              <a:rPr lang="en-US" sz="2400">
                <a:latin typeface="Bahnschrift Condensed" panose="020B0502040204020203" charset="0"/>
                <a:cs typeface="Bahnschrift Condensed" panose="020B0502040204020203" charset="0"/>
              </a:rPr>
              <a:t>c. Komunikasi Nonformal.</a:t>
            </a:r>
            <a:endParaRPr lang="en-US" sz="2400">
              <a:latin typeface="Bahnschrift Condensed" panose="020B0502040204020203" charset="0"/>
              <a:cs typeface="Bahnschrift Condensed" panose="020B0502040204020203"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048707"/>
                                        </p:tgtEl>
                                        <p:attrNameLst>
                                          <p:attrName>style.visibility</p:attrName>
                                        </p:attrNameLst>
                                      </p:cBhvr>
                                      <p:to>
                                        <p:strVal val="visible"/>
                                      </p:to>
                                    </p:set>
                                    <p:anim calcmode="lin" valueType="num">
                                      <p:cBhvr>
                                        <p:cTn id="7" dur="1000" fill="hold"/>
                                        <p:tgtEl>
                                          <p:spTgt spid="1048707"/>
                                        </p:tgtEl>
                                        <p:attrNameLst>
                                          <p:attrName>ppt_w</p:attrName>
                                        </p:attrNameLst>
                                      </p:cBhvr>
                                      <p:tavLst>
                                        <p:tav tm="0">
                                          <p:val>
                                            <p:strVal val="#ppt_w+.3"/>
                                          </p:val>
                                        </p:tav>
                                        <p:tav tm="100000">
                                          <p:val>
                                            <p:strVal val="#ppt_w"/>
                                          </p:val>
                                        </p:tav>
                                      </p:tavLst>
                                    </p:anim>
                                    <p:anim calcmode="lin" valueType="num">
                                      <p:cBhvr>
                                        <p:cTn id="8" dur="1000" fill="hold"/>
                                        <p:tgtEl>
                                          <p:spTgt spid="1048707"/>
                                        </p:tgtEl>
                                        <p:attrNameLst>
                                          <p:attrName>ppt_h</p:attrName>
                                        </p:attrNameLst>
                                      </p:cBhvr>
                                      <p:tavLst>
                                        <p:tav tm="0">
                                          <p:val>
                                            <p:strVal val="#ppt_h"/>
                                          </p:val>
                                        </p:tav>
                                        <p:tav tm="100000">
                                          <p:val>
                                            <p:strVal val="#ppt_h"/>
                                          </p:val>
                                        </p:tav>
                                      </p:tavLst>
                                    </p:anim>
                                    <p:animEffect transition="in" filter="fade">
                                      <p:cBhvr>
                                        <p:cTn id="9" dur="1000"/>
                                        <p:tgtEl>
                                          <p:spTgt spid="1048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0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55" name=""/>
        <p:cNvGrpSpPr/>
        <p:nvPr/>
      </p:nvGrpSpPr>
      <p:grpSpPr>
        <a:xfrm>
          <a:off x="0" y="0"/>
          <a:ext cx="0" cy="0"/>
          <a:chOff x="0" y="0"/>
          <a:chExt cx="0" cy="0"/>
        </a:xfrm>
      </p:grpSpPr>
      <p:pic>
        <p:nvPicPr>
          <p:cNvPr id="2097206" name="图片 18"/>
          <p:cNvPicPr>
            <a:picLocks noChangeAspect="1"/>
          </p:cNvPicPr>
          <p:nvPr/>
        </p:nvPicPr>
        <p:blipFill>
          <a:blip r:embed="rId1"/>
          <a:stretch>
            <a:fillRect/>
          </a:stretch>
        </p:blipFill>
        <p:spPr>
          <a:xfrm>
            <a:off x="0" y="6096"/>
            <a:ext cx="12192000" cy="6851904"/>
          </a:xfrm>
          <a:prstGeom prst="rect">
            <a:avLst/>
          </a:prstGeom>
        </p:spPr>
      </p:pic>
      <p:pic>
        <p:nvPicPr>
          <p:cNvPr id="2097207" name="图片 19"/>
          <p:cNvPicPr>
            <a:picLocks noChangeAspect="1"/>
          </p:cNvPicPr>
          <p:nvPr/>
        </p:nvPicPr>
        <p:blipFill rotWithShape="1">
          <a:blip r:embed="rId2" cstate="print"/>
          <a:srcRect l="8451" r="9894"/>
          <a:stretch>
            <a:fillRect/>
          </a:stretch>
        </p:blipFill>
        <p:spPr>
          <a:xfrm>
            <a:off x="-620449" y="-1102617"/>
            <a:ext cx="13576515" cy="9351636"/>
          </a:xfrm>
          <a:prstGeom prst="rect">
            <a:avLst/>
          </a:prstGeom>
        </p:spPr>
      </p:pic>
      <p:pic>
        <p:nvPicPr>
          <p:cNvPr id="2097208" name="图片 24"/>
          <p:cNvPicPr>
            <a:picLocks noChangeAspect="1"/>
          </p:cNvPicPr>
          <p:nvPr/>
        </p:nvPicPr>
        <p:blipFill rotWithShape="1">
          <a:blip r:embed="rId3" cstate="print"/>
          <a:srcRect r="74331" b="88924"/>
          <a:stretch>
            <a:fillRect/>
          </a:stretch>
        </p:blipFill>
        <p:spPr>
          <a:xfrm>
            <a:off x="-300556" y="100869"/>
            <a:ext cx="3129566" cy="759532"/>
          </a:xfrm>
          <a:prstGeom prst="rect">
            <a:avLst/>
          </a:prstGeom>
        </p:spPr>
      </p:pic>
      <p:pic>
        <p:nvPicPr>
          <p:cNvPr id="2097209" name="图片 25"/>
          <p:cNvPicPr>
            <a:picLocks noChangeAspect="1"/>
          </p:cNvPicPr>
          <p:nvPr/>
        </p:nvPicPr>
        <p:blipFill rotWithShape="1">
          <a:blip r:embed="rId3" cstate="print"/>
          <a:srcRect l="9930" t="52958" r="82570" b="34646"/>
          <a:stretch>
            <a:fillRect/>
          </a:stretch>
        </p:blipFill>
        <p:spPr>
          <a:xfrm>
            <a:off x="1522395" y="4763267"/>
            <a:ext cx="1593910" cy="1481663"/>
          </a:xfrm>
          <a:prstGeom prst="rect">
            <a:avLst/>
          </a:prstGeom>
        </p:spPr>
      </p:pic>
      <p:pic>
        <p:nvPicPr>
          <p:cNvPr id="2097210" name="图片 26"/>
          <p:cNvPicPr>
            <a:picLocks noChangeAspect="1"/>
          </p:cNvPicPr>
          <p:nvPr/>
        </p:nvPicPr>
        <p:blipFill rotWithShape="1">
          <a:blip r:embed="rId3" cstate="print"/>
          <a:srcRect l="87465" t="1873" r="2500" b="79533"/>
          <a:stretch>
            <a:fillRect/>
          </a:stretch>
        </p:blipFill>
        <p:spPr>
          <a:xfrm>
            <a:off x="10864617" y="36535"/>
            <a:ext cx="1208563" cy="1259448"/>
          </a:xfrm>
          <a:prstGeom prst="rect">
            <a:avLst/>
          </a:prstGeom>
        </p:spPr>
      </p:pic>
      <p:pic>
        <p:nvPicPr>
          <p:cNvPr id="2097211" name="图片 29"/>
          <p:cNvPicPr>
            <a:picLocks noChangeAspect="1"/>
          </p:cNvPicPr>
          <p:nvPr/>
        </p:nvPicPr>
        <p:blipFill rotWithShape="1">
          <a:blip r:embed="rId3" cstate="print"/>
          <a:srcRect l="73838" t="89393" r="6198" b="465"/>
          <a:stretch>
            <a:fillRect/>
          </a:stretch>
        </p:blipFill>
        <p:spPr>
          <a:xfrm>
            <a:off x="8864434" y="5888735"/>
            <a:ext cx="3327566" cy="950733"/>
          </a:xfrm>
          <a:prstGeom prst="rect">
            <a:avLst/>
          </a:prstGeom>
        </p:spPr>
      </p:pic>
      <p:pic>
        <p:nvPicPr>
          <p:cNvPr id="2097212" name="图片 27"/>
          <p:cNvPicPr>
            <a:picLocks noChangeAspect="1"/>
          </p:cNvPicPr>
          <p:nvPr/>
        </p:nvPicPr>
        <p:blipFill rotWithShape="1">
          <a:blip r:embed="rId4" cstate="print"/>
          <a:srcRect l="25423" r="19789" b="72883"/>
          <a:stretch>
            <a:fillRect/>
          </a:stretch>
        </p:blipFill>
        <p:spPr>
          <a:xfrm>
            <a:off x="3479939" y="-74716"/>
            <a:ext cx="7783441" cy="2166708"/>
          </a:xfrm>
          <a:prstGeom prst="rect">
            <a:avLst/>
          </a:prstGeom>
        </p:spPr>
      </p:pic>
      <p:sp>
        <p:nvSpPr>
          <p:cNvPr id="1048707" name="文本框 28"/>
          <p:cNvSpPr txBox="1"/>
          <p:nvPr/>
        </p:nvSpPr>
        <p:spPr>
          <a:xfrm>
            <a:off x="693420" y="1296035"/>
            <a:ext cx="5718810" cy="645160"/>
          </a:xfrm>
          <a:prstGeom prst="rect">
            <a:avLst/>
          </a:prstGeom>
          <a:noFill/>
        </p:spPr>
        <p:txBody>
          <a:bodyPr wrap="square" rtlCol="0">
            <a:spAutoFit/>
          </a:bodyPr>
          <a:p>
            <a:pPr algn="l"/>
            <a:r>
              <a:rPr lang="en-US" altLang="zh-CN" sz="3600" b="1" dirty="0">
                <a:solidFill>
                  <a:srgbClr val="E84117"/>
                </a:solidFill>
                <a:latin typeface="Calibri" panose="020F0502020204030204" pitchFamily="34" charset="0"/>
                <a:ea typeface="张海山锐线体2.0" panose="02000000000000000000" pitchFamily="2" charset="-122"/>
              </a:rPr>
              <a:t>Macam-macam Komunikasi</a:t>
            </a:r>
            <a:endParaRPr lang="en-US" altLang="zh-CN" sz="3600" b="1" dirty="0">
              <a:solidFill>
                <a:srgbClr val="E84117"/>
              </a:solidFill>
              <a:latin typeface="Calibri" panose="020F0502020204030204" pitchFamily="34" charset="0"/>
              <a:ea typeface="张海山锐线体2.0" panose="02000000000000000000" pitchFamily="2" charset="-122"/>
            </a:endParaRPr>
          </a:p>
        </p:txBody>
      </p:sp>
      <p:pic>
        <p:nvPicPr>
          <p:cNvPr id="2097213" name="图片 30"/>
          <p:cNvPicPr>
            <a:picLocks noChangeAspect="1"/>
          </p:cNvPicPr>
          <p:nvPr/>
        </p:nvPicPr>
        <p:blipFill rotWithShape="1">
          <a:blip r:embed="rId5" cstate="print"/>
          <a:srcRect l="40169" t="78873" r="35932"/>
          <a:stretch>
            <a:fillRect/>
          </a:stretch>
        </p:blipFill>
        <p:spPr>
          <a:xfrm>
            <a:off x="4997364" y="5181539"/>
            <a:ext cx="3371603" cy="1676461"/>
          </a:xfrm>
          <a:prstGeom prst="rect">
            <a:avLst/>
          </a:prstGeom>
        </p:spPr>
      </p:pic>
      <p:pic>
        <p:nvPicPr>
          <p:cNvPr id="2097214" name="图片 11"/>
          <p:cNvPicPr>
            <a:picLocks noChangeAspect="1"/>
          </p:cNvPicPr>
          <p:nvPr/>
        </p:nvPicPr>
        <p:blipFill rotWithShape="1">
          <a:blip r:embed="rId3" cstate="print"/>
          <a:srcRect l="4014" t="64415" r="75810" b="12296"/>
          <a:stretch>
            <a:fillRect/>
          </a:stretch>
        </p:blipFill>
        <p:spPr>
          <a:xfrm>
            <a:off x="-240" y="2721158"/>
            <a:ext cx="4013636" cy="2605711"/>
          </a:xfrm>
          <a:prstGeom prst="rect">
            <a:avLst/>
          </a:prstGeom>
        </p:spPr>
      </p:pic>
      <p:sp>
        <p:nvSpPr>
          <p:cNvPr id="2" name="Text Box 1"/>
          <p:cNvSpPr txBox="1"/>
          <p:nvPr/>
        </p:nvSpPr>
        <p:spPr>
          <a:xfrm>
            <a:off x="4242435" y="1854835"/>
            <a:ext cx="6622415" cy="3784600"/>
          </a:xfrm>
          <a:prstGeom prst="rect">
            <a:avLst/>
          </a:prstGeom>
          <a:noFill/>
        </p:spPr>
        <p:txBody>
          <a:bodyPr wrap="square" rtlCol="0">
            <a:spAutoFit/>
          </a:bodyPr>
          <a:p>
            <a:pPr algn="l"/>
            <a:r>
              <a:rPr lang="en-US" sz="2400">
                <a:latin typeface="Bahnschrift Condensed" panose="020B0502040204020203" charset="0"/>
                <a:cs typeface="Bahnschrift Condensed" panose="020B0502040204020203" charset="0"/>
              </a:rPr>
              <a:t>3. Komunikasi Menurut Ruang Lingkup.</a:t>
            </a:r>
            <a:endParaRPr lang="en-US" sz="2400">
              <a:latin typeface="Bahnschrift Condensed" panose="020B0502040204020203" charset="0"/>
              <a:cs typeface="Bahnschrift Condensed" panose="020B0502040204020203" charset="0"/>
            </a:endParaRPr>
          </a:p>
          <a:p>
            <a:pPr marL="342900" indent="-342900" algn="l">
              <a:buFont typeface="Arial" panose="020B0604020202020204" pitchFamily="34" charset="0"/>
              <a:buChar char="•"/>
            </a:pPr>
            <a:r>
              <a:rPr lang="en-US" sz="2400">
                <a:latin typeface="Bahnschrift Condensed" panose="020B0502040204020203" charset="0"/>
                <a:cs typeface="Bahnschrift Condensed" panose="020B0502040204020203" charset="0"/>
              </a:rPr>
              <a:t>a. Komunikasi Internal.</a:t>
            </a:r>
            <a:endParaRPr lang="en-US" sz="2400">
              <a:latin typeface="Bahnschrift Condensed" panose="020B0502040204020203" charset="0"/>
              <a:cs typeface="Bahnschrift Condensed" panose="020B0502040204020203" charset="0"/>
            </a:endParaRPr>
          </a:p>
          <a:p>
            <a:pPr marL="342900" indent="-342900" algn="l">
              <a:buFont typeface="Arial" panose="020B0604020202020204" pitchFamily="34" charset="0"/>
              <a:buChar char="•"/>
            </a:pPr>
            <a:r>
              <a:rPr lang="en-US" sz="2400">
                <a:latin typeface="Bahnschrift Condensed" panose="020B0502040204020203" charset="0"/>
                <a:cs typeface="Bahnschrift Condensed" panose="020B0502040204020203" charset="0"/>
              </a:rPr>
              <a:t>b. Komunikasi Eksternal.</a:t>
            </a:r>
            <a:endParaRPr lang="en-US" sz="2400">
              <a:latin typeface="Bahnschrift Condensed" panose="020B0502040204020203" charset="0"/>
              <a:cs typeface="Bahnschrift Condensed" panose="020B0502040204020203" charset="0"/>
            </a:endParaRPr>
          </a:p>
          <a:p>
            <a:pPr marL="342900" indent="-342900" algn="l"/>
            <a:r>
              <a:rPr lang="en-US" sz="2400">
                <a:latin typeface="Bahnschrift Condensed" panose="020B0502040204020203" charset="0"/>
                <a:cs typeface="Bahnschrift Condensed" panose="020B0502040204020203" charset="0"/>
              </a:rPr>
              <a:t>4. Komunikasi Memurut Aliran Informasi.</a:t>
            </a:r>
            <a:endParaRPr lang="en-US" sz="2400">
              <a:latin typeface="Bahnschrift Condensed" panose="020B0502040204020203" charset="0"/>
              <a:cs typeface="Bahnschrift Condensed" panose="020B0502040204020203" charset="0"/>
            </a:endParaRPr>
          </a:p>
          <a:p>
            <a:pPr marL="342900" indent="-342900" algn="l">
              <a:buFont typeface="Arial" panose="020B0604020202020204" pitchFamily="34" charset="0"/>
              <a:buChar char="•"/>
            </a:pPr>
            <a:r>
              <a:rPr lang="en-US" sz="2400">
                <a:latin typeface="Bahnschrift Condensed" panose="020B0502040204020203" charset="0"/>
                <a:cs typeface="Bahnschrift Condensed" panose="020B0502040204020203" charset="0"/>
              </a:rPr>
              <a:t>a. Komunikasi satu arah, Komunikasi yang berlangsung dari satu pihak saja.</a:t>
            </a:r>
            <a:endParaRPr lang="en-US" sz="2400">
              <a:latin typeface="Bahnschrift Condensed" panose="020B0502040204020203" charset="0"/>
              <a:cs typeface="Bahnschrift Condensed" panose="020B0502040204020203" charset="0"/>
            </a:endParaRPr>
          </a:p>
          <a:p>
            <a:pPr marL="342900" indent="-342900" algn="l">
              <a:buFont typeface="Arial" panose="020B0604020202020204" pitchFamily="34" charset="0"/>
              <a:buChar char="•"/>
            </a:pPr>
            <a:r>
              <a:rPr lang="en-US" sz="2400">
                <a:latin typeface="Bahnschrift Condensed" panose="020B0502040204020203" charset="0"/>
                <a:cs typeface="Bahnschrift Condensed" panose="020B0502040204020203" charset="0"/>
              </a:rPr>
              <a:t>b. Komunikasi dua arah.</a:t>
            </a:r>
            <a:endParaRPr lang="en-US" sz="2400">
              <a:latin typeface="Bahnschrift Condensed" panose="020B0502040204020203" charset="0"/>
              <a:cs typeface="Bahnschrift Condensed" panose="020B0502040204020203" charset="0"/>
            </a:endParaRPr>
          </a:p>
          <a:p>
            <a:pPr marL="342900" indent="-342900" algn="l">
              <a:buFont typeface="Arial" panose="020B0604020202020204" pitchFamily="34" charset="0"/>
              <a:buChar char="•"/>
            </a:pPr>
            <a:r>
              <a:rPr lang="en-US" sz="2400">
                <a:latin typeface="Bahnschrift Condensed" panose="020B0502040204020203" charset="0"/>
                <a:cs typeface="Bahnschrift Condensed" panose="020B0502040204020203" charset="0"/>
              </a:rPr>
              <a:t>c. Komunikasi ke atas</a:t>
            </a:r>
            <a:endParaRPr lang="en-US" sz="2400">
              <a:latin typeface="Bahnschrift Condensed" panose="020B0502040204020203" charset="0"/>
              <a:cs typeface="Bahnschrift Condensed" panose="020B0502040204020203" charset="0"/>
            </a:endParaRPr>
          </a:p>
          <a:p>
            <a:pPr marL="342900" indent="-342900" algn="l">
              <a:buFont typeface="Arial" panose="020B0604020202020204" pitchFamily="34" charset="0"/>
              <a:buChar char="•"/>
            </a:pPr>
            <a:r>
              <a:rPr lang="en-US" sz="2400">
                <a:latin typeface="Bahnschrift Condensed" panose="020B0502040204020203" charset="0"/>
                <a:cs typeface="Bahnschrift Condensed" panose="020B0502040204020203" charset="0"/>
              </a:rPr>
              <a:t>d. komunikasi ke bawah</a:t>
            </a:r>
            <a:endParaRPr lang="en-US" sz="2400">
              <a:latin typeface="Bahnschrift Condensed" panose="020B0502040204020203" charset="0"/>
              <a:cs typeface="Bahnschrift Condensed" panose="020B0502040204020203" charset="0"/>
            </a:endParaRPr>
          </a:p>
          <a:p>
            <a:pPr marL="342900" indent="-342900" algn="l">
              <a:buFont typeface="Arial" panose="020B0604020202020204" pitchFamily="34" charset="0"/>
              <a:buChar char="•"/>
            </a:pPr>
            <a:r>
              <a:rPr lang="en-US" sz="2400">
                <a:latin typeface="Bahnschrift Condensed" panose="020B0502040204020203" charset="0"/>
                <a:cs typeface="Bahnschrift Condensed" panose="020B0502040204020203" charset="0"/>
              </a:rPr>
              <a:t>e. komunikasi ke samping</a:t>
            </a:r>
            <a:endParaRPr lang="en-US" sz="2400">
              <a:latin typeface="Bahnschrift Condensed" panose="020B0502040204020203" charset="0"/>
              <a:cs typeface="Bahnschrift Condensed" panose="020B0502040204020203"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048707"/>
                                        </p:tgtEl>
                                        <p:attrNameLst>
                                          <p:attrName>style.visibility</p:attrName>
                                        </p:attrNameLst>
                                      </p:cBhvr>
                                      <p:to>
                                        <p:strVal val="visible"/>
                                      </p:to>
                                    </p:set>
                                    <p:anim calcmode="lin" valueType="num">
                                      <p:cBhvr>
                                        <p:cTn id="7" dur="1000" fill="hold"/>
                                        <p:tgtEl>
                                          <p:spTgt spid="1048707"/>
                                        </p:tgtEl>
                                        <p:attrNameLst>
                                          <p:attrName>ppt_w</p:attrName>
                                        </p:attrNameLst>
                                      </p:cBhvr>
                                      <p:tavLst>
                                        <p:tav tm="0">
                                          <p:val>
                                            <p:strVal val="#ppt_w+.3"/>
                                          </p:val>
                                        </p:tav>
                                        <p:tav tm="100000">
                                          <p:val>
                                            <p:strVal val="#ppt_w"/>
                                          </p:val>
                                        </p:tav>
                                      </p:tavLst>
                                    </p:anim>
                                    <p:anim calcmode="lin" valueType="num">
                                      <p:cBhvr>
                                        <p:cTn id="8" dur="1000" fill="hold"/>
                                        <p:tgtEl>
                                          <p:spTgt spid="1048707"/>
                                        </p:tgtEl>
                                        <p:attrNameLst>
                                          <p:attrName>ppt_h</p:attrName>
                                        </p:attrNameLst>
                                      </p:cBhvr>
                                      <p:tavLst>
                                        <p:tav tm="0">
                                          <p:val>
                                            <p:strVal val="#ppt_h"/>
                                          </p:val>
                                        </p:tav>
                                        <p:tav tm="100000">
                                          <p:val>
                                            <p:strVal val="#ppt_h"/>
                                          </p:val>
                                        </p:tav>
                                      </p:tavLst>
                                    </p:anim>
                                    <p:animEffect transition="in" filter="fade">
                                      <p:cBhvr>
                                        <p:cTn id="9" dur="1000"/>
                                        <p:tgtEl>
                                          <p:spTgt spid="1048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0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55" name=""/>
        <p:cNvGrpSpPr/>
        <p:nvPr/>
      </p:nvGrpSpPr>
      <p:grpSpPr>
        <a:xfrm>
          <a:off x="0" y="0"/>
          <a:ext cx="0" cy="0"/>
          <a:chOff x="0" y="0"/>
          <a:chExt cx="0" cy="0"/>
        </a:xfrm>
      </p:grpSpPr>
      <p:pic>
        <p:nvPicPr>
          <p:cNvPr id="2097206" name="图片 18"/>
          <p:cNvPicPr>
            <a:picLocks noChangeAspect="1"/>
          </p:cNvPicPr>
          <p:nvPr/>
        </p:nvPicPr>
        <p:blipFill>
          <a:blip r:embed="rId1"/>
          <a:stretch>
            <a:fillRect/>
          </a:stretch>
        </p:blipFill>
        <p:spPr>
          <a:xfrm>
            <a:off x="0" y="6096"/>
            <a:ext cx="12192000" cy="6851904"/>
          </a:xfrm>
          <a:prstGeom prst="rect">
            <a:avLst/>
          </a:prstGeom>
        </p:spPr>
      </p:pic>
      <p:pic>
        <p:nvPicPr>
          <p:cNvPr id="2097207" name="图片 19"/>
          <p:cNvPicPr>
            <a:picLocks noChangeAspect="1"/>
          </p:cNvPicPr>
          <p:nvPr/>
        </p:nvPicPr>
        <p:blipFill rotWithShape="1">
          <a:blip r:embed="rId2" cstate="print"/>
          <a:srcRect l="8451" r="9894"/>
          <a:stretch>
            <a:fillRect/>
          </a:stretch>
        </p:blipFill>
        <p:spPr>
          <a:xfrm>
            <a:off x="-620449" y="-1102617"/>
            <a:ext cx="13576515" cy="9351636"/>
          </a:xfrm>
          <a:prstGeom prst="rect">
            <a:avLst/>
          </a:prstGeom>
        </p:spPr>
      </p:pic>
      <p:pic>
        <p:nvPicPr>
          <p:cNvPr id="2097208" name="图片 24"/>
          <p:cNvPicPr>
            <a:picLocks noChangeAspect="1"/>
          </p:cNvPicPr>
          <p:nvPr/>
        </p:nvPicPr>
        <p:blipFill rotWithShape="1">
          <a:blip r:embed="rId3" cstate="print"/>
          <a:srcRect r="74331" b="88924"/>
          <a:stretch>
            <a:fillRect/>
          </a:stretch>
        </p:blipFill>
        <p:spPr>
          <a:xfrm>
            <a:off x="-300556" y="100869"/>
            <a:ext cx="3129566" cy="759532"/>
          </a:xfrm>
          <a:prstGeom prst="rect">
            <a:avLst/>
          </a:prstGeom>
        </p:spPr>
      </p:pic>
      <p:pic>
        <p:nvPicPr>
          <p:cNvPr id="2097209" name="图片 25"/>
          <p:cNvPicPr>
            <a:picLocks noChangeAspect="1"/>
          </p:cNvPicPr>
          <p:nvPr/>
        </p:nvPicPr>
        <p:blipFill rotWithShape="1">
          <a:blip r:embed="rId3" cstate="print"/>
          <a:srcRect l="9930" t="52958" r="82570" b="34646"/>
          <a:stretch>
            <a:fillRect/>
          </a:stretch>
        </p:blipFill>
        <p:spPr>
          <a:xfrm>
            <a:off x="1522395" y="4763267"/>
            <a:ext cx="1593910" cy="1481663"/>
          </a:xfrm>
          <a:prstGeom prst="rect">
            <a:avLst/>
          </a:prstGeom>
        </p:spPr>
      </p:pic>
      <p:pic>
        <p:nvPicPr>
          <p:cNvPr id="2097210" name="图片 26"/>
          <p:cNvPicPr>
            <a:picLocks noChangeAspect="1"/>
          </p:cNvPicPr>
          <p:nvPr/>
        </p:nvPicPr>
        <p:blipFill rotWithShape="1">
          <a:blip r:embed="rId3" cstate="print"/>
          <a:srcRect l="87465" t="1873" r="2500" b="79533"/>
          <a:stretch>
            <a:fillRect/>
          </a:stretch>
        </p:blipFill>
        <p:spPr>
          <a:xfrm>
            <a:off x="10864617" y="36535"/>
            <a:ext cx="1208563" cy="1259448"/>
          </a:xfrm>
          <a:prstGeom prst="rect">
            <a:avLst/>
          </a:prstGeom>
        </p:spPr>
      </p:pic>
      <p:pic>
        <p:nvPicPr>
          <p:cNvPr id="2097211" name="图片 29"/>
          <p:cNvPicPr>
            <a:picLocks noChangeAspect="1"/>
          </p:cNvPicPr>
          <p:nvPr/>
        </p:nvPicPr>
        <p:blipFill rotWithShape="1">
          <a:blip r:embed="rId3" cstate="print"/>
          <a:srcRect l="73838" t="89393" r="6198" b="465"/>
          <a:stretch>
            <a:fillRect/>
          </a:stretch>
        </p:blipFill>
        <p:spPr>
          <a:xfrm>
            <a:off x="8864434" y="5888735"/>
            <a:ext cx="3327566" cy="950733"/>
          </a:xfrm>
          <a:prstGeom prst="rect">
            <a:avLst/>
          </a:prstGeom>
        </p:spPr>
      </p:pic>
      <p:pic>
        <p:nvPicPr>
          <p:cNvPr id="2097212" name="图片 27"/>
          <p:cNvPicPr>
            <a:picLocks noChangeAspect="1"/>
          </p:cNvPicPr>
          <p:nvPr/>
        </p:nvPicPr>
        <p:blipFill rotWithShape="1">
          <a:blip r:embed="rId4" cstate="print"/>
          <a:srcRect l="25423" r="19789" b="72883"/>
          <a:stretch>
            <a:fillRect/>
          </a:stretch>
        </p:blipFill>
        <p:spPr>
          <a:xfrm>
            <a:off x="3479939" y="-74716"/>
            <a:ext cx="7783441" cy="2166708"/>
          </a:xfrm>
          <a:prstGeom prst="rect">
            <a:avLst/>
          </a:prstGeom>
        </p:spPr>
      </p:pic>
      <p:sp>
        <p:nvSpPr>
          <p:cNvPr id="1048707" name="文本框 28"/>
          <p:cNvSpPr txBox="1"/>
          <p:nvPr/>
        </p:nvSpPr>
        <p:spPr>
          <a:xfrm>
            <a:off x="693420" y="1296035"/>
            <a:ext cx="5718810" cy="645160"/>
          </a:xfrm>
          <a:prstGeom prst="rect">
            <a:avLst/>
          </a:prstGeom>
          <a:noFill/>
        </p:spPr>
        <p:txBody>
          <a:bodyPr wrap="square" rtlCol="0">
            <a:spAutoFit/>
          </a:bodyPr>
          <a:p>
            <a:pPr algn="l"/>
            <a:r>
              <a:rPr lang="en-US" altLang="zh-CN" sz="3600" b="1" dirty="0">
                <a:solidFill>
                  <a:srgbClr val="E84117"/>
                </a:solidFill>
                <a:latin typeface="Calibri" panose="020F0502020204030204" pitchFamily="34" charset="0"/>
                <a:ea typeface="张海山锐线体2.0" panose="02000000000000000000" pitchFamily="2" charset="-122"/>
              </a:rPr>
              <a:t>Macam-macam Komunikasi</a:t>
            </a:r>
            <a:endParaRPr lang="en-US" altLang="zh-CN" sz="3600" b="1" dirty="0">
              <a:solidFill>
                <a:srgbClr val="E84117"/>
              </a:solidFill>
              <a:latin typeface="Calibri" panose="020F0502020204030204" pitchFamily="34" charset="0"/>
              <a:ea typeface="张海山锐线体2.0" panose="02000000000000000000" pitchFamily="2" charset="-122"/>
            </a:endParaRPr>
          </a:p>
        </p:txBody>
      </p:sp>
      <p:pic>
        <p:nvPicPr>
          <p:cNvPr id="2097213" name="图片 30"/>
          <p:cNvPicPr>
            <a:picLocks noChangeAspect="1"/>
          </p:cNvPicPr>
          <p:nvPr/>
        </p:nvPicPr>
        <p:blipFill rotWithShape="1">
          <a:blip r:embed="rId5" cstate="print"/>
          <a:srcRect l="40169" t="78873" r="35932"/>
          <a:stretch>
            <a:fillRect/>
          </a:stretch>
        </p:blipFill>
        <p:spPr>
          <a:xfrm>
            <a:off x="4997364" y="5181539"/>
            <a:ext cx="3371603" cy="1676461"/>
          </a:xfrm>
          <a:prstGeom prst="rect">
            <a:avLst/>
          </a:prstGeom>
        </p:spPr>
      </p:pic>
      <p:pic>
        <p:nvPicPr>
          <p:cNvPr id="2097214" name="图片 11"/>
          <p:cNvPicPr>
            <a:picLocks noChangeAspect="1"/>
          </p:cNvPicPr>
          <p:nvPr/>
        </p:nvPicPr>
        <p:blipFill rotWithShape="1">
          <a:blip r:embed="rId3" cstate="print"/>
          <a:srcRect l="4014" t="64415" r="75810" b="12296"/>
          <a:stretch>
            <a:fillRect/>
          </a:stretch>
        </p:blipFill>
        <p:spPr>
          <a:xfrm>
            <a:off x="-240" y="2721158"/>
            <a:ext cx="4013636" cy="2605711"/>
          </a:xfrm>
          <a:prstGeom prst="rect">
            <a:avLst/>
          </a:prstGeom>
        </p:spPr>
      </p:pic>
      <p:sp>
        <p:nvSpPr>
          <p:cNvPr id="2" name="Text Box 1"/>
          <p:cNvSpPr txBox="1"/>
          <p:nvPr/>
        </p:nvSpPr>
        <p:spPr>
          <a:xfrm>
            <a:off x="4242435" y="1854835"/>
            <a:ext cx="6622415" cy="3784600"/>
          </a:xfrm>
          <a:prstGeom prst="rect">
            <a:avLst/>
          </a:prstGeom>
          <a:noFill/>
        </p:spPr>
        <p:txBody>
          <a:bodyPr wrap="square" rtlCol="0">
            <a:spAutoFit/>
          </a:bodyPr>
          <a:p>
            <a:pPr algn="l"/>
            <a:r>
              <a:rPr lang="en-US" sz="2400">
                <a:latin typeface="Bahnschrift Condensed" panose="020B0502040204020203" charset="0"/>
                <a:cs typeface="Bahnschrift Condensed" panose="020B0502040204020203" charset="0"/>
              </a:rPr>
              <a:t>5. Komunikasi Menurut Jaringan Kerja.</a:t>
            </a:r>
            <a:endParaRPr lang="en-US" sz="2400">
              <a:latin typeface="Bahnschrift Condensed" panose="020B0502040204020203" charset="0"/>
              <a:cs typeface="Bahnschrift Condensed" panose="020B0502040204020203" charset="0"/>
            </a:endParaRPr>
          </a:p>
          <a:p>
            <a:pPr marL="342900" indent="-342900" algn="l">
              <a:buFont typeface="Arial" panose="020B0604020202020204" pitchFamily="34" charset="0"/>
              <a:buChar char="•"/>
            </a:pPr>
            <a:r>
              <a:rPr lang="en-US" sz="2400">
                <a:latin typeface="Bahnschrift Condensed" panose="020B0502040204020203" charset="0"/>
                <a:cs typeface="Bahnschrift Condensed" panose="020B0502040204020203" charset="0"/>
              </a:rPr>
              <a:t>a. Komunikasi jaringan kerja rantai.</a:t>
            </a:r>
            <a:endParaRPr lang="en-US" sz="2400">
              <a:latin typeface="Bahnschrift Condensed" panose="020B0502040204020203" charset="0"/>
              <a:cs typeface="Bahnschrift Condensed" panose="020B0502040204020203" charset="0"/>
            </a:endParaRPr>
          </a:p>
          <a:p>
            <a:pPr marL="342900" indent="-342900" algn="l">
              <a:buFont typeface="Arial" panose="020B0604020202020204" pitchFamily="34" charset="0"/>
              <a:buChar char="•"/>
            </a:pPr>
            <a:r>
              <a:rPr lang="en-US" sz="2400">
                <a:latin typeface="Bahnschrift Condensed" panose="020B0502040204020203" charset="0"/>
                <a:cs typeface="Bahnschrift Condensed" panose="020B0502040204020203" charset="0"/>
              </a:rPr>
              <a:t>b. Komunikasi jaringan kerja lingkaran. </a:t>
            </a:r>
            <a:endParaRPr lang="en-US" sz="2400">
              <a:latin typeface="Bahnschrift Condensed" panose="020B0502040204020203" charset="0"/>
              <a:cs typeface="Bahnschrift Condensed" panose="020B0502040204020203" charset="0"/>
            </a:endParaRPr>
          </a:p>
          <a:p>
            <a:pPr marL="342900" indent="-342900" algn="l">
              <a:buFont typeface="Arial" panose="020B0604020202020204" pitchFamily="34" charset="0"/>
              <a:buChar char="•"/>
            </a:pPr>
            <a:r>
              <a:rPr lang="en-US" sz="2400">
                <a:latin typeface="Bahnschrift Condensed" panose="020B0502040204020203" charset="0"/>
                <a:cs typeface="Bahnschrift Condensed" panose="020B0502040204020203" charset="0"/>
              </a:rPr>
              <a:t>c. Komunikasi jaringan bintang.</a:t>
            </a:r>
            <a:endParaRPr lang="en-US" sz="2400">
              <a:latin typeface="Bahnschrift Condensed" panose="020B0502040204020203" charset="0"/>
              <a:cs typeface="Bahnschrift Condensed" panose="020B0502040204020203" charset="0"/>
            </a:endParaRPr>
          </a:p>
          <a:p>
            <a:pPr marL="342900" indent="-342900" algn="l"/>
            <a:r>
              <a:rPr lang="en-US" sz="2400">
                <a:latin typeface="Bahnschrift Condensed" panose="020B0502040204020203" charset="0"/>
                <a:cs typeface="Bahnschrift Condensed" panose="020B0502040204020203" charset="0"/>
              </a:rPr>
              <a:t>6. Komunikasi Menurut Peranan Individu.</a:t>
            </a:r>
            <a:endParaRPr lang="en-US" sz="2400">
              <a:latin typeface="Bahnschrift Condensed" panose="020B0502040204020203" charset="0"/>
              <a:cs typeface="Bahnschrift Condensed" panose="020B0502040204020203" charset="0"/>
            </a:endParaRPr>
          </a:p>
          <a:p>
            <a:pPr marL="342900" indent="-342900" algn="l">
              <a:buFont typeface="Arial" panose="020B0604020202020204" pitchFamily="34" charset="0"/>
              <a:buChar char="•"/>
            </a:pPr>
            <a:r>
              <a:rPr lang="en-US" sz="2400">
                <a:latin typeface="Bahnschrift Condensed" panose="020B0502040204020203" charset="0"/>
                <a:cs typeface="Bahnschrift Condensed" panose="020B0502040204020203" charset="0"/>
              </a:rPr>
              <a:t>a. Komunikasi antar individu dengan individu yang lain.</a:t>
            </a:r>
            <a:endParaRPr lang="en-US" sz="2400">
              <a:latin typeface="Bahnschrift Condensed" panose="020B0502040204020203" charset="0"/>
              <a:cs typeface="Bahnschrift Condensed" panose="020B0502040204020203" charset="0"/>
            </a:endParaRPr>
          </a:p>
          <a:p>
            <a:pPr marL="342900" indent="-342900" algn="l">
              <a:buFont typeface="Arial" panose="020B0604020202020204" pitchFamily="34" charset="0"/>
              <a:buChar char="•"/>
            </a:pPr>
            <a:r>
              <a:rPr lang="en-US" sz="2400">
                <a:latin typeface="Bahnschrift Condensed" panose="020B0502040204020203" charset="0"/>
                <a:cs typeface="Bahnschrift Condensed" panose="020B0502040204020203" charset="0"/>
              </a:rPr>
              <a:t> b. Komunikasi yang terlaksana secara nonformal maupun informal.</a:t>
            </a:r>
            <a:endParaRPr lang="en-US" sz="2400">
              <a:latin typeface="Bahnschrift Condensed" panose="020B0502040204020203" charset="0"/>
              <a:cs typeface="Bahnschrift Condensed" panose="020B0502040204020203" charset="0"/>
            </a:endParaRPr>
          </a:p>
          <a:p>
            <a:pPr indent="0" algn="l">
              <a:buFont typeface="Arial" panose="020B0604020202020204" pitchFamily="34" charset="0"/>
              <a:buNone/>
            </a:pPr>
            <a:endParaRPr lang="en-US" sz="2400">
              <a:latin typeface="Bahnschrift Condensed" panose="020B0502040204020203" charset="0"/>
              <a:cs typeface="Bahnschrift Condensed" panose="020B0502040204020203"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048707"/>
                                        </p:tgtEl>
                                        <p:attrNameLst>
                                          <p:attrName>style.visibility</p:attrName>
                                        </p:attrNameLst>
                                      </p:cBhvr>
                                      <p:to>
                                        <p:strVal val="visible"/>
                                      </p:to>
                                    </p:set>
                                    <p:anim calcmode="lin" valueType="num">
                                      <p:cBhvr>
                                        <p:cTn id="7" dur="1000" fill="hold"/>
                                        <p:tgtEl>
                                          <p:spTgt spid="1048707"/>
                                        </p:tgtEl>
                                        <p:attrNameLst>
                                          <p:attrName>ppt_w</p:attrName>
                                        </p:attrNameLst>
                                      </p:cBhvr>
                                      <p:tavLst>
                                        <p:tav tm="0">
                                          <p:val>
                                            <p:strVal val="#ppt_w+.3"/>
                                          </p:val>
                                        </p:tav>
                                        <p:tav tm="100000">
                                          <p:val>
                                            <p:strVal val="#ppt_w"/>
                                          </p:val>
                                        </p:tav>
                                      </p:tavLst>
                                    </p:anim>
                                    <p:anim calcmode="lin" valueType="num">
                                      <p:cBhvr>
                                        <p:cTn id="8" dur="1000" fill="hold"/>
                                        <p:tgtEl>
                                          <p:spTgt spid="1048707"/>
                                        </p:tgtEl>
                                        <p:attrNameLst>
                                          <p:attrName>ppt_h</p:attrName>
                                        </p:attrNameLst>
                                      </p:cBhvr>
                                      <p:tavLst>
                                        <p:tav tm="0">
                                          <p:val>
                                            <p:strVal val="#ppt_h"/>
                                          </p:val>
                                        </p:tav>
                                        <p:tav tm="100000">
                                          <p:val>
                                            <p:strVal val="#ppt_h"/>
                                          </p:val>
                                        </p:tav>
                                      </p:tavLst>
                                    </p:anim>
                                    <p:animEffect transition="in" filter="fade">
                                      <p:cBhvr>
                                        <p:cTn id="9" dur="1000"/>
                                        <p:tgtEl>
                                          <p:spTgt spid="1048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0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55" name=""/>
        <p:cNvGrpSpPr/>
        <p:nvPr/>
      </p:nvGrpSpPr>
      <p:grpSpPr>
        <a:xfrm>
          <a:off x="0" y="0"/>
          <a:ext cx="0" cy="0"/>
          <a:chOff x="0" y="0"/>
          <a:chExt cx="0" cy="0"/>
        </a:xfrm>
      </p:grpSpPr>
      <p:pic>
        <p:nvPicPr>
          <p:cNvPr id="2097206" name="图片 18"/>
          <p:cNvPicPr>
            <a:picLocks noChangeAspect="1"/>
          </p:cNvPicPr>
          <p:nvPr/>
        </p:nvPicPr>
        <p:blipFill>
          <a:blip r:embed="rId1"/>
          <a:stretch>
            <a:fillRect/>
          </a:stretch>
        </p:blipFill>
        <p:spPr>
          <a:xfrm>
            <a:off x="0" y="6096"/>
            <a:ext cx="12192000" cy="6851904"/>
          </a:xfrm>
          <a:prstGeom prst="rect">
            <a:avLst/>
          </a:prstGeom>
        </p:spPr>
      </p:pic>
      <p:pic>
        <p:nvPicPr>
          <p:cNvPr id="2097207" name="图片 19"/>
          <p:cNvPicPr>
            <a:picLocks noChangeAspect="1"/>
          </p:cNvPicPr>
          <p:nvPr/>
        </p:nvPicPr>
        <p:blipFill rotWithShape="1">
          <a:blip r:embed="rId2" cstate="print"/>
          <a:srcRect l="8451" r="9894"/>
          <a:stretch>
            <a:fillRect/>
          </a:stretch>
        </p:blipFill>
        <p:spPr>
          <a:xfrm>
            <a:off x="-620449" y="-1102617"/>
            <a:ext cx="13576515" cy="9351636"/>
          </a:xfrm>
          <a:prstGeom prst="rect">
            <a:avLst/>
          </a:prstGeom>
        </p:spPr>
      </p:pic>
      <p:pic>
        <p:nvPicPr>
          <p:cNvPr id="2097208" name="图片 24"/>
          <p:cNvPicPr>
            <a:picLocks noChangeAspect="1"/>
          </p:cNvPicPr>
          <p:nvPr/>
        </p:nvPicPr>
        <p:blipFill rotWithShape="1">
          <a:blip r:embed="rId3" cstate="print"/>
          <a:srcRect r="74331" b="88924"/>
          <a:stretch>
            <a:fillRect/>
          </a:stretch>
        </p:blipFill>
        <p:spPr>
          <a:xfrm>
            <a:off x="-300556" y="100869"/>
            <a:ext cx="3129566" cy="759532"/>
          </a:xfrm>
          <a:prstGeom prst="rect">
            <a:avLst/>
          </a:prstGeom>
        </p:spPr>
      </p:pic>
      <p:pic>
        <p:nvPicPr>
          <p:cNvPr id="2097209" name="图片 25"/>
          <p:cNvPicPr>
            <a:picLocks noChangeAspect="1"/>
          </p:cNvPicPr>
          <p:nvPr/>
        </p:nvPicPr>
        <p:blipFill rotWithShape="1">
          <a:blip r:embed="rId3" cstate="print"/>
          <a:srcRect l="9930" t="52958" r="82570" b="34646"/>
          <a:stretch>
            <a:fillRect/>
          </a:stretch>
        </p:blipFill>
        <p:spPr>
          <a:xfrm>
            <a:off x="1522395" y="4763267"/>
            <a:ext cx="1593910" cy="1481663"/>
          </a:xfrm>
          <a:prstGeom prst="rect">
            <a:avLst/>
          </a:prstGeom>
        </p:spPr>
      </p:pic>
      <p:pic>
        <p:nvPicPr>
          <p:cNvPr id="2097210" name="图片 26"/>
          <p:cNvPicPr>
            <a:picLocks noChangeAspect="1"/>
          </p:cNvPicPr>
          <p:nvPr/>
        </p:nvPicPr>
        <p:blipFill rotWithShape="1">
          <a:blip r:embed="rId3" cstate="print"/>
          <a:srcRect l="87465" t="1873" r="2500" b="79533"/>
          <a:stretch>
            <a:fillRect/>
          </a:stretch>
        </p:blipFill>
        <p:spPr>
          <a:xfrm>
            <a:off x="10864617" y="36535"/>
            <a:ext cx="1208563" cy="1259448"/>
          </a:xfrm>
          <a:prstGeom prst="rect">
            <a:avLst/>
          </a:prstGeom>
        </p:spPr>
      </p:pic>
      <p:pic>
        <p:nvPicPr>
          <p:cNvPr id="2097211" name="图片 29"/>
          <p:cNvPicPr>
            <a:picLocks noChangeAspect="1"/>
          </p:cNvPicPr>
          <p:nvPr/>
        </p:nvPicPr>
        <p:blipFill rotWithShape="1">
          <a:blip r:embed="rId3" cstate="print"/>
          <a:srcRect l="73838" t="89393" r="6198" b="465"/>
          <a:stretch>
            <a:fillRect/>
          </a:stretch>
        </p:blipFill>
        <p:spPr>
          <a:xfrm>
            <a:off x="8864434" y="5888735"/>
            <a:ext cx="3327566" cy="950733"/>
          </a:xfrm>
          <a:prstGeom prst="rect">
            <a:avLst/>
          </a:prstGeom>
        </p:spPr>
      </p:pic>
      <p:pic>
        <p:nvPicPr>
          <p:cNvPr id="2097212" name="图片 27"/>
          <p:cNvPicPr>
            <a:picLocks noChangeAspect="1"/>
          </p:cNvPicPr>
          <p:nvPr/>
        </p:nvPicPr>
        <p:blipFill rotWithShape="1">
          <a:blip r:embed="rId4" cstate="print"/>
          <a:srcRect l="25423" r="19789" b="72883"/>
          <a:stretch>
            <a:fillRect/>
          </a:stretch>
        </p:blipFill>
        <p:spPr>
          <a:xfrm>
            <a:off x="3479939" y="-74716"/>
            <a:ext cx="7783441" cy="2166708"/>
          </a:xfrm>
          <a:prstGeom prst="rect">
            <a:avLst/>
          </a:prstGeom>
        </p:spPr>
      </p:pic>
      <p:sp>
        <p:nvSpPr>
          <p:cNvPr id="1048707" name="文本框 28"/>
          <p:cNvSpPr txBox="1"/>
          <p:nvPr/>
        </p:nvSpPr>
        <p:spPr>
          <a:xfrm>
            <a:off x="693420" y="1296035"/>
            <a:ext cx="5718810" cy="645160"/>
          </a:xfrm>
          <a:prstGeom prst="rect">
            <a:avLst/>
          </a:prstGeom>
          <a:noFill/>
        </p:spPr>
        <p:txBody>
          <a:bodyPr wrap="square" rtlCol="0">
            <a:spAutoFit/>
          </a:bodyPr>
          <a:p>
            <a:pPr algn="l"/>
            <a:r>
              <a:rPr lang="en-US" altLang="zh-CN" sz="3600" b="1" dirty="0">
                <a:solidFill>
                  <a:srgbClr val="E84117"/>
                </a:solidFill>
                <a:latin typeface="Calibri" panose="020F0502020204030204" pitchFamily="34" charset="0"/>
                <a:ea typeface="张海山锐线体2.0" panose="02000000000000000000" pitchFamily="2" charset="-122"/>
              </a:rPr>
              <a:t>Macam-macam Komunikasi</a:t>
            </a:r>
            <a:endParaRPr lang="en-US" altLang="zh-CN" sz="3600" b="1" dirty="0">
              <a:solidFill>
                <a:srgbClr val="E84117"/>
              </a:solidFill>
              <a:latin typeface="Calibri" panose="020F0502020204030204" pitchFamily="34" charset="0"/>
              <a:ea typeface="张海山锐线体2.0" panose="02000000000000000000" pitchFamily="2" charset="-122"/>
            </a:endParaRPr>
          </a:p>
        </p:txBody>
      </p:sp>
      <p:pic>
        <p:nvPicPr>
          <p:cNvPr id="2097213" name="图片 30"/>
          <p:cNvPicPr>
            <a:picLocks noChangeAspect="1"/>
          </p:cNvPicPr>
          <p:nvPr/>
        </p:nvPicPr>
        <p:blipFill rotWithShape="1">
          <a:blip r:embed="rId5" cstate="print"/>
          <a:srcRect l="40169" t="78873" r="35932"/>
          <a:stretch>
            <a:fillRect/>
          </a:stretch>
        </p:blipFill>
        <p:spPr>
          <a:xfrm>
            <a:off x="4997364" y="5181539"/>
            <a:ext cx="3371603" cy="1676461"/>
          </a:xfrm>
          <a:prstGeom prst="rect">
            <a:avLst/>
          </a:prstGeom>
        </p:spPr>
      </p:pic>
      <p:pic>
        <p:nvPicPr>
          <p:cNvPr id="2097214" name="图片 11"/>
          <p:cNvPicPr>
            <a:picLocks noChangeAspect="1"/>
          </p:cNvPicPr>
          <p:nvPr/>
        </p:nvPicPr>
        <p:blipFill rotWithShape="1">
          <a:blip r:embed="rId3" cstate="print"/>
          <a:srcRect l="4014" t="64415" r="75810" b="12296"/>
          <a:stretch>
            <a:fillRect/>
          </a:stretch>
        </p:blipFill>
        <p:spPr>
          <a:xfrm>
            <a:off x="-240" y="2721158"/>
            <a:ext cx="4013636" cy="2605711"/>
          </a:xfrm>
          <a:prstGeom prst="rect">
            <a:avLst/>
          </a:prstGeom>
        </p:spPr>
      </p:pic>
      <p:sp>
        <p:nvSpPr>
          <p:cNvPr id="2" name="Text Box 1"/>
          <p:cNvSpPr txBox="1"/>
          <p:nvPr/>
        </p:nvSpPr>
        <p:spPr>
          <a:xfrm>
            <a:off x="4242435" y="1854835"/>
            <a:ext cx="7020560" cy="4154170"/>
          </a:xfrm>
          <a:prstGeom prst="rect">
            <a:avLst/>
          </a:prstGeom>
          <a:noFill/>
        </p:spPr>
        <p:txBody>
          <a:bodyPr wrap="square" rtlCol="0">
            <a:spAutoFit/>
          </a:bodyPr>
          <a:p>
            <a:pPr marL="342900" indent="-342900" algn="l">
              <a:buFont typeface="Arial" panose="020B0604020202020204" pitchFamily="34" charset="0"/>
              <a:buChar char="•"/>
            </a:pPr>
            <a:r>
              <a:rPr lang="en-US" sz="2400">
                <a:latin typeface="Bahnschrift Condensed" panose="020B0502040204020203" charset="0"/>
                <a:cs typeface="Bahnschrift Condensed" panose="020B0502040204020203" charset="0"/>
                <a:sym typeface="+mn-ea"/>
              </a:rPr>
              <a:t>c. Komunikasi antara individu dengan lingkungan yang lebih luas.</a:t>
            </a:r>
            <a:endParaRPr lang="en-US" sz="2400">
              <a:latin typeface="Bahnschrift Condensed" panose="020B0502040204020203" charset="0"/>
              <a:cs typeface="Bahnschrift Condensed" panose="020B0502040204020203" charset="0"/>
            </a:endParaRPr>
          </a:p>
          <a:p>
            <a:pPr marL="342900" indent="-342900" algn="l">
              <a:buFont typeface="Arial" panose="020B0604020202020204" pitchFamily="34" charset="0"/>
              <a:buChar char="•"/>
            </a:pPr>
            <a:r>
              <a:rPr lang="en-US" sz="2400">
                <a:latin typeface="Bahnschrift Condensed" panose="020B0502040204020203" charset="0"/>
                <a:cs typeface="Bahnschrift Condensed" panose="020B0502040204020203" charset="0"/>
                <a:sym typeface="+mn-ea"/>
              </a:rPr>
              <a:t>d. Komunikasi yang terjadi karena individu yangdimaksudkan memiliki kemampuan yang tinggi. </a:t>
            </a:r>
            <a:endParaRPr lang="en-US" sz="2400">
              <a:latin typeface="Bahnschrift Condensed" panose="020B0502040204020203" charset="0"/>
              <a:cs typeface="Bahnschrift Condensed" panose="020B0502040204020203" charset="0"/>
            </a:endParaRPr>
          </a:p>
          <a:p>
            <a:pPr marL="342900" indent="-342900" algn="l">
              <a:buFont typeface="Arial" panose="020B0604020202020204" pitchFamily="34" charset="0"/>
              <a:buChar char="•"/>
            </a:pPr>
            <a:r>
              <a:rPr lang="en-US" sz="2400">
                <a:latin typeface="Bahnschrift Condensed" panose="020B0502040204020203" charset="0"/>
                <a:cs typeface="Bahnschrift Condensed" panose="020B0502040204020203" charset="0"/>
                <a:sym typeface="+mn-ea"/>
              </a:rPr>
              <a:t>e. Komunikasi antara individu dengan dua kelompok atau lebih.</a:t>
            </a:r>
            <a:endParaRPr lang="en-US" sz="2400">
              <a:latin typeface="Bahnschrift Condensed" panose="020B0502040204020203" charset="0"/>
              <a:cs typeface="Bahnschrift Condensed" panose="020B0502040204020203" charset="0"/>
              <a:sym typeface="+mn-ea"/>
            </a:endParaRPr>
          </a:p>
          <a:p>
            <a:pPr indent="0" algn="l">
              <a:buFont typeface="Arial" panose="020B0604020202020204" pitchFamily="34" charset="0"/>
              <a:buNone/>
            </a:pPr>
            <a:r>
              <a:rPr lang="en-US" sz="2400">
                <a:latin typeface="Bahnschrift Condensed" panose="020B0502040204020203" charset="0"/>
                <a:cs typeface="Bahnschrift Condensed" panose="020B0502040204020203" charset="0"/>
              </a:rPr>
              <a:t>7. Komunikasi Menurut Jumlah Yang Berkomunikasi.</a:t>
            </a:r>
            <a:endParaRPr lang="en-US" sz="2400">
              <a:latin typeface="Bahnschrift Condensed" panose="020B0502040204020203" charset="0"/>
              <a:cs typeface="Bahnschrift Condensed" panose="020B0502040204020203" charset="0"/>
            </a:endParaRPr>
          </a:p>
          <a:p>
            <a:pPr marL="342900" indent="-342900" algn="l">
              <a:buFont typeface="Arial" panose="020B0604020202020204" pitchFamily="34" charset="0"/>
              <a:buChar char="•"/>
            </a:pPr>
            <a:r>
              <a:rPr lang="en-US" sz="2400">
                <a:latin typeface="Bahnschrift Condensed" panose="020B0502040204020203" charset="0"/>
                <a:cs typeface="Bahnschrift Condensed" panose="020B0502040204020203" charset="0"/>
              </a:rPr>
              <a:t>a. Komunikasi perseorangan.</a:t>
            </a:r>
            <a:endParaRPr lang="en-US" sz="2400">
              <a:latin typeface="Bahnschrift Condensed" panose="020B0502040204020203" charset="0"/>
              <a:cs typeface="Bahnschrift Condensed" panose="020B0502040204020203" charset="0"/>
            </a:endParaRPr>
          </a:p>
          <a:p>
            <a:pPr marL="342900" indent="-342900" algn="l">
              <a:buFont typeface="Arial" panose="020B0604020202020204" pitchFamily="34" charset="0"/>
              <a:buChar char="•"/>
            </a:pPr>
            <a:r>
              <a:rPr lang="en-US" sz="2400">
                <a:latin typeface="Bahnschrift Condensed" panose="020B0502040204020203" charset="0"/>
                <a:cs typeface="Bahnschrift Condensed" panose="020B0502040204020203" charset="0"/>
              </a:rPr>
              <a:t>b. Komunikasi kelompok</a:t>
            </a:r>
            <a:endParaRPr lang="en-US" sz="2400">
              <a:latin typeface="Bahnschrift Condensed" panose="020B0502040204020203" charset="0"/>
              <a:cs typeface="Bahnschrift Condensed" panose="020B0502040204020203"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048707"/>
                                        </p:tgtEl>
                                        <p:attrNameLst>
                                          <p:attrName>style.visibility</p:attrName>
                                        </p:attrNameLst>
                                      </p:cBhvr>
                                      <p:to>
                                        <p:strVal val="visible"/>
                                      </p:to>
                                    </p:set>
                                    <p:anim calcmode="lin" valueType="num">
                                      <p:cBhvr>
                                        <p:cTn id="7" dur="1000" fill="hold"/>
                                        <p:tgtEl>
                                          <p:spTgt spid="1048707"/>
                                        </p:tgtEl>
                                        <p:attrNameLst>
                                          <p:attrName>ppt_w</p:attrName>
                                        </p:attrNameLst>
                                      </p:cBhvr>
                                      <p:tavLst>
                                        <p:tav tm="0">
                                          <p:val>
                                            <p:strVal val="#ppt_w+.3"/>
                                          </p:val>
                                        </p:tav>
                                        <p:tav tm="100000">
                                          <p:val>
                                            <p:strVal val="#ppt_w"/>
                                          </p:val>
                                        </p:tav>
                                      </p:tavLst>
                                    </p:anim>
                                    <p:anim calcmode="lin" valueType="num">
                                      <p:cBhvr>
                                        <p:cTn id="8" dur="1000" fill="hold"/>
                                        <p:tgtEl>
                                          <p:spTgt spid="1048707"/>
                                        </p:tgtEl>
                                        <p:attrNameLst>
                                          <p:attrName>ppt_h</p:attrName>
                                        </p:attrNameLst>
                                      </p:cBhvr>
                                      <p:tavLst>
                                        <p:tav tm="0">
                                          <p:val>
                                            <p:strVal val="#ppt_h"/>
                                          </p:val>
                                        </p:tav>
                                        <p:tav tm="100000">
                                          <p:val>
                                            <p:strVal val="#ppt_h"/>
                                          </p:val>
                                        </p:tav>
                                      </p:tavLst>
                                    </p:anim>
                                    <p:animEffect transition="in" filter="fade">
                                      <p:cBhvr>
                                        <p:cTn id="9" dur="1000"/>
                                        <p:tgtEl>
                                          <p:spTgt spid="1048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0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41" name=""/>
        <p:cNvGrpSpPr/>
        <p:nvPr/>
      </p:nvGrpSpPr>
      <p:grpSpPr>
        <a:xfrm>
          <a:off x="0" y="0"/>
          <a:ext cx="0" cy="0"/>
          <a:chOff x="0" y="0"/>
          <a:chExt cx="0" cy="0"/>
        </a:xfrm>
      </p:grpSpPr>
      <p:pic>
        <p:nvPicPr>
          <p:cNvPr id="2097173" name="图片 18"/>
          <p:cNvPicPr>
            <a:picLocks noChangeAspect="1"/>
          </p:cNvPicPr>
          <p:nvPr/>
        </p:nvPicPr>
        <p:blipFill>
          <a:blip r:embed="rId1"/>
          <a:stretch>
            <a:fillRect/>
          </a:stretch>
        </p:blipFill>
        <p:spPr>
          <a:xfrm>
            <a:off x="0" y="6096"/>
            <a:ext cx="12192000" cy="6851904"/>
          </a:xfrm>
          <a:prstGeom prst="rect">
            <a:avLst/>
          </a:prstGeom>
        </p:spPr>
      </p:pic>
      <p:pic>
        <p:nvPicPr>
          <p:cNvPr id="2097174" name="图片 19"/>
          <p:cNvPicPr>
            <a:picLocks noChangeAspect="1"/>
          </p:cNvPicPr>
          <p:nvPr/>
        </p:nvPicPr>
        <p:blipFill rotWithShape="1">
          <a:blip r:embed="rId2" cstate="print"/>
          <a:srcRect l="8451" r="9894"/>
          <a:stretch>
            <a:fillRect/>
          </a:stretch>
        </p:blipFill>
        <p:spPr>
          <a:xfrm>
            <a:off x="-579809" y="-1072137"/>
            <a:ext cx="13576515" cy="9351636"/>
          </a:xfrm>
          <a:prstGeom prst="rect">
            <a:avLst/>
          </a:prstGeom>
        </p:spPr>
      </p:pic>
      <p:pic>
        <p:nvPicPr>
          <p:cNvPr id="2097175" name="图片 24"/>
          <p:cNvPicPr>
            <a:picLocks noChangeAspect="1"/>
          </p:cNvPicPr>
          <p:nvPr/>
        </p:nvPicPr>
        <p:blipFill rotWithShape="1">
          <a:blip r:embed="rId3" cstate="print"/>
          <a:srcRect r="74331" b="88924"/>
          <a:stretch>
            <a:fillRect/>
          </a:stretch>
        </p:blipFill>
        <p:spPr>
          <a:xfrm>
            <a:off x="-300556" y="100869"/>
            <a:ext cx="3129566" cy="759532"/>
          </a:xfrm>
          <a:prstGeom prst="rect">
            <a:avLst/>
          </a:prstGeom>
        </p:spPr>
      </p:pic>
      <p:pic>
        <p:nvPicPr>
          <p:cNvPr id="2097176" name="图片 25"/>
          <p:cNvPicPr>
            <a:picLocks noChangeAspect="1"/>
          </p:cNvPicPr>
          <p:nvPr/>
        </p:nvPicPr>
        <p:blipFill rotWithShape="1">
          <a:blip r:embed="rId3" cstate="print"/>
          <a:srcRect l="9930" t="52958" r="82570" b="34646"/>
          <a:stretch>
            <a:fillRect/>
          </a:stretch>
        </p:blipFill>
        <p:spPr>
          <a:xfrm>
            <a:off x="1522395" y="4763267"/>
            <a:ext cx="1593910" cy="1481663"/>
          </a:xfrm>
          <a:prstGeom prst="rect">
            <a:avLst/>
          </a:prstGeom>
        </p:spPr>
      </p:pic>
      <p:pic>
        <p:nvPicPr>
          <p:cNvPr id="2097177" name="图片 26"/>
          <p:cNvPicPr>
            <a:picLocks noChangeAspect="1"/>
          </p:cNvPicPr>
          <p:nvPr/>
        </p:nvPicPr>
        <p:blipFill rotWithShape="1">
          <a:blip r:embed="rId3" cstate="print"/>
          <a:srcRect l="87465" t="1873" r="2500" b="79533"/>
          <a:stretch>
            <a:fillRect/>
          </a:stretch>
        </p:blipFill>
        <p:spPr>
          <a:xfrm>
            <a:off x="10864617" y="36535"/>
            <a:ext cx="1208563" cy="1259448"/>
          </a:xfrm>
          <a:prstGeom prst="rect">
            <a:avLst/>
          </a:prstGeom>
        </p:spPr>
      </p:pic>
      <p:pic>
        <p:nvPicPr>
          <p:cNvPr id="2097178" name="图片 29"/>
          <p:cNvPicPr>
            <a:picLocks noChangeAspect="1"/>
          </p:cNvPicPr>
          <p:nvPr/>
        </p:nvPicPr>
        <p:blipFill rotWithShape="1">
          <a:blip r:embed="rId3" cstate="print"/>
          <a:srcRect l="73838" t="89393" r="6198" b="465"/>
          <a:stretch>
            <a:fillRect/>
          </a:stretch>
        </p:blipFill>
        <p:spPr>
          <a:xfrm>
            <a:off x="8864434" y="5888735"/>
            <a:ext cx="3327566" cy="950733"/>
          </a:xfrm>
          <a:prstGeom prst="rect">
            <a:avLst/>
          </a:prstGeom>
        </p:spPr>
      </p:pic>
      <p:pic>
        <p:nvPicPr>
          <p:cNvPr id="2097179" name="图片 34"/>
          <p:cNvPicPr>
            <a:picLocks noChangeAspect="1"/>
          </p:cNvPicPr>
          <p:nvPr/>
        </p:nvPicPr>
        <p:blipFill rotWithShape="1">
          <a:blip r:embed="rId3" cstate="print"/>
          <a:srcRect l="3063" t="10700" r="80880" b="48920"/>
          <a:stretch>
            <a:fillRect/>
          </a:stretch>
        </p:blipFill>
        <p:spPr>
          <a:xfrm>
            <a:off x="351394" y="1476937"/>
            <a:ext cx="2765178" cy="3911272"/>
          </a:xfrm>
          <a:prstGeom prst="rect">
            <a:avLst/>
          </a:prstGeom>
        </p:spPr>
      </p:pic>
      <p:pic>
        <p:nvPicPr>
          <p:cNvPr id="2097180" name="图片 27"/>
          <p:cNvPicPr>
            <a:picLocks noChangeAspect="1"/>
          </p:cNvPicPr>
          <p:nvPr/>
        </p:nvPicPr>
        <p:blipFill rotWithShape="1">
          <a:blip r:embed="rId4" cstate="print"/>
          <a:srcRect l="25423" r="19789" b="72883"/>
          <a:stretch>
            <a:fillRect/>
          </a:stretch>
        </p:blipFill>
        <p:spPr>
          <a:xfrm>
            <a:off x="3479939" y="-74716"/>
            <a:ext cx="7783441" cy="2166708"/>
          </a:xfrm>
          <a:prstGeom prst="rect">
            <a:avLst/>
          </a:prstGeom>
        </p:spPr>
      </p:pic>
      <p:sp>
        <p:nvSpPr>
          <p:cNvPr id="1048602" name="文本框 28"/>
          <p:cNvSpPr txBox="1"/>
          <p:nvPr/>
        </p:nvSpPr>
        <p:spPr>
          <a:xfrm>
            <a:off x="1043898" y="1186856"/>
            <a:ext cx="5520055" cy="768350"/>
          </a:xfrm>
          <a:prstGeom prst="rect">
            <a:avLst/>
          </a:prstGeom>
          <a:noFill/>
        </p:spPr>
        <p:txBody>
          <a:bodyPr wrap="none" rtlCol="0">
            <a:spAutoFit/>
          </a:bodyPr>
          <a:p>
            <a:pPr algn="r"/>
            <a:r>
              <a:rPr lang="en-US" altLang="zh-CN" sz="4400" b="1" dirty="0">
                <a:solidFill>
                  <a:srgbClr val="36BAE7"/>
                </a:solidFill>
                <a:latin typeface="Calibri" panose="020F0502020204030204" pitchFamily="34" charset="0"/>
                <a:ea typeface="张海山锐线体2.0" panose="02000000000000000000" pitchFamily="2" charset="-122"/>
              </a:rPr>
              <a:t>Pengertian percaya diri</a:t>
            </a:r>
            <a:endParaRPr lang="en-US" altLang="zh-CN" sz="4400" b="1" dirty="0">
              <a:solidFill>
                <a:srgbClr val="36BAE7"/>
              </a:solidFill>
              <a:latin typeface="Calibri" panose="020F0502020204030204" pitchFamily="34" charset="0"/>
              <a:ea typeface="张海山锐线体2.0" panose="02000000000000000000" pitchFamily="2" charset="-122"/>
            </a:endParaRPr>
          </a:p>
        </p:txBody>
      </p:sp>
      <p:pic>
        <p:nvPicPr>
          <p:cNvPr id="2097181" name="图片 30"/>
          <p:cNvPicPr>
            <a:picLocks noChangeAspect="1"/>
          </p:cNvPicPr>
          <p:nvPr/>
        </p:nvPicPr>
        <p:blipFill rotWithShape="1">
          <a:blip r:embed="rId5" cstate="print"/>
          <a:srcRect l="40169" t="78873" r="35932"/>
          <a:stretch>
            <a:fillRect/>
          </a:stretch>
        </p:blipFill>
        <p:spPr>
          <a:xfrm>
            <a:off x="4997364" y="5181539"/>
            <a:ext cx="3371603" cy="1676461"/>
          </a:xfrm>
          <a:prstGeom prst="rect">
            <a:avLst/>
          </a:prstGeom>
        </p:spPr>
      </p:pic>
      <p:sp>
        <p:nvSpPr>
          <p:cNvPr id="2" name="Text Box 1"/>
          <p:cNvSpPr txBox="1"/>
          <p:nvPr/>
        </p:nvSpPr>
        <p:spPr>
          <a:xfrm>
            <a:off x="2689225" y="2094230"/>
            <a:ext cx="8574405" cy="2676525"/>
          </a:xfrm>
          <a:prstGeom prst="rect">
            <a:avLst/>
          </a:prstGeom>
          <a:noFill/>
        </p:spPr>
        <p:txBody>
          <a:bodyPr wrap="square" rtlCol="0">
            <a:spAutoFit/>
          </a:bodyPr>
          <a:p>
            <a:r>
              <a:rPr lang="en-US" sz="2400">
                <a:latin typeface="Bahnschrift Condensed" panose="020B0502040204020203" charset="0"/>
                <a:cs typeface="Bahnschrift Condensed" panose="020B0502040204020203" charset="0"/>
              </a:rPr>
              <a:t>Menurut Lauster (2002:4) kepercayaan diri merupakan suatu sikap atau keyakinan atas kemampuan diri sendiri sehingga dalam tindakan -tindakannya tidak terlalu cemas, merasa bebas untuk melakukan hal-hal yang sesuai keinginan dan tanggung jawab atas perbuatannya, sopan dalam berinteraksi dengan orang lain, memiliki dorongan prestasi serta dapat mengenal kelebihan dan kekurangan diri sendiri.</a:t>
            </a:r>
            <a:endParaRPr lang="en-US" sz="2400">
              <a:latin typeface="Bahnschrift Condensed" panose="020B0502040204020203" charset="0"/>
              <a:cs typeface="Bahnschrift Condensed" panose="020B0502040204020203"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048602"/>
                                        </p:tgtEl>
                                        <p:attrNameLst>
                                          <p:attrName>style.visibility</p:attrName>
                                        </p:attrNameLst>
                                      </p:cBhvr>
                                      <p:to>
                                        <p:strVal val="visible"/>
                                      </p:to>
                                    </p:set>
                                    <p:anim calcmode="lin" valueType="num">
                                      <p:cBhvr>
                                        <p:cTn id="7" dur="1000" fill="hold"/>
                                        <p:tgtEl>
                                          <p:spTgt spid="1048602"/>
                                        </p:tgtEl>
                                        <p:attrNameLst>
                                          <p:attrName>ppt_w</p:attrName>
                                        </p:attrNameLst>
                                      </p:cBhvr>
                                      <p:tavLst>
                                        <p:tav tm="0">
                                          <p:val>
                                            <p:strVal val="#ppt_w+.3"/>
                                          </p:val>
                                        </p:tav>
                                        <p:tav tm="100000">
                                          <p:val>
                                            <p:strVal val="#ppt_w"/>
                                          </p:val>
                                        </p:tav>
                                      </p:tavLst>
                                    </p:anim>
                                    <p:anim calcmode="lin" valueType="num">
                                      <p:cBhvr>
                                        <p:cTn id="8" dur="1000" fill="hold"/>
                                        <p:tgtEl>
                                          <p:spTgt spid="1048602"/>
                                        </p:tgtEl>
                                        <p:attrNameLst>
                                          <p:attrName>ppt_h</p:attrName>
                                        </p:attrNameLst>
                                      </p:cBhvr>
                                      <p:tavLst>
                                        <p:tav tm="0">
                                          <p:val>
                                            <p:strVal val="#ppt_h"/>
                                          </p:val>
                                        </p:tav>
                                        <p:tav tm="100000">
                                          <p:val>
                                            <p:strVal val="#ppt_h"/>
                                          </p:val>
                                        </p:tav>
                                      </p:tavLst>
                                    </p:anim>
                                    <p:animEffect transition="in" filter="fade">
                                      <p:cBhvr>
                                        <p:cTn id="9" dur="1000"/>
                                        <p:tgtEl>
                                          <p:spTgt spid="1048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55" name=""/>
        <p:cNvGrpSpPr/>
        <p:nvPr/>
      </p:nvGrpSpPr>
      <p:grpSpPr>
        <a:xfrm>
          <a:off x="0" y="0"/>
          <a:ext cx="0" cy="0"/>
          <a:chOff x="0" y="0"/>
          <a:chExt cx="0" cy="0"/>
        </a:xfrm>
      </p:grpSpPr>
      <p:pic>
        <p:nvPicPr>
          <p:cNvPr id="2097206" name="图片 18"/>
          <p:cNvPicPr>
            <a:picLocks noChangeAspect="1"/>
          </p:cNvPicPr>
          <p:nvPr/>
        </p:nvPicPr>
        <p:blipFill>
          <a:blip r:embed="rId1"/>
          <a:stretch>
            <a:fillRect/>
          </a:stretch>
        </p:blipFill>
        <p:spPr>
          <a:xfrm>
            <a:off x="0" y="6096"/>
            <a:ext cx="12192000" cy="6851904"/>
          </a:xfrm>
          <a:prstGeom prst="rect">
            <a:avLst/>
          </a:prstGeom>
        </p:spPr>
      </p:pic>
      <p:pic>
        <p:nvPicPr>
          <p:cNvPr id="2097207" name="图片 19"/>
          <p:cNvPicPr>
            <a:picLocks noChangeAspect="1"/>
          </p:cNvPicPr>
          <p:nvPr/>
        </p:nvPicPr>
        <p:blipFill rotWithShape="1">
          <a:blip r:embed="rId2" cstate="print"/>
          <a:srcRect l="8451" r="9894"/>
          <a:stretch>
            <a:fillRect/>
          </a:stretch>
        </p:blipFill>
        <p:spPr>
          <a:xfrm>
            <a:off x="-620449" y="-1102617"/>
            <a:ext cx="13576515" cy="9351636"/>
          </a:xfrm>
          <a:prstGeom prst="rect">
            <a:avLst/>
          </a:prstGeom>
        </p:spPr>
      </p:pic>
      <p:pic>
        <p:nvPicPr>
          <p:cNvPr id="2097208" name="图片 24"/>
          <p:cNvPicPr>
            <a:picLocks noChangeAspect="1"/>
          </p:cNvPicPr>
          <p:nvPr/>
        </p:nvPicPr>
        <p:blipFill rotWithShape="1">
          <a:blip r:embed="rId3" cstate="print"/>
          <a:srcRect r="74331" b="88924"/>
          <a:stretch>
            <a:fillRect/>
          </a:stretch>
        </p:blipFill>
        <p:spPr>
          <a:xfrm>
            <a:off x="-300556" y="100869"/>
            <a:ext cx="3129566" cy="759532"/>
          </a:xfrm>
          <a:prstGeom prst="rect">
            <a:avLst/>
          </a:prstGeom>
        </p:spPr>
      </p:pic>
      <p:pic>
        <p:nvPicPr>
          <p:cNvPr id="2097209" name="图片 25"/>
          <p:cNvPicPr>
            <a:picLocks noChangeAspect="1"/>
          </p:cNvPicPr>
          <p:nvPr/>
        </p:nvPicPr>
        <p:blipFill rotWithShape="1">
          <a:blip r:embed="rId3" cstate="print"/>
          <a:srcRect l="9930" t="52958" r="82570" b="34646"/>
          <a:stretch>
            <a:fillRect/>
          </a:stretch>
        </p:blipFill>
        <p:spPr>
          <a:xfrm>
            <a:off x="1522395" y="4763267"/>
            <a:ext cx="1593910" cy="1481663"/>
          </a:xfrm>
          <a:prstGeom prst="rect">
            <a:avLst/>
          </a:prstGeom>
        </p:spPr>
      </p:pic>
      <p:pic>
        <p:nvPicPr>
          <p:cNvPr id="2097210" name="图片 26"/>
          <p:cNvPicPr>
            <a:picLocks noChangeAspect="1"/>
          </p:cNvPicPr>
          <p:nvPr/>
        </p:nvPicPr>
        <p:blipFill rotWithShape="1">
          <a:blip r:embed="rId3" cstate="print"/>
          <a:srcRect l="87465" t="1873" r="2500" b="79533"/>
          <a:stretch>
            <a:fillRect/>
          </a:stretch>
        </p:blipFill>
        <p:spPr>
          <a:xfrm>
            <a:off x="10864617" y="36535"/>
            <a:ext cx="1208563" cy="1259448"/>
          </a:xfrm>
          <a:prstGeom prst="rect">
            <a:avLst/>
          </a:prstGeom>
        </p:spPr>
      </p:pic>
      <p:pic>
        <p:nvPicPr>
          <p:cNvPr id="2097211" name="图片 29"/>
          <p:cNvPicPr>
            <a:picLocks noChangeAspect="1"/>
          </p:cNvPicPr>
          <p:nvPr/>
        </p:nvPicPr>
        <p:blipFill rotWithShape="1">
          <a:blip r:embed="rId3" cstate="print"/>
          <a:srcRect l="73838" t="89393" r="6198" b="465"/>
          <a:stretch>
            <a:fillRect/>
          </a:stretch>
        </p:blipFill>
        <p:spPr>
          <a:xfrm>
            <a:off x="8864434" y="5888735"/>
            <a:ext cx="3327566" cy="950733"/>
          </a:xfrm>
          <a:prstGeom prst="rect">
            <a:avLst/>
          </a:prstGeom>
        </p:spPr>
      </p:pic>
      <p:pic>
        <p:nvPicPr>
          <p:cNvPr id="2097212" name="图片 27"/>
          <p:cNvPicPr>
            <a:picLocks noChangeAspect="1"/>
          </p:cNvPicPr>
          <p:nvPr/>
        </p:nvPicPr>
        <p:blipFill rotWithShape="1">
          <a:blip r:embed="rId4" cstate="print"/>
          <a:srcRect l="25423" r="19789" b="72883"/>
          <a:stretch>
            <a:fillRect/>
          </a:stretch>
        </p:blipFill>
        <p:spPr>
          <a:xfrm>
            <a:off x="3479939" y="-74716"/>
            <a:ext cx="7783441" cy="2166708"/>
          </a:xfrm>
          <a:prstGeom prst="rect">
            <a:avLst/>
          </a:prstGeom>
        </p:spPr>
      </p:pic>
      <p:sp>
        <p:nvSpPr>
          <p:cNvPr id="1048707" name="文本框 28"/>
          <p:cNvSpPr txBox="1"/>
          <p:nvPr/>
        </p:nvSpPr>
        <p:spPr>
          <a:xfrm>
            <a:off x="693420" y="1296035"/>
            <a:ext cx="5718810" cy="645160"/>
          </a:xfrm>
          <a:prstGeom prst="rect">
            <a:avLst/>
          </a:prstGeom>
          <a:noFill/>
        </p:spPr>
        <p:txBody>
          <a:bodyPr wrap="square" rtlCol="0">
            <a:spAutoFit/>
          </a:bodyPr>
          <a:p>
            <a:pPr algn="l"/>
            <a:r>
              <a:rPr lang="en-US" altLang="zh-CN" sz="3600" b="1" dirty="0">
                <a:solidFill>
                  <a:srgbClr val="E84117"/>
                </a:solidFill>
                <a:latin typeface="Calibri" panose="020F0502020204030204" pitchFamily="34" charset="0"/>
                <a:ea typeface="张海山锐线体2.0" panose="02000000000000000000" pitchFamily="2" charset="-122"/>
              </a:rPr>
              <a:t>Tahap-tahap Komunikasi</a:t>
            </a:r>
            <a:endParaRPr lang="en-US" altLang="zh-CN" sz="3600" b="1" dirty="0">
              <a:solidFill>
                <a:srgbClr val="E84117"/>
              </a:solidFill>
              <a:latin typeface="Calibri" panose="020F0502020204030204" pitchFamily="34" charset="0"/>
              <a:ea typeface="张海山锐线体2.0" panose="02000000000000000000" pitchFamily="2" charset="-122"/>
            </a:endParaRPr>
          </a:p>
        </p:txBody>
      </p:sp>
      <p:pic>
        <p:nvPicPr>
          <p:cNvPr id="2097213" name="图片 30"/>
          <p:cNvPicPr>
            <a:picLocks noChangeAspect="1"/>
          </p:cNvPicPr>
          <p:nvPr/>
        </p:nvPicPr>
        <p:blipFill rotWithShape="1">
          <a:blip r:embed="rId5" cstate="print"/>
          <a:srcRect l="40169" t="78873" r="35932"/>
          <a:stretch>
            <a:fillRect/>
          </a:stretch>
        </p:blipFill>
        <p:spPr>
          <a:xfrm>
            <a:off x="4997364" y="5181539"/>
            <a:ext cx="3371603" cy="1676461"/>
          </a:xfrm>
          <a:prstGeom prst="rect">
            <a:avLst/>
          </a:prstGeom>
        </p:spPr>
      </p:pic>
      <p:pic>
        <p:nvPicPr>
          <p:cNvPr id="2097214" name="图片 11"/>
          <p:cNvPicPr>
            <a:picLocks noChangeAspect="1"/>
          </p:cNvPicPr>
          <p:nvPr/>
        </p:nvPicPr>
        <p:blipFill rotWithShape="1">
          <a:blip r:embed="rId3" cstate="print"/>
          <a:srcRect l="4014" t="64415" r="75810" b="12296"/>
          <a:stretch>
            <a:fillRect/>
          </a:stretch>
        </p:blipFill>
        <p:spPr>
          <a:xfrm>
            <a:off x="-240" y="2721158"/>
            <a:ext cx="4013636" cy="2605711"/>
          </a:xfrm>
          <a:prstGeom prst="rect">
            <a:avLst/>
          </a:prstGeom>
        </p:spPr>
      </p:pic>
      <p:sp>
        <p:nvSpPr>
          <p:cNvPr id="1" name="Text Box 0"/>
          <p:cNvSpPr txBox="1"/>
          <p:nvPr/>
        </p:nvSpPr>
        <p:spPr>
          <a:xfrm>
            <a:off x="4085590" y="2178685"/>
            <a:ext cx="7335520" cy="3784600"/>
          </a:xfrm>
          <a:prstGeom prst="rect">
            <a:avLst/>
          </a:prstGeom>
          <a:noFill/>
        </p:spPr>
        <p:txBody>
          <a:bodyPr wrap="square" rtlCol="0">
            <a:spAutoFit/>
          </a:bodyPr>
          <a:p>
            <a:pPr marL="342900" indent="-342900" algn="l">
              <a:buFont typeface="+mj-lt"/>
              <a:buAutoNum type="arabicPeriod"/>
            </a:pPr>
            <a:r>
              <a:rPr lang="en-US" sz="2400">
                <a:latin typeface="Bahnschrift Condensed" panose="020B0502040204020203" charset="0"/>
                <a:cs typeface="Bahnschrift Condensed" panose="020B0502040204020203" charset="0"/>
              </a:rPr>
              <a:t>Tahap-tahap Pre-interaksi</a:t>
            </a:r>
            <a:endParaRPr lang="en-US" sz="2400">
              <a:latin typeface="Bahnschrift Condensed" panose="020B0502040204020203" charset="0"/>
              <a:cs typeface="Bahnschrift Condensed" panose="020B0502040204020203" charset="0"/>
            </a:endParaRPr>
          </a:p>
          <a:p>
            <a:pPr marL="800100" lvl="1" indent="-342900" algn="l">
              <a:buFont typeface="+mj-lt"/>
              <a:buAutoNum type="alphaLcPeriod"/>
            </a:pPr>
            <a:r>
              <a:rPr lang="en-US" sz="2400">
                <a:latin typeface="Bahnschrift Condensed" panose="020B0502040204020203" charset="0"/>
                <a:cs typeface="Bahnschrift Condensed" panose="020B0502040204020203" charset="0"/>
              </a:rPr>
              <a:t>Mengeksplorasi perasaan, mendefinisikan dan mengidentifikasi kecemasan. harapan</a:t>
            </a:r>
            <a:endParaRPr lang="en-US" sz="2400">
              <a:latin typeface="Bahnschrift Condensed" panose="020B0502040204020203" charset="0"/>
              <a:cs typeface="Bahnschrift Condensed" panose="020B0502040204020203" charset="0"/>
            </a:endParaRPr>
          </a:p>
          <a:p>
            <a:pPr marL="800100" lvl="1" indent="-342900" algn="l">
              <a:buFont typeface="+mj-lt"/>
              <a:buAutoNum type="alphaLcPeriod"/>
            </a:pPr>
            <a:r>
              <a:rPr lang="en-US" sz="2400">
                <a:latin typeface="Bahnschrift Condensed" panose="020B0502040204020203" charset="0"/>
                <a:cs typeface="Bahnschrift Condensed" panose="020B0502040204020203" charset="0"/>
              </a:rPr>
              <a:t>Menganalisis kekuatan dan kelemahan diri.</a:t>
            </a:r>
            <a:endParaRPr lang="en-US" sz="2400">
              <a:latin typeface="Bahnschrift Condensed" panose="020B0502040204020203" charset="0"/>
              <a:cs typeface="Bahnschrift Condensed" panose="020B0502040204020203" charset="0"/>
            </a:endParaRPr>
          </a:p>
          <a:p>
            <a:pPr marL="800100" lvl="1" indent="-342900" algn="l">
              <a:buFont typeface="+mj-lt"/>
              <a:buAutoNum type="alphaLcPeriod"/>
            </a:pPr>
            <a:r>
              <a:rPr lang="en-US" sz="2400">
                <a:latin typeface="Bahnschrift Condensed" panose="020B0502040204020203" charset="0"/>
                <a:cs typeface="Bahnschrift Condensed" panose="020B0502040204020203" charset="0"/>
              </a:rPr>
              <a:t>Mengumpulkan data tentang klien.</a:t>
            </a:r>
            <a:endParaRPr lang="en-US" sz="2400">
              <a:latin typeface="Bahnschrift Condensed" panose="020B0502040204020203" charset="0"/>
              <a:cs typeface="Bahnschrift Condensed" panose="020B0502040204020203" charset="0"/>
            </a:endParaRPr>
          </a:p>
          <a:p>
            <a:pPr marL="800100" lvl="1" indent="-342900" algn="l">
              <a:buFont typeface="+mj-lt"/>
              <a:buAutoNum type="alphaLcPeriod"/>
            </a:pPr>
            <a:r>
              <a:rPr lang="en-US" sz="2400">
                <a:latin typeface="Bahnschrift Condensed" panose="020B0502040204020203" charset="0"/>
                <a:cs typeface="Bahnschrift Condensed" panose="020B0502040204020203" charset="0"/>
              </a:rPr>
              <a:t>Merencanakan pertemuan pertama dengan klien.</a:t>
            </a:r>
            <a:endParaRPr lang="en-US" sz="2400">
              <a:latin typeface="Bahnschrift Condensed" panose="020B0502040204020203" charset="0"/>
              <a:cs typeface="Bahnschrift Condensed" panose="020B0502040204020203" charset="0"/>
            </a:endParaRPr>
          </a:p>
          <a:p>
            <a:pPr marL="342900" lvl="0" indent="-342900" algn="l">
              <a:buFont typeface="+mj-lt"/>
              <a:buAutoNum type="arabicPeriod"/>
            </a:pPr>
            <a:r>
              <a:rPr lang="en-US" sz="2400">
                <a:latin typeface="Bahnschrift Condensed" panose="020B0502040204020203" charset="0"/>
                <a:cs typeface="Bahnschrift Condensed" panose="020B0502040204020203" charset="0"/>
              </a:rPr>
              <a:t>Tahap Interaaksi</a:t>
            </a:r>
            <a:endParaRPr lang="en-US" sz="2400">
              <a:latin typeface="Bahnschrift Condensed" panose="020B0502040204020203" charset="0"/>
              <a:cs typeface="Bahnschrift Condensed" panose="020B0502040204020203" charset="0"/>
            </a:endParaRPr>
          </a:p>
          <a:p>
            <a:pPr marL="800100" lvl="1" indent="-342900" algn="l">
              <a:buFont typeface="+mj-lt"/>
              <a:buAutoNum type="alphaLcPeriod"/>
            </a:pPr>
            <a:r>
              <a:rPr lang="en-US" sz="2400">
                <a:latin typeface="Bahnschrift Condensed" panose="020B0502040204020203" charset="0"/>
                <a:cs typeface="Bahnschrift Condensed" panose="020B0502040204020203" charset="0"/>
              </a:rPr>
              <a:t>Membina rasa saling percaya</a:t>
            </a:r>
            <a:endParaRPr lang="en-US" sz="2400">
              <a:latin typeface="Bahnschrift Condensed" panose="020B0502040204020203" charset="0"/>
              <a:cs typeface="Bahnschrift Condensed" panose="020B0502040204020203" charset="0"/>
            </a:endParaRPr>
          </a:p>
          <a:p>
            <a:pPr marL="800100" lvl="1" indent="-342900" algn="l">
              <a:buFont typeface="+mj-lt"/>
              <a:buAutoNum type="alphaLcPeriod"/>
            </a:pPr>
            <a:r>
              <a:rPr lang="en-US" sz="2400">
                <a:latin typeface="Bahnschrift Condensed" panose="020B0502040204020203" charset="0"/>
                <a:cs typeface="Bahnschrift Condensed" panose="020B0502040204020203" charset="0"/>
              </a:rPr>
              <a:t>Merumuskan kontrak</a:t>
            </a:r>
            <a:endParaRPr lang="en-US" sz="2400">
              <a:latin typeface="Bahnschrift Condensed" panose="020B0502040204020203" charset="0"/>
              <a:cs typeface="Bahnschrift Condensed" panose="020B0502040204020203"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048707"/>
                                        </p:tgtEl>
                                        <p:attrNameLst>
                                          <p:attrName>style.visibility</p:attrName>
                                        </p:attrNameLst>
                                      </p:cBhvr>
                                      <p:to>
                                        <p:strVal val="visible"/>
                                      </p:to>
                                    </p:set>
                                    <p:anim calcmode="lin" valueType="num">
                                      <p:cBhvr>
                                        <p:cTn id="7" dur="1000" fill="hold"/>
                                        <p:tgtEl>
                                          <p:spTgt spid="1048707"/>
                                        </p:tgtEl>
                                        <p:attrNameLst>
                                          <p:attrName>ppt_w</p:attrName>
                                        </p:attrNameLst>
                                      </p:cBhvr>
                                      <p:tavLst>
                                        <p:tav tm="0">
                                          <p:val>
                                            <p:strVal val="#ppt_w+.3"/>
                                          </p:val>
                                        </p:tav>
                                        <p:tav tm="100000">
                                          <p:val>
                                            <p:strVal val="#ppt_w"/>
                                          </p:val>
                                        </p:tav>
                                      </p:tavLst>
                                    </p:anim>
                                    <p:anim calcmode="lin" valueType="num">
                                      <p:cBhvr>
                                        <p:cTn id="8" dur="1000" fill="hold"/>
                                        <p:tgtEl>
                                          <p:spTgt spid="1048707"/>
                                        </p:tgtEl>
                                        <p:attrNameLst>
                                          <p:attrName>ppt_h</p:attrName>
                                        </p:attrNameLst>
                                      </p:cBhvr>
                                      <p:tavLst>
                                        <p:tav tm="0">
                                          <p:val>
                                            <p:strVal val="#ppt_h"/>
                                          </p:val>
                                        </p:tav>
                                        <p:tav tm="100000">
                                          <p:val>
                                            <p:strVal val="#ppt_h"/>
                                          </p:val>
                                        </p:tav>
                                      </p:tavLst>
                                    </p:anim>
                                    <p:animEffect transition="in" filter="fade">
                                      <p:cBhvr>
                                        <p:cTn id="9" dur="1000"/>
                                        <p:tgtEl>
                                          <p:spTgt spid="1048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0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55" name=""/>
        <p:cNvGrpSpPr/>
        <p:nvPr/>
      </p:nvGrpSpPr>
      <p:grpSpPr>
        <a:xfrm>
          <a:off x="0" y="0"/>
          <a:ext cx="0" cy="0"/>
          <a:chOff x="0" y="0"/>
          <a:chExt cx="0" cy="0"/>
        </a:xfrm>
      </p:grpSpPr>
      <p:pic>
        <p:nvPicPr>
          <p:cNvPr id="2097206" name="图片 18"/>
          <p:cNvPicPr>
            <a:picLocks noChangeAspect="1"/>
          </p:cNvPicPr>
          <p:nvPr/>
        </p:nvPicPr>
        <p:blipFill>
          <a:blip r:embed="rId1"/>
          <a:stretch>
            <a:fillRect/>
          </a:stretch>
        </p:blipFill>
        <p:spPr>
          <a:xfrm>
            <a:off x="0" y="6096"/>
            <a:ext cx="12192000" cy="6851904"/>
          </a:xfrm>
          <a:prstGeom prst="rect">
            <a:avLst/>
          </a:prstGeom>
        </p:spPr>
      </p:pic>
      <p:pic>
        <p:nvPicPr>
          <p:cNvPr id="2097207" name="图片 19"/>
          <p:cNvPicPr>
            <a:picLocks noChangeAspect="1"/>
          </p:cNvPicPr>
          <p:nvPr/>
        </p:nvPicPr>
        <p:blipFill rotWithShape="1">
          <a:blip r:embed="rId2" cstate="print"/>
          <a:srcRect l="8451" r="9894"/>
          <a:stretch>
            <a:fillRect/>
          </a:stretch>
        </p:blipFill>
        <p:spPr>
          <a:xfrm>
            <a:off x="-620449" y="-1102617"/>
            <a:ext cx="13576515" cy="9351636"/>
          </a:xfrm>
          <a:prstGeom prst="rect">
            <a:avLst/>
          </a:prstGeom>
        </p:spPr>
      </p:pic>
      <p:pic>
        <p:nvPicPr>
          <p:cNvPr id="2097208" name="图片 24"/>
          <p:cNvPicPr>
            <a:picLocks noChangeAspect="1"/>
          </p:cNvPicPr>
          <p:nvPr/>
        </p:nvPicPr>
        <p:blipFill rotWithShape="1">
          <a:blip r:embed="rId3" cstate="print"/>
          <a:srcRect r="74331" b="88924"/>
          <a:stretch>
            <a:fillRect/>
          </a:stretch>
        </p:blipFill>
        <p:spPr>
          <a:xfrm>
            <a:off x="-300556" y="100869"/>
            <a:ext cx="3129566" cy="759532"/>
          </a:xfrm>
          <a:prstGeom prst="rect">
            <a:avLst/>
          </a:prstGeom>
        </p:spPr>
      </p:pic>
      <p:pic>
        <p:nvPicPr>
          <p:cNvPr id="2097209" name="图片 25"/>
          <p:cNvPicPr>
            <a:picLocks noChangeAspect="1"/>
          </p:cNvPicPr>
          <p:nvPr/>
        </p:nvPicPr>
        <p:blipFill rotWithShape="1">
          <a:blip r:embed="rId3" cstate="print"/>
          <a:srcRect l="9930" t="52958" r="82570" b="34646"/>
          <a:stretch>
            <a:fillRect/>
          </a:stretch>
        </p:blipFill>
        <p:spPr>
          <a:xfrm>
            <a:off x="1522395" y="4763267"/>
            <a:ext cx="1593910" cy="1481663"/>
          </a:xfrm>
          <a:prstGeom prst="rect">
            <a:avLst/>
          </a:prstGeom>
        </p:spPr>
      </p:pic>
      <p:pic>
        <p:nvPicPr>
          <p:cNvPr id="2097210" name="图片 26"/>
          <p:cNvPicPr>
            <a:picLocks noChangeAspect="1"/>
          </p:cNvPicPr>
          <p:nvPr/>
        </p:nvPicPr>
        <p:blipFill rotWithShape="1">
          <a:blip r:embed="rId3" cstate="print"/>
          <a:srcRect l="87465" t="1873" r="2500" b="79533"/>
          <a:stretch>
            <a:fillRect/>
          </a:stretch>
        </p:blipFill>
        <p:spPr>
          <a:xfrm>
            <a:off x="10864617" y="36535"/>
            <a:ext cx="1208563" cy="1259448"/>
          </a:xfrm>
          <a:prstGeom prst="rect">
            <a:avLst/>
          </a:prstGeom>
        </p:spPr>
      </p:pic>
      <p:pic>
        <p:nvPicPr>
          <p:cNvPr id="2097211" name="图片 29"/>
          <p:cNvPicPr>
            <a:picLocks noChangeAspect="1"/>
          </p:cNvPicPr>
          <p:nvPr/>
        </p:nvPicPr>
        <p:blipFill rotWithShape="1">
          <a:blip r:embed="rId3" cstate="print"/>
          <a:srcRect l="73838" t="89393" r="6198" b="465"/>
          <a:stretch>
            <a:fillRect/>
          </a:stretch>
        </p:blipFill>
        <p:spPr>
          <a:xfrm>
            <a:off x="8864434" y="5888735"/>
            <a:ext cx="3327566" cy="950733"/>
          </a:xfrm>
          <a:prstGeom prst="rect">
            <a:avLst/>
          </a:prstGeom>
        </p:spPr>
      </p:pic>
      <p:pic>
        <p:nvPicPr>
          <p:cNvPr id="2097212" name="图片 27"/>
          <p:cNvPicPr>
            <a:picLocks noChangeAspect="1"/>
          </p:cNvPicPr>
          <p:nvPr/>
        </p:nvPicPr>
        <p:blipFill rotWithShape="1">
          <a:blip r:embed="rId4" cstate="print"/>
          <a:srcRect l="25423" r="19789" b="72883"/>
          <a:stretch>
            <a:fillRect/>
          </a:stretch>
        </p:blipFill>
        <p:spPr>
          <a:xfrm>
            <a:off x="3479939" y="-74716"/>
            <a:ext cx="7783441" cy="2166708"/>
          </a:xfrm>
          <a:prstGeom prst="rect">
            <a:avLst/>
          </a:prstGeom>
        </p:spPr>
      </p:pic>
      <p:sp>
        <p:nvSpPr>
          <p:cNvPr id="1048707" name="文本框 28"/>
          <p:cNvSpPr txBox="1"/>
          <p:nvPr/>
        </p:nvSpPr>
        <p:spPr>
          <a:xfrm>
            <a:off x="693420" y="1296035"/>
            <a:ext cx="5718810" cy="645160"/>
          </a:xfrm>
          <a:prstGeom prst="rect">
            <a:avLst/>
          </a:prstGeom>
          <a:noFill/>
        </p:spPr>
        <p:txBody>
          <a:bodyPr wrap="square" rtlCol="0">
            <a:spAutoFit/>
          </a:bodyPr>
          <a:p>
            <a:pPr algn="l"/>
            <a:r>
              <a:rPr lang="en-US" altLang="zh-CN" sz="3600" b="1" dirty="0">
                <a:solidFill>
                  <a:srgbClr val="E84117"/>
                </a:solidFill>
                <a:latin typeface="Calibri" panose="020F0502020204030204" pitchFamily="34" charset="0"/>
                <a:ea typeface="张海山锐线体2.0" panose="02000000000000000000" pitchFamily="2" charset="-122"/>
              </a:rPr>
              <a:t>Tahap-tahap Komunikasi</a:t>
            </a:r>
            <a:endParaRPr lang="en-US" altLang="zh-CN" sz="3600" b="1" dirty="0">
              <a:solidFill>
                <a:srgbClr val="E84117"/>
              </a:solidFill>
              <a:latin typeface="Calibri" panose="020F0502020204030204" pitchFamily="34" charset="0"/>
              <a:ea typeface="张海山锐线体2.0" panose="02000000000000000000" pitchFamily="2" charset="-122"/>
            </a:endParaRPr>
          </a:p>
        </p:txBody>
      </p:sp>
      <p:pic>
        <p:nvPicPr>
          <p:cNvPr id="2097213" name="图片 30"/>
          <p:cNvPicPr>
            <a:picLocks noChangeAspect="1"/>
          </p:cNvPicPr>
          <p:nvPr/>
        </p:nvPicPr>
        <p:blipFill rotWithShape="1">
          <a:blip r:embed="rId5" cstate="print"/>
          <a:srcRect l="40169" t="78873" r="35932"/>
          <a:stretch>
            <a:fillRect/>
          </a:stretch>
        </p:blipFill>
        <p:spPr>
          <a:xfrm>
            <a:off x="4997364" y="5181539"/>
            <a:ext cx="3371603" cy="1676461"/>
          </a:xfrm>
          <a:prstGeom prst="rect">
            <a:avLst/>
          </a:prstGeom>
        </p:spPr>
      </p:pic>
      <p:pic>
        <p:nvPicPr>
          <p:cNvPr id="2097214" name="图片 11"/>
          <p:cNvPicPr>
            <a:picLocks noChangeAspect="1"/>
          </p:cNvPicPr>
          <p:nvPr/>
        </p:nvPicPr>
        <p:blipFill rotWithShape="1">
          <a:blip r:embed="rId3" cstate="print"/>
          <a:srcRect l="4014" t="64415" r="75810" b="12296"/>
          <a:stretch>
            <a:fillRect/>
          </a:stretch>
        </p:blipFill>
        <p:spPr>
          <a:xfrm>
            <a:off x="-240" y="2721158"/>
            <a:ext cx="4013636" cy="2605711"/>
          </a:xfrm>
          <a:prstGeom prst="rect">
            <a:avLst/>
          </a:prstGeom>
        </p:spPr>
      </p:pic>
      <p:sp>
        <p:nvSpPr>
          <p:cNvPr id="1" name="Text Box 0"/>
          <p:cNvSpPr txBox="1"/>
          <p:nvPr/>
        </p:nvSpPr>
        <p:spPr>
          <a:xfrm>
            <a:off x="4013200" y="1941195"/>
            <a:ext cx="7843520" cy="4154170"/>
          </a:xfrm>
          <a:prstGeom prst="rect">
            <a:avLst/>
          </a:prstGeom>
          <a:noFill/>
        </p:spPr>
        <p:txBody>
          <a:bodyPr wrap="square" rtlCol="0">
            <a:spAutoFit/>
          </a:bodyPr>
          <a:p>
            <a:pPr marL="914400" lvl="1" indent="-457200" algn="l">
              <a:buFont typeface="+mj-lt"/>
              <a:buAutoNum type="alphaLcPeriod" startAt="3"/>
            </a:pPr>
            <a:r>
              <a:rPr lang="en-US" sz="2400">
                <a:latin typeface="Bahnschrift Condensed" panose="020B0502040204020203" charset="0"/>
                <a:cs typeface="Bahnschrift Condensed" panose="020B0502040204020203" charset="0"/>
              </a:rPr>
              <a:t>Menggali perasaan serta mengidentifikasi masalah</a:t>
            </a:r>
            <a:endParaRPr lang="en-US" sz="2400">
              <a:latin typeface="Bahnschrift Condensed" panose="020B0502040204020203" charset="0"/>
              <a:cs typeface="Bahnschrift Condensed" panose="020B0502040204020203" charset="0"/>
            </a:endParaRPr>
          </a:p>
          <a:p>
            <a:pPr marL="800100" lvl="1" indent="-342900" algn="l">
              <a:buFont typeface="+mj-lt"/>
              <a:buAutoNum type="alphaLcPeriod" startAt="3"/>
            </a:pPr>
            <a:r>
              <a:rPr lang="en-US" sz="2400">
                <a:latin typeface="Bahnschrift Condensed" panose="020B0502040204020203" charset="0"/>
                <a:cs typeface="Bahnschrift Condensed" panose="020B0502040204020203" charset="0"/>
              </a:rPr>
              <a:t>Merumuskan tujuan interaksi</a:t>
            </a:r>
            <a:endParaRPr lang="en-US" sz="2400">
              <a:latin typeface="Bahnschrift Condensed" panose="020B0502040204020203" charset="0"/>
              <a:cs typeface="Bahnschrift Condensed" panose="020B0502040204020203" charset="0"/>
            </a:endParaRPr>
          </a:p>
          <a:p>
            <a:pPr marL="457200" lvl="0" indent="-457200" algn="l">
              <a:buFont typeface="+mj-lt"/>
              <a:buAutoNum type="arabicPeriod" startAt="3"/>
            </a:pPr>
            <a:r>
              <a:rPr lang="en-US" sz="2400">
                <a:latin typeface="Bahnschrift Condensed" panose="020B0502040204020203" charset="0"/>
                <a:cs typeface="Bahnschrift Condensed" panose="020B0502040204020203" charset="0"/>
              </a:rPr>
              <a:t>Tahap Implementasi</a:t>
            </a:r>
            <a:endParaRPr lang="en-US" sz="2400">
              <a:latin typeface="Bahnschrift Condensed" panose="020B0502040204020203" charset="0"/>
              <a:cs typeface="Bahnschrift Condensed" panose="020B0502040204020203" charset="0"/>
            </a:endParaRPr>
          </a:p>
          <a:p>
            <a:pPr marL="914400" lvl="1" indent="-457200" algn="l">
              <a:buFont typeface="+mj-lt"/>
              <a:buAutoNum type="alphaLcPeriod"/>
            </a:pPr>
            <a:r>
              <a:rPr lang="en-US" sz="2400">
                <a:latin typeface="Bahnschrift Condensed" panose="020B0502040204020203" charset="0"/>
                <a:cs typeface="Bahnschrift Condensed" panose="020B0502040204020203" charset="0"/>
              </a:rPr>
              <a:t>Tahap Kerja</a:t>
            </a:r>
            <a:endParaRPr lang="en-US" sz="2400">
              <a:latin typeface="Bahnschrift Condensed" panose="020B0502040204020203" charset="0"/>
              <a:cs typeface="Bahnschrift Condensed" panose="020B0502040204020203" charset="0"/>
            </a:endParaRPr>
          </a:p>
          <a:p>
            <a:pPr lvl="0" indent="-457200" algn="l">
              <a:buFont typeface="+mj-lt"/>
              <a:buAutoNum type="arabicPeriod" startAt="3"/>
            </a:pPr>
            <a:r>
              <a:rPr lang="en-US" sz="2400">
                <a:latin typeface="Bahnschrift Condensed" panose="020B0502040204020203" charset="0"/>
                <a:cs typeface="Bahnschrift Condensed" panose="020B0502040204020203" charset="0"/>
              </a:rPr>
              <a:t>Tahap terminasi</a:t>
            </a:r>
            <a:endParaRPr lang="en-US" sz="2400">
              <a:latin typeface="Bahnschrift Condensed" panose="020B0502040204020203" charset="0"/>
              <a:cs typeface="Bahnschrift Condensed" panose="020B0502040204020203" charset="0"/>
            </a:endParaRPr>
          </a:p>
          <a:p>
            <a:pPr lvl="2" indent="-457200" algn="l">
              <a:buFont typeface="+mj-lt"/>
              <a:buAutoNum type="alphaLcPeriod"/>
            </a:pPr>
            <a:r>
              <a:rPr lang="en-US" sz="2400">
                <a:latin typeface="Bahnschrift Condensed" panose="020B0502040204020203" charset="0"/>
                <a:cs typeface="Bahnschrift Condensed" panose="020B0502040204020203" charset="0"/>
              </a:rPr>
              <a:t>Terminasi sementara</a:t>
            </a:r>
            <a:endParaRPr lang="en-US" sz="2400">
              <a:latin typeface="Bahnschrift Condensed" panose="020B0502040204020203" charset="0"/>
              <a:cs typeface="Bahnschrift Condensed" panose="020B0502040204020203" charset="0"/>
            </a:endParaRPr>
          </a:p>
          <a:p>
            <a:pPr marL="457200" lvl="2" indent="0" algn="l">
              <a:buFont typeface="+mj-lt"/>
              <a:buNone/>
            </a:pPr>
            <a:r>
              <a:rPr lang="en-US" sz="2400">
                <a:latin typeface="Bahnschrift Condensed" panose="020B0502040204020203" charset="0"/>
                <a:cs typeface="Bahnschrift Condensed" panose="020B0502040204020203" charset="0"/>
              </a:rPr>
              <a:t>adalah akhir dari tiap pertemuan dengan klien, setelah hal ini dilakukan, klien masih akan bertemu kembali pada waktu yang berbeda sesuai dengan kontrak waktu yang telah disepakati bersama.</a:t>
            </a:r>
            <a:endParaRPr lang="en-US" sz="2400">
              <a:latin typeface="Bahnschrift Condensed" panose="020B0502040204020203" charset="0"/>
              <a:cs typeface="Bahnschrift Condensed" panose="020B0502040204020203"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048707"/>
                                        </p:tgtEl>
                                        <p:attrNameLst>
                                          <p:attrName>style.visibility</p:attrName>
                                        </p:attrNameLst>
                                      </p:cBhvr>
                                      <p:to>
                                        <p:strVal val="visible"/>
                                      </p:to>
                                    </p:set>
                                    <p:anim calcmode="lin" valueType="num">
                                      <p:cBhvr>
                                        <p:cTn id="7" dur="1000" fill="hold"/>
                                        <p:tgtEl>
                                          <p:spTgt spid="1048707"/>
                                        </p:tgtEl>
                                        <p:attrNameLst>
                                          <p:attrName>ppt_w</p:attrName>
                                        </p:attrNameLst>
                                      </p:cBhvr>
                                      <p:tavLst>
                                        <p:tav tm="0">
                                          <p:val>
                                            <p:strVal val="#ppt_w+.3"/>
                                          </p:val>
                                        </p:tav>
                                        <p:tav tm="100000">
                                          <p:val>
                                            <p:strVal val="#ppt_w"/>
                                          </p:val>
                                        </p:tav>
                                      </p:tavLst>
                                    </p:anim>
                                    <p:anim calcmode="lin" valueType="num">
                                      <p:cBhvr>
                                        <p:cTn id="8" dur="1000" fill="hold"/>
                                        <p:tgtEl>
                                          <p:spTgt spid="1048707"/>
                                        </p:tgtEl>
                                        <p:attrNameLst>
                                          <p:attrName>ppt_h</p:attrName>
                                        </p:attrNameLst>
                                      </p:cBhvr>
                                      <p:tavLst>
                                        <p:tav tm="0">
                                          <p:val>
                                            <p:strVal val="#ppt_h"/>
                                          </p:val>
                                        </p:tav>
                                        <p:tav tm="100000">
                                          <p:val>
                                            <p:strVal val="#ppt_h"/>
                                          </p:val>
                                        </p:tav>
                                      </p:tavLst>
                                    </p:anim>
                                    <p:animEffect transition="in" filter="fade">
                                      <p:cBhvr>
                                        <p:cTn id="9" dur="1000"/>
                                        <p:tgtEl>
                                          <p:spTgt spid="1048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0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55" name=""/>
        <p:cNvGrpSpPr/>
        <p:nvPr/>
      </p:nvGrpSpPr>
      <p:grpSpPr>
        <a:xfrm>
          <a:off x="0" y="0"/>
          <a:ext cx="0" cy="0"/>
          <a:chOff x="0" y="0"/>
          <a:chExt cx="0" cy="0"/>
        </a:xfrm>
      </p:grpSpPr>
      <p:pic>
        <p:nvPicPr>
          <p:cNvPr id="2097206" name="图片 18"/>
          <p:cNvPicPr>
            <a:picLocks noChangeAspect="1"/>
          </p:cNvPicPr>
          <p:nvPr/>
        </p:nvPicPr>
        <p:blipFill>
          <a:blip r:embed="rId1"/>
          <a:stretch>
            <a:fillRect/>
          </a:stretch>
        </p:blipFill>
        <p:spPr>
          <a:xfrm>
            <a:off x="0" y="6096"/>
            <a:ext cx="12192000" cy="6851904"/>
          </a:xfrm>
          <a:prstGeom prst="rect">
            <a:avLst/>
          </a:prstGeom>
        </p:spPr>
      </p:pic>
      <p:pic>
        <p:nvPicPr>
          <p:cNvPr id="2097207" name="图片 19"/>
          <p:cNvPicPr>
            <a:picLocks noChangeAspect="1"/>
          </p:cNvPicPr>
          <p:nvPr/>
        </p:nvPicPr>
        <p:blipFill rotWithShape="1">
          <a:blip r:embed="rId2" cstate="print"/>
          <a:srcRect l="8451" r="9894"/>
          <a:stretch>
            <a:fillRect/>
          </a:stretch>
        </p:blipFill>
        <p:spPr>
          <a:xfrm>
            <a:off x="-620449" y="-1102617"/>
            <a:ext cx="13576515" cy="9351636"/>
          </a:xfrm>
          <a:prstGeom prst="rect">
            <a:avLst/>
          </a:prstGeom>
        </p:spPr>
      </p:pic>
      <p:pic>
        <p:nvPicPr>
          <p:cNvPr id="2097208" name="图片 24"/>
          <p:cNvPicPr>
            <a:picLocks noChangeAspect="1"/>
          </p:cNvPicPr>
          <p:nvPr/>
        </p:nvPicPr>
        <p:blipFill rotWithShape="1">
          <a:blip r:embed="rId3" cstate="print"/>
          <a:srcRect r="74331" b="88924"/>
          <a:stretch>
            <a:fillRect/>
          </a:stretch>
        </p:blipFill>
        <p:spPr>
          <a:xfrm>
            <a:off x="-300556" y="100869"/>
            <a:ext cx="3129566" cy="759532"/>
          </a:xfrm>
          <a:prstGeom prst="rect">
            <a:avLst/>
          </a:prstGeom>
        </p:spPr>
      </p:pic>
      <p:pic>
        <p:nvPicPr>
          <p:cNvPr id="2097209" name="图片 25"/>
          <p:cNvPicPr>
            <a:picLocks noChangeAspect="1"/>
          </p:cNvPicPr>
          <p:nvPr/>
        </p:nvPicPr>
        <p:blipFill rotWithShape="1">
          <a:blip r:embed="rId3" cstate="print"/>
          <a:srcRect l="9930" t="52958" r="82570" b="34646"/>
          <a:stretch>
            <a:fillRect/>
          </a:stretch>
        </p:blipFill>
        <p:spPr>
          <a:xfrm>
            <a:off x="1522395" y="4763267"/>
            <a:ext cx="1593910" cy="1481663"/>
          </a:xfrm>
          <a:prstGeom prst="rect">
            <a:avLst/>
          </a:prstGeom>
        </p:spPr>
      </p:pic>
      <p:pic>
        <p:nvPicPr>
          <p:cNvPr id="2097210" name="图片 26"/>
          <p:cNvPicPr>
            <a:picLocks noChangeAspect="1"/>
          </p:cNvPicPr>
          <p:nvPr/>
        </p:nvPicPr>
        <p:blipFill rotWithShape="1">
          <a:blip r:embed="rId3" cstate="print"/>
          <a:srcRect l="87465" t="1873" r="2500" b="79533"/>
          <a:stretch>
            <a:fillRect/>
          </a:stretch>
        </p:blipFill>
        <p:spPr>
          <a:xfrm>
            <a:off x="10864617" y="36535"/>
            <a:ext cx="1208563" cy="1259448"/>
          </a:xfrm>
          <a:prstGeom prst="rect">
            <a:avLst/>
          </a:prstGeom>
        </p:spPr>
      </p:pic>
      <p:pic>
        <p:nvPicPr>
          <p:cNvPr id="2097211" name="图片 29"/>
          <p:cNvPicPr>
            <a:picLocks noChangeAspect="1"/>
          </p:cNvPicPr>
          <p:nvPr/>
        </p:nvPicPr>
        <p:blipFill rotWithShape="1">
          <a:blip r:embed="rId3" cstate="print"/>
          <a:srcRect l="73838" t="89393" r="6198" b="465"/>
          <a:stretch>
            <a:fillRect/>
          </a:stretch>
        </p:blipFill>
        <p:spPr>
          <a:xfrm>
            <a:off x="8864434" y="5888735"/>
            <a:ext cx="3327566" cy="950733"/>
          </a:xfrm>
          <a:prstGeom prst="rect">
            <a:avLst/>
          </a:prstGeom>
        </p:spPr>
      </p:pic>
      <p:pic>
        <p:nvPicPr>
          <p:cNvPr id="2097212" name="图片 27"/>
          <p:cNvPicPr>
            <a:picLocks noChangeAspect="1"/>
          </p:cNvPicPr>
          <p:nvPr/>
        </p:nvPicPr>
        <p:blipFill rotWithShape="1">
          <a:blip r:embed="rId4" cstate="print"/>
          <a:srcRect l="25423" r="19789" b="72883"/>
          <a:stretch>
            <a:fillRect/>
          </a:stretch>
        </p:blipFill>
        <p:spPr>
          <a:xfrm>
            <a:off x="3479939" y="-74716"/>
            <a:ext cx="7783441" cy="2166708"/>
          </a:xfrm>
          <a:prstGeom prst="rect">
            <a:avLst/>
          </a:prstGeom>
        </p:spPr>
      </p:pic>
      <p:sp>
        <p:nvSpPr>
          <p:cNvPr id="1048707" name="文本框 28"/>
          <p:cNvSpPr txBox="1"/>
          <p:nvPr/>
        </p:nvSpPr>
        <p:spPr>
          <a:xfrm>
            <a:off x="693420" y="1296035"/>
            <a:ext cx="5718810" cy="645160"/>
          </a:xfrm>
          <a:prstGeom prst="rect">
            <a:avLst/>
          </a:prstGeom>
          <a:noFill/>
        </p:spPr>
        <p:txBody>
          <a:bodyPr wrap="square" rtlCol="0">
            <a:spAutoFit/>
          </a:bodyPr>
          <a:p>
            <a:pPr algn="l"/>
            <a:r>
              <a:rPr lang="en-US" altLang="zh-CN" sz="3600" b="1" dirty="0">
                <a:solidFill>
                  <a:srgbClr val="E84117"/>
                </a:solidFill>
                <a:latin typeface="Calibri" panose="020F0502020204030204" pitchFamily="34" charset="0"/>
                <a:ea typeface="张海山锐线体2.0" panose="02000000000000000000" pitchFamily="2" charset="-122"/>
              </a:rPr>
              <a:t>Tahap-tahap Komunikasi</a:t>
            </a:r>
            <a:endParaRPr lang="en-US" altLang="zh-CN" sz="3600" b="1" dirty="0">
              <a:solidFill>
                <a:srgbClr val="E84117"/>
              </a:solidFill>
              <a:latin typeface="Calibri" panose="020F0502020204030204" pitchFamily="34" charset="0"/>
              <a:ea typeface="张海山锐线体2.0" panose="02000000000000000000" pitchFamily="2" charset="-122"/>
            </a:endParaRPr>
          </a:p>
        </p:txBody>
      </p:sp>
      <p:pic>
        <p:nvPicPr>
          <p:cNvPr id="2097213" name="图片 30"/>
          <p:cNvPicPr>
            <a:picLocks noChangeAspect="1"/>
          </p:cNvPicPr>
          <p:nvPr/>
        </p:nvPicPr>
        <p:blipFill rotWithShape="1">
          <a:blip r:embed="rId5" cstate="print"/>
          <a:srcRect l="40169" t="78873" r="35932"/>
          <a:stretch>
            <a:fillRect/>
          </a:stretch>
        </p:blipFill>
        <p:spPr>
          <a:xfrm>
            <a:off x="4997364" y="5181539"/>
            <a:ext cx="3371603" cy="1676461"/>
          </a:xfrm>
          <a:prstGeom prst="rect">
            <a:avLst/>
          </a:prstGeom>
        </p:spPr>
      </p:pic>
      <p:pic>
        <p:nvPicPr>
          <p:cNvPr id="2097214" name="图片 11"/>
          <p:cNvPicPr>
            <a:picLocks noChangeAspect="1"/>
          </p:cNvPicPr>
          <p:nvPr/>
        </p:nvPicPr>
        <p:blipFill rotWithShape="1">
          <a:blip r:embed="rId3" cstate="print"/>
          <a:srcRect l="4014" t="64415" r="75810" b="12296"/>
          <a:stretch>
            <a:fillRect/>
          </a:stretch>
        </p:blipFill>
        <p:spPr>
          <a:xfrm>
            <a:off x="-240" y="2721158"/>
            <a:ext cx="4013636" cy="2605711"/>
          </a:xfrm>
          <a:prstGeom prst="rect">
            <a:avLst/>
          </a:prstGeom>
        </p:spPr>
      </p:pic>
      <p:sp>
        <p:nvSpPr>
          <p:cNvPr id="1" name="Text Box 0"/>
          <p:cNvSpPr txBox="1"/>
          <p:nvPr/>
        </p:nvSpPr>
        <p:spPr>
          <a:xfrm>
            <a:off x="4013200" y="1941195"/>
            <a:ext cx="7843520" cy="4154170"/>
          </a:xfrm>
          <a:prstGeom prst="rect">
            <a:avLst/>
          </a:prstGeom>
          <a:noFill/>
        </p:spPr>
        <p:txBody>
          <a:bodyPr wrap="square" rtlCol="0">
            <a:spAutoFit/>
          </a:bodyPr>
          <a:p>
            <a:pPr marL="914400" lvl="1" indent="-457200" algn="l">
              <a:buFont typeface="+mj-lt"/>
              <a:buAutoNum type="alphaLcPeriod" startAt="2"/>
            </a:pPr>
            <a:r>
              <a:rPr lang="en-US" sz="2400">
                <a:latin typeface="Bahnschrift Condensed" panose="020B0502040204020203" charset="0"/>
                <a:cs typeface="Bahnschrift Condensed" panose="020B0502040204020203" charset="0"/>
              </a:rPr>
              <a:t>Terminasi akhir</a:t>
            </a:r>
            <a:endParaRPr lang="en-US" sz="2400">
              <a:latin typeface="Bahnschrift Condensed" panose="020B0502040204020203" charset="0"/>
              <a:cs typeface="Bahnschrift Condensed" panose="020B0502040204020203" charset="0"/>
            </a:endParaRPr>
          </a:p>
          <a:p>
            <a:pPr lvl="1" indent="0" algn="l">
              <a:buFont typeface="+mj-lt"/>
              <a:buNone/>
            </a:pPr>
            <a:endParaRPr lang="en-US" sz="2400">
              <a:latin typeface="Bahnschrift Condensed" panose="020B0502040204020203" charset="0"/>
              <a:cs typeface="Bahnschrift Condensed" panose="020B0502040204020203" charset="0"/>
            </a:endParaRPr>
          </a:p>
          <a:p>
            <a:pPr marL="1257300" lvl="2" indent="-342900" algn="l">
              <a:buFont typeface="Arial" panose="020B0604020202020204" pitchFamily="34" charset="0"/>
              <a:buChar char="•"/>
            </a:pPr>
            <a:r>
              <a:rPr lang="en-US" sz="2400">
                <a:latin typeface="Bahnschrift Condensed" panose="020B0502040204020203" charset="0"/>
                <a:cs typeface="Bahnschrift Condensed" panose="020B0502040204020203" charset="0"/>
              </a:rPr>
              <a:t>1. Mengevaluasi pencapaian tujuan dari interaksi yang telah dilaksanakan (evaluasi objektif).</a:t>
            </a:r>
            <a:endParaRPr lang="en-US" sz="2400">
              <a:latin typeface="Bahnschrift Condensed" panose="020B0502040204020203" charset="0"/>
              <a:cs typeface="Bahnschrift Condensed" panose="020B0502040204020203" charset="0"/>
            </a:endParaRPr>
          </a:p>
          <a:p>
            <a:pPr marL="1257300" lvl="2" indent="-342900" algn="l">
              <a:buFont typeface="Arial" panose="020B0604020202020204" pitchFamily="34" charset="0"/>
              <a:buChar char="•"/>
            </a:pPr>
            <a:endParaRPr lang="en-US" sz="2400">
              <a:latin typeface="Bahnschrift Condensed" panose="020B0502040204020203" charset="0"/>
              <a:cs typeface="Bahnschrift Condensed" panose="020B0502040204020203" charset="0"/>
            </a:endParaRPr>
          </a:p>
          <a:p>
            <a:pPr marL="1257300" lvl="2" indent="-342900" algn="l">
              <a:buFont typeface="Arial" panose="020B0604020202020204" pitchFamily="34" charset="0"/>
              <a:buChar char="•"/>
            </a:pPr>
            <a:r>
              <a:rPr lang="en-US" sz="2400">
                <a:latin typeface="Bahnschrift Condensed" panose="020B0502040204020203" charset="0"/>
                <a:cs typeface="Bahnschrift Condensed" panose="020B0502040204020203" charset="0"/>
              </a:rPr>
              <a:t>2. Melakukan evaluasi subjektif dengan cara menanyakan perasaan klien setelah berinteraksi dengan perawat.</a:t>
            </a:r>
            <a:endParaRPr lang="en-US" sz="2400">
              <a:latin typeface="Bahnschrift Condensed" panose="020B0502040204020203" charset="0"/>
              <a:cs typeface="Bahnschrift Condensed" panose="020B0502040204020203" charset="0"/>
            </a:endParaRPr>
          </a:p>
          <a:p>
            <a:pPr marL="1257300" lvl="2" indent="-342900" algn="l">
              <a:buFont typeface="+mj-lt"/>
              <a:buNone/>
            </a:pPr>
            <a:endParaRPr lang="en-US" sz="2400">
              <a:latin typeface="Bahnschrift Condensed" panose="020B0502040204020203" charset="0"/>
              <a:cs typeface="Bahnschrift Condensed" panose="020B0502040204020203" charset="0"/>
            </a:endParaRPr>
          </a:p>
          <a:p>
            <a:pPr lvl="0" indent="0" algn="l">
              <a:buFont typeface="+mj-lt"/>
              <a:buNone/>
            </a:pPr>
            <a:endParaRPr lang="en-US" sz="2400">
              <a:latin typeface="Bahnschrift Condensed" panose="020B0502040204020203" charset="0"/>
              <a:cs typeface="Bahnschrift Condensed" panose="020B0502040204020203"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048707"/>
                                        </p:tgtEl>
                                        <p:attrNameLst>
                                          <p:attrName>style.visibility</p:attrName>
                                        </p:attrNameLst>
                                      </p:cBhvr>
                                      <p:to>
                                        <p:strVal val="visible"/>
                                      </p:to>
                                    </p:set>
                                    <p:anim calcmode="lin" valueType="num">
                                      <p:cBhvr>
                                        <p:cTn id="7" dur="1000" fill="hold"/>
                                        <p:tgtEl>
                                          <p:spTgt spid="1048707"/>
                                        </p:tgtEl>
                                        <p:attrNameLst>
                                          <p:attrName>ppt_w</p:attrName>
                                        </p:attrNameLst>
                                      </p:cBhvr>
                                      <p:tavLst>
                                        <p:tav tm="0">
                                          <p:val>
                                            <p:strVal val="#ppt_w+.3"/>
                                          </p:val>
                                        </p:tav>
                                        <p:tav tm="100000">
                                          <p:val>
                                            <p:strVal val="#ppt_w"/>
                                          </p:val>
                                        </p:tav>
                                      </p:tavLst>
                                    </p:anim>
                                    <p:anim calcmode="lin" valueType="num">
                                      <p:cBhvr>
                                        <p:cTn id="8" dur="1000" fill="hold"/>
                                        <p:tgtEl>
                                          <p:spTgt spid="1048707"/>
                                        </p:tgtEl>
                                        <p:attrNameLst>
                                          <p:attrName>ppt_h</p:attrName>
                                        </p:attrNameLst>
                                      </p:cBhvr>
                                      <p:tavLst>
                                        <p:tav tm="0">
                                          <p:val>
                                            <p:strVal val="#ppt_h"/>
                                          </p:val>
                                        </p:tav>
                                        <p:tav tm="100000">
                                          <p:val>
                                            <p:strVal val="#ppt_h"/>
                                          </p:val>
                                        </p:tav>
                                      </p:tavLst>
                                    </p:anim>
                                    <p:animEffect transition="in" filter="fade">
                                      <p:cBhvr>
                                        <p:cTn id="9" dur="1000"/>
                                        <p:tgtEl>
                                          <p:spTgt spid="1048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0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55" name=""/>
        <p:cNvGrpSpPr/>
        <p:nvPr/>
      </p:nvGrpSpPr>
      <p:grpSpPr>
        <a:xfrm>
          <a:off x="0" y="0"/>
          <a:ext cx="0" cy="0"/>
          <a:chOff x="0" y="0"/>
          <a:chExt cx="0" cy="0"/>
        </a:xfrm>
      </p:grpSpPr>
      <p:pic>
        <p:nvPicPr>
          <p:cNvPr id="2097206" name="图片 18"/>
          <p:cNvPicPr>
            <a:picLocks noChangeAspect="1"/>
          </p:cNvPicPr>
          <p:nvPr/>
        </p:nvPicPr>
        <p:blipFill>
          <a:blip r:embed="rId1"/>
          <a:stretch>
            <a:fillRect/>
          </a:stretch>
        </p:blipFill>
        <p:spPr>
          <a:xfrm>
            <a:off x="0" y="6096"/>
            <a:ext cx="12192000" cy="6851904"/>
          </a:xfrm>
          <a:prstGeom prst="rect">
            <a:avLst/>
          </a:prstGeom>
        </p:spPr>
      </p:pic>
      <p:pic>
        <p:nvPicPr>
          <p:cNvPr id="2097207" name="图片 19"/>
          <p:cNvPicPr>
            <a:picLocks noChangeAspect="1"/>
          </p:cNvPicPr>
          <p:nvPr/>
        </p:nvPicPr>
        <p:blipFill rotWithShape="1">
          <a:blip r:embed="rId2" cstate="print"/>
          <a:srcRect l="8451" r="9894"/>
          <a:stretch>
            <a:fillRect/>
          </a:stretch>
        </p:blipFill>
        <p:spPr>
          <a:xfrm>
            <a:off x="-620449" y="-1102617"/>
            <a:ext cx="13576515" cy="9351636"/>
          </a:xfrm>
          <a:prstGeom prst="rect">
            <a:avLst/>
          </a:prstGeom>
        </p:spPr>
      </p:pic>
      <p:pic>
        <p:nvPicPr>
          <p:cNvPr id="2097208" name="图片 24"/>
          <p:cNvPicPr>
            <a:picLocks noChangeAspect="1"/>
          </p:cNvPicPr>
          <p:nvPr/>
        </p:nvPicPr>
        <p:blipFill rotWithShape="1">
          <a:blip r:embed="rId3" cstate="print"/>
          <a:srcRect r="74331" b="88924"/>
          <a:stretch>
            <a:fillRect/>
          </a:stretch>
        </p:blipFill>
        <p:spPr>
          <a:xfrm>
            <a:off x="-300556" y="100869"/>
            <a:ext cx="3129566" cy="759532"/>
          </a:xfrm>
          <a:prstGeom prst="rect">
            <a:avLst/>
          </a:prstGeom>
        </p:spPr>
      </p:pic>
      <p:pic>
        <p:nvPicPr>
          <p:cNvPr id="2097209" name="图片 25"/>
          <p:cNvPicPr>
            <a:picLocks noChangeAspect="1"/>
          </p:cNvPicPr>
          <p:nvPr/>
        </p:nvPicPr>
        <p:blipFill rotWithShape="1">
          <a:blip r:embed="rId3" cstate="print"/>
          <a:srcRect l="9930" t="52958" r="82570" b="34646"/>
          <a:stretch>
            <a:fillRect/>
          </a:stretch>
        </p:blipFill>
        <p:spPr>
          <a:xfrm>
            <a:off x="1522395" y="4763267"/>
            <a:ext cx="1593910" cy="1481663"/>
          </a:xfrm>
          <a:prstGeom prst="rect">
            <a:avLst/>
          </a:prstGeom>
        </p:spPr>
      </p:pic>
      <p:pic>
        <p:nvPicPr>
          <p:cNvPr id="2097210" name="图片 26"/>
          <p:cNvPicPr>
            <a:picLocks noChangeAspect="1"/>
          </p:cNvPicPr>
          <p:nvPr/>
        </p:nvPicPr>
        <p:blipFill rotWithShape="1">
          <a:blip r:embed="rId3" cstate="print"/>
          <a:srcRect l="87465" t="1873" r="2500" b="79533"/>
          <a:stretch>
            <a:fillRect/>
          </a:stretch>
        </p:blipFill>
        <p:spPr>
          <a:xfrm>
            <a:off x="10864617" y="36535"/>
            <a:ext cx="1208563" cy="1259448"/>
          </a:xfrm>
          <a:prstGeom prst="rect">
            <a:avLst/>
          </a:prstGeom>
        </p:spPr>
      </p:pic>
      <p:pic>
        <p:nvPicPr>
          <p:cNvPr id="2097211" name="图片 29"/>
          <p:cNvPicPr>
            <a:picLocks noChangeAspect="1"/>
          </p:cNvPicPr>
          <p:nvPr/>
        </p:nvPicPr>
        <p:blipFill rotWithShape="1">
          <a:blip r:embed="rId3" cstate="print"/>
          <a:srcRect l="73838" t="89393" r="6198" b="465"/>
          <a:stretch>
            <a:fillRect/>
          </a:stretch>
        </p:blipFill>
        <p:spPr>
          <a:xfrm>
            <a:off x="8864434" y="5888735"/>
            <a:ext cx="3327566" cy="950733"/>
          </a:xfrm>
          <a:prstGeom prst="rect">
            <a:avLst/>
          </a:prstGeom>
        </p:spPr>
      </p:pic>
      <p:pic>
        <p:nvPicPr>
          <p:cNvPr id="2097212" name="图片 27"/>
          <p:cNvPicPr>
            <a:picLocks noChangeAspect="1"/>
          </p:cNvPicPr>
          <p:nvPr/>
        </p:nvPicPr>
        <p:blipFill rotWithShape="1">
          <a:blip r:embed="rId4" cstate="print"/>
          <a:srcRect l="25423" r="19789" b="72883"/>
          <a:stretch>
            <a:fillRect/>
          </a:stretch>
        </p:blipFill>
        <p:spPr>
          <a:xfrm>
            <a:off x="3479939" y="-74716"/>
            <a:ext cx="7783441" cy="2166708"/>
          </a:xfrm>
          <a:prstGeom prst="rect">
            <a:avLst/>
          </a:prstGeom>
        </p:spPr>
      </p:pic>
      <p:sp>
        <p:nvSpPr>
          <p:cNvPr id="1048707" name="文本框 28"/>
          <p:cNvSpPr txBox="1"/>
          <p:nvPr/>
        </p:nvSpPr>
        <p:spPr>
          <a:xfrm>
            <a:off x="693420" y="1296035"/>
            <a:ext cx="5718810" cy="645160"/>
          </a:xfrm>
          <a:prstGeom prst="rect">
            <a:avLst/>
          </a:prstGeom>
          <a:noFill/>
        </p:spPr>
        <p:txBody>
          <a:bodyPr wrap="square" rtlCol="0">
            <a:spAutoFit/>
          </a:bodyPr>
          <a:p>
            <a:pPr algn="l"/>
            <a:r>
              <a:rPr lang="en-US" altLang="zh-CN" sz="3600" b="1" dirty="0">
                <a:solidFill>
                  <a:srgbClr val="E84117"/>
                </a:solidFill>
                <a:latin typeface="Calibri" panose="020F0502020204030204" pitchFamily="34" charset="0"/>
                <a:ea typeface="张海山锐线体2.0" panose="02000000000000000000" pitchFamily="2" charset="-122"/>
              </a:rPr>
              <a:t>Tahap-tahap Komunikasi</a:t>
            </a:r>
            <a:endParaRPr lang="en-US" altLang="zh-CN" sz="3600" b="1" dirty="0">
              <a:solidFill>
                <a:srgbClr val="E84117"/>
              </a:solidFill>
              <a:latin typeface="Calibri" panose="020F0502020204030204" pitchFamily="34" charset="0"/>
              <a:ea typeface="张海山锐线体2.0" panose="02000000000000000000" pitchFamily="2" charset="-122"/>
            </a:endParaRPr>
          </a:p>
        </p:txBody>
      </p:sp>
      <p:pic>
        <p:nvPicPr>
          <p:cNvPr id="2097213" name="图片 30"/>
          <p:cNvPicPr>
            <a:picLocks noChangeAspect="1"/>
          </p:cNvPicPr>
          <p:nvPr/>
        </p:nvPicPr>
        <p:blipFill rotWithShape="1">
          <a:blip r:embed="rId5" cstate="print"/>
          <a:srcRect l="40169" t="78873" r="35932"/>
          <a:stretch>
            <a:fillRect/>
          </a:stretch>
        </p:blipFill>
        <p:spPr>
          <a:xfrm>
            <a:off x="4997364" y="5181539"/>
            <a:ext cx="3371603" cy="1676461"/>
          </a:xfrm>
          <a:prstGeom prst="rect">
            <a:avLst/>
          </a:prstGeom>
        </p:spPr>
      </p:pic>
      <p:pic>
        <p:nvPicPr>
          <p:cNvPr id="2097214" name="图片 11"/>
          <p:cNvPicPr>
            <a:picLocks noChangeAspect="1"/>
          </p:cNvPicPr>
          <p:nvPr/>
        </p:nvPicPr>
        <p:blipFill rotWithShape="1">
          <a:blip r:embed="rId3" cstate="print"/>
          <a:srcRect l="4014" t="64415" r="75810" b="12296"/>
          <a:stretch>
            <a:fillRect/>
          </a:stretch>
        </p:blipFill>
        <p:spPr>
          <a:xfrm>
            <a:off x="-240" y="2721158"/>
            <a:ext cx="4013636" cy="2605711"/>
          </a:xfrm>
          <a:prstGeom prst="rect">
            <a:avLst/>
          </a:prstGeom>
        </p:spPr>
      </p:pic>
      <p:sp>
        <p:nvSpPr>
          <p:cNvPr id="1" name="Text Box 0"/>
          <p:cNvSpPr txBox="1"/>
          <p:nvPr/>
        </p:nvSpPr>
        <p:spPr>
          <a:xfrm>
            <a:off x="3810000" y="2135505"/>
            <a:ext cx="7843520" cy="3784600"/>
          </a:xfrm>
          <a:prstGeom prst="rect">
            <a:avLst/>
          </a:prstGeom>
          <a:noFill/>
        </p:spPr>
        <p:txBody>
          <a:bodyPr wrap="square" rtlCol="0">
            <a:spAutoFit/>
          </a:bodyPr>
          <a:p>
            <a:pPr marL="342900" lvl="0" indent="-342900" algn="l">
              <a:lnSpc>
                <a:spcPct val="150000"/>
              </a:lnSpc>
              <a:buFont typeface="Arial" panose="020B0604020202020204" pitchFamily="34" charset="0"/>
              <a:buChar char="•"/>
            </a:pPr>
            <a:r>
              <a:rPr lang="en-US" sz="2400">
                <a:latin typeface="Bahnschrift Condensed" panose="020B0502040204020203" charset="0"/>
                <a:cs typeface="Bahnschrift Condensed" panose="020B0502040204020203" charset="0"/>
                <a:sym typeface="+mn-ea"/>
              </a:rPr>
              <a:t>3. Menyepakati tindak lanjut terhadap interaksi yang telah dilakukan. Tindak lanjut yang disepakati harus relevan dengan interaksi yang baru saja dilakukan atau dengan interaksi yang akan dilakukan selanjutnya. Tindak lanjut dievaluasi dalam tahap orientasi pada pertemuan berikutnya.</a:t>
            </a:r>
            <a:endParaRPr lang="en-US" sz="2400">
              <a:latin typeface="Bahnschrift Condensed" panose="020B0502040204020203" charset="0"/>
              <a:cs typeface="Bahnschrift Condensed" panose="020B0502040204020203" charset="0"/>
            </a:endParaRPr>
          </a:p>
          <a:p>
            <a:pPr lvl="0" indent="0" algn="l">
              <a:buFont typeface="+mj-lt"/>
              <a:buNone/>
            </a:pPr>
            <a:endParaRPr lang="en-US" sz="2400">
              <a:latin typeface="Bahnschrift Condensed" panose="020B0502040204020203" charset="0"/>
              <a:cs typeface="Bahnschrift Condensed" panose="020B0502040204020203"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048707"/>
                                        </p:tgtEl>
                                        <p:attrNameLst>
                                          <p:attrName>style.visibility</p:attrName>
                                        </p:attrNameLst>
                                      </p:cBhvr>
                                      <p:to>
                                        <p:strVal val="visible"/>
                                      </p:to>
                                    </p:set>
                                    <p:anim calcmode="lin" valueType="num">
                                      <p:cBhvr>
                                        <p:cTn id="7" dur="1000" fill="hold"/>
                                        <p:tgtEl>
                                          <p:spTgt spid="1048707"/>
                                        </p:tgtEl>
                                        <p:attrNameLst>
                                          <p:attrName>ppt_w</p:attrName>
                                        </p:attrNameLst>
                                      </p:cBhvr>
                                      <p:tavLst>
                                        <p:tav tm="0">
                                          <p:val>
                                            <p:strVal val="#ppt_w+.3"/>
                                          </p:val>
                                        </p:tav>
                                        <p:tav tm="100000">
                                          <p:val>
                                            <p:strVal val="#ppt_w"/>
                                          </p:val>
                                        </p:tav>
                                      </p:tavLst>
                                    </p:anim>
                                    <p:anim calcmode="lin" valueType="num">
                                      <p:cBhvr>
                                        <p:cTn id="8" dur="1000" fill="hold"/>
                                        <p:tgtEl>
                                          <p:spTgt spid="1048707"/>
                                        </p:tgtEl>
                                        <p:attrNameLst>
                                          <p:attrName>ppt_h</p:attrName>
                                        </p:attrNameLst>
                                      </p:cBhvr>
                                      <p:tavLst>
                                        <p:tav tm="0">
                                          <p:val>
                                            <p:strVal val="#ppt_h"/>
                                          </p:val>
                                        </p:tav>
                                        <p:tav tm="100000">
                                          <p:val>
                                            <p:strVal val="#ppt_h"/>
                                          </p:val>
                                        </p:tav>
                                      </p:tavLst>
                                    </p:anim>
                                    <p:animEffect transition="in" filter="fade">
                                      <p:cBhvr>
                                        <p:cTn id="9" dur="1000"/>
                                        <p:tgtEl>
                                          <p:spTgt spid="1048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0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55" name=""/>
        <p:cNvGrpSpPr/>
        <p:nvPr/>
      </p:nvGrpSpPr>
      <p:grpSpPr>
        <a:xfrm>
          <a:off x="0" y="0"/>
          <a:ext cx="0" cy="0"/>
          <a:chOff x="0" y="0"/>
          <a:chExt cx="0" cy="0"/>
        </a:xfrm>
      </p:grpSpPr>
      <p:pic>
        <p:nvPicPr>
          <p:cNvPr id="2097206" name="图片 18"/>
          <p:cNvPicPr>
            <a:picLocks noChangeAspect="1"/>
          </p:cNvPicPr>
          <p:nvPr/>
        </p:nvPicPr>
        <p:blipFill>
          <a:blip r:embed="rId1"/>
          <a:stretch>
            <a:fillRect/>
          </a:stretch>
        </p:blipFill>
        <p:spPr>
          <a:xfrm>
            <a:off x="0" y="6096"/>
            <a:ext cx="12192000" cy="6851904"/>
          </a:xfrm>
          <a:prstGeom prst="rect">
            <a:avLst/>
          </a:prstGeom>
        </p:spPr>
      </p:pic>
      <p:pic>
        <p:nvPicPr>
          <p:cNvPr id="2097207" name="图片 19"/>
          <p:cNvPicPr>
            <a:picLocks noChangeAspect="1"/>
          </p:cNvPicPr>
          <p:nvPr/>
        </p:nvPicPr>
        <p:blipFill rotWithShape="1">
          <a:blip r:embed="rId2" cstate="print"/>
          <a:srcRect l="8451" r="9894"/>
          <a:stretch>
            <a:fillRect/>
          </a:stretch>
        </p:blipFill>
        <p:spPr>
          <a:xfrm>
            <a:off x="-620449" y="-1102617"/>
            <a:ext cx="13576515" cy="9351636"/>
          </a:xfrm>
          <a:prstGeom prst="rect">
            <a:avLst/>
          </a:prstGeom>
        </p:spPr>
      </p:pic>
      <p:pic>
        <p:nvPicPr>
          <p:cNvPr id="2097208" name="图片 24"/>
          <p:cNvPicPr>
            <a:picLocks noChangeAspect="1"/>
          </p:cNvPicPr>
          <p:nvPr/>
        </p:nvPicPr>
        <p:blipFill rotWithShape="1">
          <a:blip r:embed="rId3" cstate="print"/>
          <a:srcRect r="74331" b="88924"/>
          <a:stretch>
            <a:fillRect/>
          </a:stretch>
        </p:blipFill>
        <p:spPr>
          <a:xfrm>
            <a:off x="-300556" y="100869"/>
            <a:ext cx="3129566" cy="759532"/>
          </a:xfrm>
          <a:prstGeom prst="rect">
            <a:avLst/>
          </a:prstGeom>
        </p:spPr>
      </p:pic>
      <p:pic>
        <p:nvPicPr>
          <p:cNvPr id="2097209" name="图片 25"/>
          <p:cNvPicPr>
            <a:picLocks noChangeAspect="1"/>
          </p:cNvPicPr>
          <p:nvPr/>
        </p:nvPicPr>
        <p:blipFill rotWithShape="1">
          <a:blip r:embed="rId3" cstate="print"/>
          <a:srcRect l="9930" t="52958" r="82570" b="34646"/>
          <a:stretch>
            <a:fillRect/>
          </a:stretch>
        </p:blipFill>
        <p:spPr>
          <a:xfrm>
            <a:off x="1522395" y="4763267"/>
            <a:ext cx="1593910" cy="1481663"/>
          </a:xfrm>
          <a:prstGeom prst="rect">
            <a:avLst/>
          </a:prstGeom>
        </p:spPr>
      </p:pic>
      <p:pic>
        <p:nvPicPr>
          <p:cNvPr id="2097210" name="图片 26"/>
          <p:cNvPicPr>
            <a:picLocks noChangeAspect="1"/>
          </p:cNvPicPr>
          <p:nvPr/>
        </p:nvPicPr>
        <p:blipFill rotWithShape="1">
          <a:blip r:embed="rId3" cstate="print"/>
          <a:srcRect l="87465" t="1873" r="2500" b="79533"/>
          <a:stretch>
            <a:fillRect/>
          </a:stretch>
        </p:blipFill>
        <p:spPr>
          <a:xfrm>
            <a:off x="10864617" y="36535"/>
            <a:ext cx="1208563" cy="1259448"/>
          </a:xfrm>
          <a:prstGeom prst="rect">
            <a:avLst/>
          </a:prstGeom>
        </p:spPr>
      </p:pic>
      <p:pic>
        <p:nvPicPr>
          <p:cNvPr id="2097211" name="图片 29"/>
          <p:cNvPicPr>
            <a:picLocks noChangeAspect="1"/>
          </p:cNvPicPr>
          <p:nvPr/>
        </p:nvPicPr>
        <p:blipFill rotWithShape="1">
          <a:blip r:embed="rId3" cstate="print"/>
          <a:srcRect l="73838" t="89393" r="6198" b="465"/>
          <a:stretch>
            <a:fillRect/>
          </a:stretch>
        </p:blipFill>
        <p:spPr>
          <a:xfrm>
            <a:off x="8864434" y="5888735"/>
            <a:ext cx="3327566" cy="950733"/>
          </a:xfrm>
          <a:prstGeom prst="rect">
            <a:avLst/>
          </a:prstGeom>
        </p:spPr>
      </p:pic>
      <p:pic>
        <p:nvPicPr>
          <p:cNvPr id="2097212" name="图片 27"/>
          <p:cNvPicPr>
            <a:picLocks noChangeAspect="1"/>
          </p:cNvPicPr>
          <p:nvPr/>
        </p:nvPicPr>
        <p:blipFill rotWithShape="1">
          <a:blip r:embed="rId4" cstate="print"/>
          <a:srcRect l="25423" r="19789" b="72883"/>
          <a:stretch>
            <a:fillRect/>
          </a:stretch>
        </p:blipFill>
        <p:spPr>
          <a:xfrm>
            <a:off x="3479939" y="-74716"/>
            <a:ext cx="7783441" cy="2166708"/>
          </a:xfrm>
          <a:prstGeom prst="rect">
            <a:avLst/>
          </a:prstGeom>
        </p:spPr>
      </p:pic>
      <p:sp>
        <p:nvSpPr>
          <p:cNvPr id="1048707" name="文本框 28"/>
          <p:cNvSpPr txBox="1"/>
          <p:nvPr/>
        </p:nvSpPr>
        <p:spPr>
          <a:xfrm>
            <a:off x="693420" y="1296035"/>
            <a:ext cx="5718810" cy="645160"/>
          </a:xfrm>
          <a:prstGeom prst="rect">
            <a:avLst/>
          </a:prstGeom>
          <a:noFill/>
        </p:spPr>
        <p:txBody>
          <a:bodyPr wrap="square" rtlCol="0">
            <a:spAutoFit/>
          </a:bodyPr>
          <a:p>
            <a:pPr algn="l"/>
            <a:r>
              <a:rPr lang="en-US" altLang="zh-CN" sz="3600" b="1" dirty="0">
                <a:solidFill>
                  <a:srgbClr val="E84117"/>
                </a:solidFill>
                <a:latin typeface="Calibri" panose="020F0502020204030204" pitchFamily="34" charset="0"/>
                <a:ea typeface="张海山锐线体2.0" panose="02000000000000000000" pitchFamily="2" charset="-122"/>
              </a:rPr>
              <a:t>Sikap selama komunikasi</a:t>
            </a:r>
            <a:endParaRPr lang="en-US" altLang="zh-CN" sz="3600" b="1" dirty="0">
              <a:solidFill>
                <a:srgbClr val="E84117"/>
              </a:solidFill>
              <a:latin typeface="Calibri" panose="020F0502020204030204" pitchFamily="34" charset="0"/>
              <a:ea typeface="张海山锐线体2.0" panose="02000000000000000000" pitchFamily="2" charset="-122"/>
            </a:endParaRPr>
          </a:p>
        </p:txBody>
      </p:sp>
      <p:pic>
        <p:nvPicPr>
          <p:cNvPr id="2097213" name="图片 30"/>
          <p:cNvPicPr>
            <a:picLocks noChangeAspect="1"/>
          </p:cNvPicPr>
          <p:nvPr/>
        </p:nvPicPr>
        <p:blipFill rotWithShape="1">
          <a:blip r:embed="rId5" cstate="print"/>
          <a:srcRect l="40169" t="78873" r="35932"/>
          <a:stretch>
            <a:fillRect/>
          </a:stretch>
        </p:blipFill>
        <p:spPr>
          <a:xfrm>
            <a:off x="4997364" y="5181539"/>
            <a:ext cx="3371603" cy="1676461"/>
          </a:xfrm>
          <a:prstGeom prst="rect">
            <a:avLst/>
          </a:prstGeom>
        </p:spPr>
      </p:pic>
      <p:pic>
        <p:nvPicPr>
          <p:cNvPr id="2097214" name="图片 11"/>
          <p:cNvPicPr>
            <a:picLocks noChangeAspect="1"/>
          </p:cNvPicPr>
          <p:nvPr/>
        </p:nvPicPr>
        <p:blipFill rotWithShape="1">
          <a:blip r:embed="rId3" cstate="print"/>
          <a:srcRect l="4014" t="64415" r="75810" b="12296"/>
          <a:stretch>
            <a:fillRect/>
          </a:stretch>
        </p:blipFill>
        <p:spPr>
          <a:xfrm>
            <a:off x="-240" y="2721158"/>
            <a:ext cx="4013636" cy="2605711"/>
          </a:xfrm>
          <a:prstGeom prst="rect">
            <a:avLst/>
          </a:prstGeom>
        </p:spPr>
      </p:pic>
      <p:sp>
        <p:nvSpPr>
          <p:cNvPr id="1" name="Text Box 0"/>
          <p:cNvSpPr txBox="1"/>
          <p:nvPr/>
        </p:nvSpPr>
        <p:spPr>
          <a:xfrm>
            <a:off x="3810000" y="2135505"/>
            <a:ext cx="7843520" cy="3969385"/>
          </a:xfrm>
          <a:prstGeom prst="rect">
            <a:avLst/>
          </a:prstGeom>
          <a:noFill/>
        </p:spPr>
        <p:txBody>
          <a:bodyPr wrap="square" rtlCol="0">
            <a:spAutoFit/>
          </a:bodyPr>
          <a:p>
            <a:pPr marL="457200" lvl="0" indent="-457200" algn="l">
              <a:lnSpc>
                <a:spcPct val="150000"/>
              </a:lnSpc>
              <a:buFont typeface="+mj-lt"/>
              <a:buAutoNum type="arabicPeriod"/>
            </a:pPr>
            <a:r>
              <a:rPr lang="en-US" sz="2400">
                <a:latin typeface="Bahnschrift Condensed" panose="020B0502040204020203" charset="0"/>
                <a:cs typeface="Bahnschrift Condensed" panose="020B0502040204020203" charset="0"/>
                <a:sym typeface="+mn-ea"/>
              </a:rPr>
              <a:t>Berhadapan Artinya dari posisi ini adalah "Saya siap untuk anda"</a:t>
            </a:r>
            <a:endParaRPr lang="en-US" sz="2400">
              <a:latin typeface="Bahnschrift Condensed" panose="020B0502040204020203" charset="0"/>
              <a:cs typeface="Bahnschrift Condensed" panose="020B0502040204020203" charset="0"/>
              <a:sym typeface="+mn-ea"/>
            </a:endParaRPr>
          </a:p>
          <a:p>
            <a:pPr marL="457200" lvl="0" indent="-457200" algn="l">
              <a:lnSpc>
                <a:spcPct val="150000"/>
              </a:lnSpc>
              <a:buFont typeface="+mj-lt"/>
              <a:buAutoNum type="arabicPeriod"/>
            </a:pPr>
            <a:r>
              <a:rPr lang="en-US" sz="2400">
                <a:latin typeface="Bahnschrift Condensed" panose="020B0502040204020203" charset="0"/>
                <a:cs typeface="Bahnschrift Condensed" panose="020B0502040204020203" charset="0"/>
                <a:sym typeface="+mn-ea"/>
              </a:rPr>
              <a:t>Mempertahankan kontak mata.</a:t>
            </a:r>
            <a:endParaRPr lang="en-US" sz="2400">
              <a:latin typeface="Bahnschrift Condensed" panose="020B0502040204020203" charset="0"/>
              <a:cs typeface="Bahnschrift Condensed" panose="020B0502040204020203" charset="0"/>
              <a:sym typeface="+mn-ea"/>
            </a:endParaRPr>
          </a:p>
          <a:p>
            <a:pPr marL="457200" lvl="0" indent="-457200" algn="l">
              <a:lnSpc>
                <a:spcPct val="150000"/>
              </a:lnSpc>
              <a:buFont typeface="+mj-lt"/>
              <a:buAutoNum type="arabicPeriod"/>
            </a:pPr>
            <a:r>
              <a:rPr lang="en-US" sz="2400">
                <a:latin typeface="Bahnschrift Condensed" panose="020B0502040204020203" charset="0"/>
                <a:cs typeface="Bahnschrift Condensed" panose="020B0502040204020203" charset="0"/>
                <a:sym typeface="+mn-ea"/>
              </a:rPr>
              <a:t>Membungkus ke arah klien Posisi ini menunjukkan keinginan untuk mengatakan atau mendengar sesuatu</a:t>
            </a:r>
            <a:endParaRPr lang="en-US" sz="2400">
              <a:latin typeface="Bahnschrift Condensed" panose="020B0502040204020203" charset="0"/>
              <a:cs typeface="Bahnschrift Condensed" panose="020B0502040204020203" charset="0"/>
              <a:sym typeface="+mn-ea"/>
            </a:endParaRPr>
          </a:p>
          <a:p>
            <a:pPr marL="457200" lvl="0" indent="-457200" algn="l">
              <a:lnSpc>
                <a:spcPct val="150000"/>
              </a:lnSpc>
              <a:buFont typeface="+mj-lt"/>
              <a:buAutoNum type="arabicPeriod"/>
            </a:pPr>
            <a:endParaRPr lang="en-US" sz="2400">
              <a:latin typeface="Bahnschrift Condensed" panose="020B0502040204020203" charset="0"/>
              <a:cs typeface="Bahnschrift Condensed" panose="020B0502040204020203"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048707"/>
                                        </p:tgtEl>
                                        <p:attrNameLst>
                                          <p:attrName>style.visibility</p:attrName>
                                        </p:attrNameLst>
                                      </p:cBhvr>
                                      <p:to>
                                        <p:strVal val="visible"/>
                                      </p:to>
                                    </p:set>
                                    <p:anim calcmode="lin" valueType="num">
                                      <p:cBhvr>
                                        <p:cTn id="7" dur="1000" fill="hold"/>
                                        <p:tgtEl>
                                          <p:spTgt spid="1048707"/>
                                        </p:tgtEl>
                                        <p:attrNameLst>
                                          <p:attrName>ppt_w</p:attrName>
                                        </p:attrNameLst>
                                      </p:cBhvr>
                                      <p:tavLst>
                                        <p:tav tm="0">
                                          <p:val>
                                            <p:strVal val="#ppt_w+.3"/>
                                          </p:val>
                                        </p:tav>
                                        <p:tav tm="100000">
                                          <p:val>
                                            <p:strVal val="#ppt_w"/>
                                          </p:val>
                                        </p:tav>
                                      </p:tavLst>
                                    </p:anim>
                                    <p:anim calcmode="lin" valueType="num">
                                      <p:cBhvr>
                                        <p:cTn id="8" dur="1000" fill="hold"/>
                                        <p:tgtEl>
                                          <p:spTgt spid="1048707"/>
                                        </p:tgtEl>
                                        <p:attrNameLst>
                                          <p:attrName>ppt_h</p:attrName>
                                        </p:attrNameLst>
                                      </p:cBhvr>
                                      <p:tavLst>
                                        <p:tav tm="0">
                                          <p:val>
                                            <p:strVal val="#ppt_h"/>
                                          </p:val>
                                        </p:tav>
                                        <p:tav tm="100000">
                                          <p:val>
                                            <p:strVal val="#ppt_h"/>
                                          </p:val>
                                        </p:tav>
                                      </p:tavLst>
                                    </p:anim>
                                    <p:animEffect transition="in" filter="fade">
                                      <p:cBhvr>
                                        <p:cTn id="9" dur="1000"/>
                                        <p:tgtEl>
                                          <p:spTgt spid="1048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0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55" name=""/>
        <p:cNvGrpSpPr/>
        <p:nvPr/>
      </p:nvGrpSpPr>
      <p:grpSpPr>
        <a:xfrm>
          <a:off x="0" y="0"/>
          <a:ext cx="0" cy="0"/>
          <a:chOff x="0" y="0"/>
          <a:chExt cx="0" cy="0"/>
        </a:xfrm>
      </p:grpSpPr>
      <p:pic>
        <p:nvPicPr>
          <p:cNvPr id="2097206" name="图片 18"/>
          <p:cNvPicPr>
            <a:picLocks noChangeAspect="1"/>
          </p:cNvPicPr>
          <p:nvPr/>
        </p:nvPicPr>
        <p:blipFill>
          <a:blip r:embed="rId1"/>
          <a:stretch>
            <a:fillRect/>
          </a:stretch>
        </p:blipFill>
        <p:spPr>
          <a:xfrm>
            <a:off x="0" y="6096"/>
            <a:ext cx="12192000" cy="6851904"/>
          </a:xfrm>
          <a:prstGeom prst="rect">
            <a:avLst/>
          </a:prstGeom>
        </p:spPr>
      </p:pic>
      <p:pic>
        <p:nvPicPr>
          <p:cNvPr id="2097207" name="图片 19"/>
          <p:cNvPicPr>
            <a:picLocks noChangeAspect="1"/>
          </p:cNvPicPr>
          <p:nvPr/>
        </p:nvPicPr>
        <p:blipFill rotWithShape="1">
          <a:blip r:embed="rId2" cstate="print"/>
          <a:srcRect l="8451" r="9894"/>
          <a:stretch>
            <a:fillRect/>
          </a:stretch>
        </p:blipFill>
        <p:spPr>
          <a:xfrm>
            <a:off x="-620449" y="-1102617"/>
            <a:ext cx="13576515" cy="9351636"/>
          </a:xfrm>
          <a:prstGeom prst="rect">
            <a:avLst/>
          </a:prstGeom>
        </p:spPr>
      </p:pic>
      <p:pic>
        <p:nvPicPr>
          <p:cNvPr id="2097208" name="图片 24"/>
          <p:cNvPicPr>
            <a:picLocks noChangeAspect="1"/>
          </p:cNvPicPr>
          <p:nvPr/>
        </p:nvPicPr>
        <p:blipFill rotWithShape="1">
          <a:blip r:embed="rId3" cstate="print"/>
          <a:srcRect r="74331" b="88924"/>
          <a:stretch>
            <a:fillRect/>
          </a:stretch>
        </p:blipFill>
        <p:spPr>
          <a:xfrm>
            <a:off x="-300556" y="100869"/>
            <a:ext cx="3129566" cy="759532"/>
          </a:xfrm>
          <a:prstGeom prst="rect">
            <a:avLst/>
          </a:prstGeom>
        </p:spPr>
      </p:pic>
      <p:pic>
        <p:nvPicPr>
          <p:cNvPr id="2097209" name="图片 25"/>
          <p:cNvPicPr>
            <a:picLocks noChangeAspect="1"/>
          </p:cNvPicPr>
          <p:nvPr/>
        </p:nvPicPr>
        <p:blipFill rotWithShape="1">
          <a:blip r:embed="rId3" cstate="print"/>
          <a:srcRect l="9930" t="52958" r="82570" b="34646"/>
          <a:stretch>
            <a:fillRect/>
          </a:stretch>
        </p:blipFill>
        <p:spPr>
          <a:xfrm>
            <a:off x="1522395" y="4763267"/>
            <a:ext cx="1593910" cy="1481663"/>
          </a:xfrm>
          <a:prstGeom prst="rect">
            <a:avLst/>
          </a:prstGeom>
        </p:spPr>
      </p:pic>
      <p:pic>
        <p:nvPicPr>
          <p:cNvPr id="2097210" name="图片 26"/>
          <p:cNvPicPr>
            <a:picLocks noChangeAspect="1"/>
          </p:cNvPicPr>
          <p:nvPr/>
        </p:nvPicPr>
        <p:blipFill rotWithShape="1">
          <a:blip r:embed="rId3" cstate="print"/>
          <a:srcRect l="87465" t="1873" r="2500" b="79533"/>
          <a:stretch>
            <a:fillRect/>
          </a:stretch>
        </p:blipFill>
        <p:spPr>
          <a:xfrm>
            <a:off x="10864617" y="36535"/>
            <a:ext cx="1208563" cy="1259448"/>
          </a:xfrm>
          <a:prstGeom prst="rect">
            <a:avLst/>
          </a:prstGeom>
        </p:spPr>
      </p:pic>
      <p:pic>
        <p:nvPicPr>
          <p:cNvPr id="2097211" name="图片 29"/>
          <p:cNvPicPr>
            <a:picLocks noChangeAspect="1"/>
          </p:cNvPicPr>
          <p:nvPr/>
        </p:nvPicPr>
        <p:blipFill rotWithShape="1">
          <a:blip r:embed="rId3" cstate="print"/>
          <a:srcRect l="73838" t="89393" r="6198" b="465"/>
          <a:stretch>
            <a:fillRect/>
          </a:stretch>
        </p:blipFill>
        <p:spPr>
          <a:xfrm>
            <a:off x="8864434" y="5888735"/>
            <a:ext cx="3327566" cy="950733"/>
          </a:xfrm>
          <a:prstGeom prst="rect">
            <a:avLst/>
          </a:prstGeom>
        </p:spPr>
      </p:pic>
      <p:pic>
        <p:nvPicPr>
          <p:cNvPr id="2097212" name="图片 27"/>
          <p:cNvPicPr>
            <a:picLocks noChangeAspect="1"/>
          </p:cNvPicPr>
          <p:nvPr/>
        </p:nvPicPr>
        <p:blipFill rotWithShape="1">
          <a:blip r:embed="rId4" cstate="print"/>
          <a:srcRect l="25423" r="19789" b="72883"/>
          <a:stretch>
            <a:fillRect/>
          </a:stretch>
        </p:blipFill>
        <p:spPr>
          <a:xfrm>
            <a:off x="3479939" y="-74716"/>
            <a:ext cx="7783441" cy="2166708"/>
          </a:xfrm>
          <a:prstGeom prst="rect">
            <a:avLst/>
          </a:prstGeom>
        </p:spPr>
      </p:pic>
      <p:sp>
        <p:nvSpPr>
          <p:cNvPr id="1048707" name="文本框 28"/>
          <p:cNvSpPr txBox="1"/>
          <p:nvPr/>
        </p:nvSpPr>
        <p:spPr>
          <a:xfrm>
            <a:off x="693420" y="1296035"/>
            <a:ext cx="5718810" cy="645160"/>
          </a:xfrm>
          <a:prstGeom prst="rect">
            <a:avLst/>
          </a:prstGeom>
          <a:noFill/>
        </p:spPr>
        <p:txBody>
          <a:bodyPr wrap="square" rtlCol="0">
            <a:spAutoFit/>
          </a:bodyPr>
          <a:p>
            <a:pPr algn="l"/>
            <a:r>
              <a:rPr lang="en-US" altLang="zh-CN" sz="3600" b="1" dirty="0">
                <a:solidFill>
                  <a:srgbClr val="E84117"/>
                </a:solidFill>
                <a:latin typeface="Calibri" panose="020F0502020204030204" pitchFamily="34" charset="0"/>
                <a:ea typeface="张海山锐线体2.0" panose="02000000000000000000" pitchFamily="2" charset="-122"/>
              </a:rPr>
              <a:t>Sikap selama komunikasi</a:t>
            </a:r>
            <a:endParaRPr lang="en-US" altLang="zh-CN" sz="3600" b="1" dirty="0">
              <a:solidFill>
                <a:srgbClr val="E84117"/>
              </a:solidFill>
              <a:latin typeface="Calibri" panose="020F0502020204030204" pitchFamily="34" charset="0"/>
              <a:ea typeface="张海山锐线体2.0" panose="02000000000000000000" pitchFamily="2" charset="-122"/>
            </a:endParaRPr>
          </a:p>
        </p:txBody>
      </p:sp>
      <p:pic>
        <p:nvPicPr>
          <p:cNvPr id="2097213" name="图片 30"/>
          <p:cNvPicPr>
            <a:picLocks noChangeAspect="1"/>
          </p:cNvPicPr>
          <p:nvPr/>
        </p:nvPicPr>
        <p:blipFill rotWithShape="1">
          <a:blip r:embed="rId5" cstate="print"/>
          <a:srcRect l="40169" t="78873" r="35932"/>
          <a:stretch>
            <a:fillRect/>
          </a:stretch>
        </p:blipFill>
        <p:spPr>
          <a:xfrm>
            <a:off x="4997364" y="5181539"/>
            <a:ext cx="3371603" cy="1676461"/>
          </a:xfrm>
          <a:prstGeom prst="rect">
            <a:avLst/>
          </a:prstGeom>
        </p:spPr>
      </p:pic>
      <p:pic>
        <p:nvPicPr>
          <p:cNvPr id="2097214" name="图片 11"/>
          <p:cNvPicPr>
            <a:picLocks noChangeAspect="1"/>
          </p:cNvPicPr>
          <p:nvPr/>
        </p:nvPicPr>
        <p:blipFill rotWithShape="1">
          <a:blip r:embed="rId3" cstate="print"/>
          <a:srcRect l="4014" t="64415" r="75810" b="12296"/>
          <a:stretch>
            <a:fillRect/>
          </a:stretch>
        </p:blipFill>
        <p:spPr>
          <a:xfrm>
            <a:off x="-240" y="2721158"/>
            <a:ext cx="4013636" cy="2605711"/>
          </a:xfrm>
          <a:prstGeom prst="rect">
            <a:avLst/>
          </a:prstGeom>
        </p:spPr>
      </p:pic>
      <p:sp>
        <p:nvSpPr>
          <p:cNvPr id="1" name="Text Box 0"/>
          <p:cNvSpPr txBox="1"/>
          <p:nvPr/>
        </p:nvSpPr>
        <p:spPr>
          <a:xfrm>
            <a:off x="3810000" y="2135505"/>
            <a:ext cx="7843520" cy="3415030"/>
          </a:xfrm>
          <a:prstGeom prst="rect">
            <a:avLst/>
          </a:prstGeom>
          <a:noFill/>
        </p:spPr>
        <p:txBody>
          <a:bodyPr wrap="square" rtlCol="0">
            <a:spAutoFit/>
          </a:bodyPr>
          <a:p>
            <a:pPr marL="457200" lvl="0" indent="-457200" algn="l">
              <a:lnSpc>
                <a:spcPct val="150000"/>
              </a:lnSpc>
              <a:buFont typeface="+mj-lt"/>
              <a:buAutoNum type="arabicPeriod" startAt="4"/>
            </a:pPr>
            <a:r>
              <a:rPr lang="en-US" sz="2400">
                <a:latin typeface="Bahnschrift Condensed" panose="020B0502040204020203" charset="0"/>
                <a:cs typeface="Bahnschrift Condensed" panose="020B0502040204020203" charset="0"/>
                <a:sym typeface="+mn-ea"/>
              </a:rPr>
              <a:t>Mempertahankan sikap terbuka, Yaitu sikap tidak melipat kaki atau tangan menunjukkan keterbukaan untuk berkomunikasi</a:t>
            </a:r>
            <a:endParaRPr lang="en-US" sz="2400">
              <a:latin typeface="Bahnschrift Condensed" panose="020B0502040204020203" charset="0"/>
              <a:cs typeface="Bahnschrift Condensed" panose="020B0502040204020203" charset="0"/>
              <a:sym typeface="+mn-ea"/>
            </a:endParaRPr>
          </a:p>
          <a:p>
            <a:pPr marL="457200" lvl="0" indent="-457200" algn="l">
              <a:lnSpc>
                <a:spcPct val="150000"/>
              </a:lnSpc>
              <a:buFont typeface="+mj-lt"/>
              <a:buAutoNum type="arabicPeriod" startAt="4"/>
            </a:pPr>
            <a:r>
              <a:rPr lang="en-US" sz="2400">
                <a:latin typeface="Bahnschrift Condensed" panose="020B0502040204020203" charset="0"/>
                <a:cs typeface="Bahnschrift Condensed" panose="020B0502040204020203" charset="0"/>
                <a:sym typeface="+mn-ea"/>
              </a:rPr>
              <a:t>Tetap rileks. Tetap dapat mengontrol keseimbangan antara ketegangan dan relaksasi dalam memberi respon kepada klien</a:t>
            </a:r>
            <a:endParaRPr lang="en-US" sz="2400">
              <a:latin typeface="Bahnschrift Condensed" panose="020B0502040204020203" charset="0"/>
              <a:cs typeface="Bahnschrift Condensed" panose="020B0502040204020203"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048707"/>
                                        </p:tgtEl>
                                        <p:attrNameLst>
                                          <p:attrName>style.visibility</p:attrName>
                                        </p:attrNameLst>
                                      </p:cBhvr>
                                      <p:to>
                                        <p:strVal val="visible"/>
                                      </p:to>
                                    </p:set>
                                    <p:anim calcmode="lin" valueType="num">
                                      <p:cBhvr>
                                        <p:cTn id="7" dur="1000" fill="hold"/>
                                        <p:tgtEl>
                                          <p:spTgt spid="1048707"/>
                                        </p:tgtEl>
                                        <p:attrNameLst>
                                          <p:attrName>ppt_w</p:attrName>
                                        </p:attrNameLst>
                                      </p:cBhvr>
                                      <p:tavLst>
                                        <p:tav tm="0">
                                          <p:val>
                                            <p:strVal val="#ppt_w+.3"/>
                                          </p:val>
                                        </p:tav>
                                        <p:tav tm="100000">
                                          <p:val>
                                            <p:strVal val="#ppt_w"/>
                                          </p:val>
                                        </p:tav>
                                      </p:tavLst>
                                    </p:anim>
                                    <p:anim calcmode="lin" valueType="num">
                                      <p:cBhvr>
                                        <p:cTn id="8" dur="1000" fill="hold"/>
                                        <p:tgtEl>
                                          <p:spTgt spid="1048707"/>
                                        </p:tgtEl>
                                        <p:attrNameLst>
                                          <p:attrName>ppt_h</p:attrName>
                                        </p:attrNameLst>
                                      </p:cBhvr>
                                      <p:tavLst>
                                        <p:tav tm="0">
                                          <p:val>
                                            <p:strVal val="#ppt_h"/>
                                          </p:val>
                                        </p:tav>
                                        <p:tav tm="100000">
                                          <p:val>
                                            <p:strVal val="#ppt_h"/>
                                          </p:val>
                                        </p:tav>
                                      </p:tavLst>
                                    </p:anim>
                                    <p:animEffect transition="in" filter="fade">
                                      <p:cBhvr>
                                        <p:cTn id="9" dur="1000"/>
                                        <p:tgtEl>
                                          <p:spTgt spid="1048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0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55" name=""/>
        <p:cNvGrpSpPr/>
        <p:nvPr/>
      </p:nvGrpSpPr>
      <p:grpSpPr>
        <a:xfrm>
          <a:off x="0" y="0"/>
          <a:ext cx="0" cy="0"/>
          <a:chOff x="0" y="0"/>
          <a:chExt cx="0" cy="0"/>
        </a:xfrm>
      </p:grpSpPr>
      <p:pic>
        <p:nvPicPr>
          <p:cNvPr id="2097206" name="图片 18"/>
          <p:cNvPicPr>
            <a:picLocks noChangeAspect="1"/>
          </p:cNvPicPr>
          <p:nvPr/>
        </p:nvPicPr>
        <p:blipFill>
          <a:blip r:embed="rId1"/>
          <a:stretch>
            <a:fillRect/>
          </a:stretch>
        </p:blipFill>
        <p:spPr>
          <a:xfrm>
            <a:off x="0" y="6096"/>
            <a:ext cx="12192000" cy="6851904"/>
          </a:xfrm>
          <a:prstGeom prst="rect">
            <a:avLst/>
          </a:prstGeom>
        </p:spPr>
      </p:pic>
      <p:pic>
        <p:nvPicPr>
          <p:cNvPr id="2097207" name="图片 19"/>
          <p:cNvPicPr>
            <a:picLocks noChangeAspect="1"/>
          </p:cNvPicPr>
          <p:nvPr/>
        </p:nvPicPr>
        <p:blipFill rotWithShape="1">
          <a:blip r:embed="rId2" cstate="print"/>
          <a:srcRect l="8451" r="9894"/>
          <a:stretch>
            <a:fillRect/>
          </a:stretch>
        </p:blipFill>
        <p:spPr>
          <a:xfrm>
            <a:off x="-620449" y="-1102617"/>
            <a:ext cx="13576515" cy="9351636"/>
          </a:xfrm>
          <a:prstGeom prst="rect">
            <a:avLst/>
          </a:prstGeom>
        </p:spPr>
      </p:pic>
      <p:pic>
        <p:nvPicPr>
          <p:cNvPr id="2097208" name="图片 24"/>
          <p:cNvPicPr>
            <a:picLocks noChangeAspect="1"/>
          </p:cNvPicPr>
          <p:nvPr/>
        </p:nvPicPr>
        <p:blipFill rotWithShape="1">
          <a:blip r:embed="rId3" cstate="print"/>
          <a:srcRect r="74331" b="88924"/>
          <a:stretch>
            <a:fillRect/>
          </a:stretch>
        </p:blipFill>
        <p:spPr>
          <a:xfrm>
            <a:off x="-300556" y="100869"/>
            <a:ext cx="3129566" cy="759532"/>
          </a:xfrm>
          <a:prstGeom prst="rect">
            <a:avLst/>
          </a:prstGeom>
        </p:spPr>
      </p:pic>
      <p:pic>
        <p:nvPicPr>
          <p:cNvPr id="2097209" name="图片 25"/>
          <p:cNvPicPr>
            <a:picLocks noChangeAspect="1"/>
          </p:cNvPicPr>
          <p:nvPr/>
        </p:nvPicPr>
        <p:blipFill rotWithShape="1">
          <a:blip r:embed="rId3" cstate="print"/>
          <a:srcRect l="9930" t="52958" r="82570" b="34646"/>
          <a:stretch>
            <a:fillRect/>
          </a:stretch>
        </p:blipFill>
        <p:spPr>
          <a:xfrm>
            <a:off x="1522395" y="4763267"/>
            <a:ext cx="1593910" cy="1481663"/>
          </a:xfrm>
          <a:prstGeom prst="rect">
            <a:avLst/>
          </a:prstGeom>
        </p:spPr>
      </p:pic>
      <p:pic>
        <p:nvPicPr>
          <p:cNvPr id="2097210" name="图片 26"/>
          <p:cNvPicPr>
            <a:picLocks noChangeAspect="1"/>
          </p:cNvPicPr>
          <p:nvPr/>
        </p:nvPicPr>
        <p:blipFill rotWithShape="1">
          <a:blip r:embed="rId3" cstate="print"/>
          <a:srcRect l="87465" t="1873" r="2500" b="79533"/>
          <a:stretch>
            <a:fillRect/>
          </a:stretch>
        </p:blipFill>
        <p:spPr>
          <a:xfrm>
            <a:off x="10864617" y="36535"/>
            <a:ext cx="1208563" cy="1259448"/>
          </a:xfrm>
          <a:prstGeom prst="rect">
            <a:avLst/>
          </a:prstGeom>
        </p:spPr>
      </p:pic>
      <p:pic>
        <p:nvPicPr>
          <p:cNvPr id="2097211" name="图片 29"/>
          <p:cNvPicPr>
            <a:picLocks noChangeAspect="1"/>
          </p:cNvPicPr>
          <p:nvPr/>
        </p:nvPicPr>
        <p:blipFill rotWithShape="1">
          <a:blip r:embed="rId3" cstate="print"/>
          <a:srcRect l="73838" t="89393" r="6198" b="465"/>
          <a:stretch>
            <a:fillRect/>
          </a:stretch>
        </p:blipFill>
        <p:spPr>
          <a:xfrm>
            <a:off x="8864434" y="5888735"/>
            <a:ext cx="3327566" cy="950733"/>
          </a:xfrm>
          <a:prstGeom prst="rect">
            <a:avLst/>
          </a:prstGeom>
        </p:spPr>
      </p:pic>
      <p:pic>
        <p:nvPicPr>
          <p:cNvPr id="2097212" name="图片 27"/>
          <p:cNvPicPr>
            <a:picLocks noChangeAspect="1"/>
          </p:cNvPicPr>
          <p:nvPr/>
        </p:nvPicPr>
        <p:blipFill rotWithShape="1">
          <a:blip r:embed="rId4" cstate="print"/>
          <a:srcRect l="25423" r="19789" b="72883"/>
          <a:stretch>
            <a:fillRect/>
          </a:stretch>
        </p:blipFill>
        <p:spPr>
          <a:xfrm>
            <a:off x="3479939" y="-74716"/>
            <a:ext cx="7783441" cy="2166708"/>
          </a:xfrm>
          <a:prstGeom prst="rect">
            <a:avLst/>
          </a:prstGeom>
        </p:spPr>
      </p:pic>
      <p:sp>
        <p:nvSpPr>
          <p:cNvPr id="1048707" name="文本框 28"/>
          <p:cNvSpPr txBox="1"/>
          <p:nvPr/>
        </p:nvSpPr>
        <p:spPr>
          <a:xfrm>
            <a:off x="693420" y="1296035"/>
            <a:ext cx="5718810" cy="645160"/>
          </a:xfrm>
          <a:prstGeom prst="rect">
            <a:avLst/>
          </a:prstGeom>
          <a:noFill/>
        </p:spPr>
        <p:txBody>
          <a:bodyPr wrap="square" rtlCol="0">
            <a:spAutoFit/>
          </a:bodyPr>
          <a:p>
            <a:pPr algn="l"/>
            <a:r>
              <a:rPr lang="en-US" altLang="zh-CN" sz="3600" b="1" dirty="0">
                <a:solidFill>
                  <a:srgbClr val="E84117"/>
                </a:solidFill>
                <a:latin typeface="Calibri" panose="020F0502020204030204" pitchFamily="34" charset="0"/>
                <a:ea typeface="张海山锐线体2.0" panose="02000000000000000000" pitchFamily="2" charset="-122"/>
              </a:rPr>
              <a:t>Daftar Pusataka</a:t>
            </a:r>
            <a:endParaRPr lang="en-US" altLang="zh-CN" sz="3600" b="1" dirty="0">
              <a:solidFill>
                <a:srgbClr val="E84117"/>
              </a:solidFill>
              <a:latin typeface="Calibri" panose="020F0502020204030204" pitchFamily="34" charset="0"/>
              <a:ea typeface="张海山锐线体2.0" panose="02000000000000000000" pitchFamily="2" charset="-122"/>
            </a:endParaRPr>
          </a:p>
        </p:txBody>
      </p:sp>
      <p:pic>
        <p:nvPicPr>
          <p:cNvPr id="2097213" name="图片 30"/>
          <p:cNvPicPr>
            <a:picLocks noChangeAspect="1"/>
          </p:cNvPicPr>
          <p:nvPr/>
        </p:nvPicPr>
        <p:blipFill rotWithShape="1">
          <a:blip r:embed="rId5" cstate="print"/>
          <a:srcRect l="40169" t="78873" r="35932"/>
          <a:stretch>
            <a:fillRect/>
          </a:stretch>
        </p:blipFill>
        <p:spPr>
          <a:xfrm>
            <a:off x="4997364" y="5181539"/>
            <a:ext cx="3371603" cy="1676461"/>
          </a:xfrm>
          <a:prstGeom prst="rect">
            <a:avLst/>
          </a:prstGeom>
        </p:spPr>
      </p:pic>
      <p:pic>
        <p:nvPicPr>
          <p:cNvPr id="2097214" name="图片 11"/>
          <p:cNvPicPr>
            <a:picLocks noChangeAspect="1"/>
          </p:cNvPicPr>
          <p:nvPr/>
        </p:nvPicPr>
        <p:blipFill rotWithShape="1">
          <a:blip r:embed="rId3" cstate="print"/>
          <a:srcRect l="4014" t="64415" r="75810" b="12296"/>
          <a:stretch>
            <a:fillRect/>
          </a:stretch>
        </p:blipFill>
        <p:spPr>
          <a:xfrm>
            <a:off x="-240" y="2721158"/>
            <a:ext cx="4013636" cy="2605711"/>
          </a:xfrm>
          <a:prstGeom prst="rect">
            <a:avLst/>
          </a:prstGeom>
        </p:spPr>
      </p:pic>
      <p:sp>
        <p:nvSpPr>
          <p:cNvPr id="1" name="Text Box 0"/>
          <p:cNvSpPr txBox="1"/>
          <p:nvPr/>
        </p:nvSpPr>
        <p:spPr>
          <a:xfrm>
            <a:off x="3759200" y="1810385"/>
            <a:ext cx="7843520" cy="3876675"/>
          </a:xfrm>
          <a:prstGeom prst="rect">
            <a:avLst/>
          </a:prstGeom>
          <a:noFill/>
        </p:spPr>
        <p:txBody>
          <a:bodyPr wrap="square" rtlCol="0">
            <a:spAutoFit/>
          </a:bodyPr>
          <a:p>
            <a:pPr lvl="0" indent="0" algn="l">
              <a:lnSpc>
                <a:spcPct val="150000"/>
              </a:lnSpc>
              <a:buFont typeface="+mj-lt"/>
              <a:buNone/>
            </a:pPr>
            <a:r>
              <a:rPr lang="en-US" sz="2400">
                <a:latin typeface="Bahnschrift Condensed" panose="020B0502040204020203" charset="0"/>
                <a:cs typeface="Bahnschrift Condensed" panose="020B0502040204020203" charset="0"/>
                <a:sym typeface="+mn-ea"/>
              </a:rPr>
              <a:t>  </a:t>
            </a:r>
            <a:r>
              <a:rPr lang="en-US" sz="1400">
                <a:latin typeface="Bahnschrift Condensed" panose="020B0502040204020203" charset="0"/>
                <a:cs typeface="Bahnschrift Condensed" panose="020B0502040204020203" charset="0"/>
                <a:sym typeface="+mn-ea"/>
              </a:rPr>
              <a:t>    Anthony, R. 1992. Rahasia membangun kepercayaan diri. Jakarta: Binanupa Aksara</a:t>
            </a:r>
            <a:endParaRPr lang="en-US" sz="1400">
              <a:latin typeface="Bahnschrift Condensed" panose="020B0502040204020203" charset="0"/>
              <a:cs typeface="Bahnschrift Condensed" panose="020B0502040204020203" charset="0"/>
              <a:sym typeface="+mn-ea"/>
            </a:endParaRPr>
          </a:p>
          <a:p>
            <a:pPr lvl="0" indent="0" algn="l">
              <a:lnSpc>
                <a:spcPct val="150000"/>
              </a:lnSpc>
              <a:buFont typeface="+mj-lt"/>
              <a:buNone/>
            </a:pPr>
            <a:r>
              <a:rPr lang="en-US" sz="1400">
                <a:latin typeface="Bahnschrift Condensed" panose="020B0502040204020203" charset="0"/>
                <a:cs typeface="Bahnschrift Condensed" panose="020B0502040204020203" charset="0"/>
                <a:sym typeface="+mn-ea"/>
              </a:rPr>
              <a:t>      Anwar, H. 2012. Apu In Percaya Diri. (Online), dalam http://googleweblight.com/liteurlhttp://holikolanwar.blogspot.com/2012/05/ percaya diri-pd-apa-itu-percaya-sliti, diakses (2 April 2016)</a:t>
            </a:r>
            <a:endParaRPr lang="en-US" sz="1400">
              <a:latin typeface="Bahnschrift Condensed" panose="020B0502040204020203" charset="0"/>
              <a:cs typeface="Bahnschrift Condensed" panose="020B0502040204020203" charset="0"/>
              <a:sym typeface="+mn-ea"/>
            </a:endParaRPr>
          </a:p>
          <a:p>
            <a:pPr lvl="0" indent="0" algn="l">
              <a:lnSpc>
                <a:spcPct val="150000"/>
              </a:lnSpc>
              <a:buFont typeface="+mj-lt"/>
              <a:buNone/>
            </a:pPr>
            <a:r>
              <a:rPr lang="en-US" sz="1400">
                <a:latin typeface="Bahnschrift Condensed" panose="020B0502040204020203" charset="0"/>
                <a:cs typeface="Bahnschrift Condensed" panose="020B0502040204020203" charset="0"/>
                <a:sym typeface="+mn-ea"/>
              </a:rPr>
              <a:t>       Batubara 2014 Komunikan Terapeutik Pada Pasien Pre Oparatif Efektif Menurunkan Tingkat Kecemasan Pasien. Jurnal Ilmiah PANMED Vol 9.3 Januari 2015</a:t>
            </a:r>
            <a:endParaRPr lang="en-US" sz="1400">
              <a:latin typeface="Bahnschrift Condensed" panose="020B0502040204020203" charset="0"/>
              <a:cs typeface="Bahnschrift Condensed" panose="020B0502040204020203" charset="0"/>
              <a:sym typeface="+mn-ea"/>
            </a:endParaRPr>
          </a:p>
          <a:p>
            <a:pPr lvl="0" indent="0" algn="l">
              <a:lnSpc>
                <a:spcPct val="150000"/>
              </a:lnSpc>
              <a:buFont typeface="+mj-lt"/>
              <a:buNone/>
            </a:pPr>
            <a:r>
              <a:rPr lang="en-US" sz="1400">
                <a:latin typeface="Bahnschrift Condensed" panose="020B0502040204020203" charset="0"/>
                <a:cs typeface="Bahnschrift Condensed" panose="020B0502040204020203" charset="0"/>
                <a:sym typeface="+mn-ea"/>
              </a:rPr>
              <a:t>       Erinafah 2015 Model Perawat Dalam Praktek Keperawatan Jiwa Jakarta, Trans Info Media Era 2014 The impact of therapeutic relationship on preoperative andpostoperative patient anxiety Australian Journal Of Advanced NursingVolume 26 Number </a:t>
            </a:r>
            <a:endParaRPr lang="en-US" sz="1400">
              <a:latin typeface="Bahnschrift Condensed" panose="020B0502040204020203" charset="0"/>
              <a:cs typeface="Bahnschrift Condensed" panose="020B0502040204020203" charset="0"/>
              <a:sym typeface="+mn-ea"/>
            </a:endParaRPr>
          </a:p>
          <a:p>
            <a:pPr lvl="0" indent="0" algn="l">
              <a:lnSpc>
                <a:spcPct val="150000"/>
              </a:lnSpc>
              <a:buFont typeface="+mj-lt"/>
              <a:buNone/>
            </a:pPr>
            <a:r>
              <a:rPr lang="en-US" sz="1400">
                <a:latin typeface="Bahnschrift Condensed" panose="020B0502040204020203" charset="0"/>
                <a:cs typeface="Bahnschrift Condensed" panose="020B0502040204020203" charset="0"/>
                <a:sym typeface="+mn-ea"/>
              </a:rPr>
              <a:t>       Devito, Joseph. 1997. Komunikasi Antar manusia. Jakarta Professional Book.</a:t>
            </a:r>
            <a:endParaRPr lang="en-US" sz="1400">
              <a:latin typeface="Bahnschrift Condensed" panose="020B0502040204020203" charset="0"/>
              <a:cs typeface="Bahnschrift Condensed" panose="020B0502040204020203" charset="0"/>
              <a:sym typeface="+mn-ea"/>
            </a:endParaRPr>
          </a:p>
          <a:p>
            <a:pPr lvl="0" indent="0" algn="l">
              <a:lnSpc>
                <a:spcPct val="150000"/>
              </a:lnSpc>
              <a:buFont typeface="+mj-lt"/>
              <a:buNone/>
            </a:pPr>
            <a:r>
              <a:rPr lang="en-US" sz="1400">
                <a:latin typeface="Bahnschrift Condensed" panose="020B0502040204020203" charset="0"/>
                <a:cs typeface="Bahnschrift Condensed" panose="020B0502040204020203" charset="0"/>
                <a:sym typeface="+mn-ea"/>
              </a:rPr>
              <a:t>       Djuarsa, sasa. 1994. Teori Komunikasi. Jakarta: Universitas Terbuka</a:t>
            </a:r>
            <a:endParaRPr lang="en-US" sz="1400">
              <a:latin typeface="Bahnschrift Condensed" panose="020B0502040204020203" charset="0"/>
              <a:cs typeface="Bahnschrift Condensed" panose="020B0502040204020203"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048707"/>
                                        </p:tgtEl>
                                        <p:attrNameLst>
                                          <p:attrName>style.visibility</p:attrName>
                                        </p:attrNameLst>
                                      </p:cBhvr>
                                      <p:to>
                                        <p:strVal val="visible"/>
                                      </p:to>
                                    </p:set>
                                    <p:anim calcmode="lin" valueType="num">
                                      <p:cBhvr>
                                        <p:cTn id="7" dur="1000" fill="hold"/>
                                        <p:tgtEl>
                                          <p:spTgt spid="1048707"/>
                                        </p:tgtEl>
                                        <p:attrNameLst>
                                          <p:attrName>ppt_w</p:attrName>
                                        </p:attrNameLst>
                                      </p:cBhvr>
                                      <p:tavLst>
                                        <p:tav tm="0">
                                          <p:val>
                                            <p:strVal val="#ppt_w+.3"/>
                                          </p:val>
                                        </p:tav>
                                        <p:tav tm="100000">
                                          <p:val>
                                            <p:strVal val="#ppt_w"/>
                                          </p:val>
                                        </p:tav>
                                      </p:tavLst>
                                    </p:anim>
                                    <p:anim calcmode="lin" valueType="num">
                                      <p:cBhvr>
                                        <p:cTn id="8" dur="1000" fill="hold"/>
                                        <p:tgtEl>
                                          <p:spTgt spid="1048707"/>
                                        </p:tgtEl>
                                        <p:attrNameLst>
                                          <p:attrName>ppt_h</p:attrName>
                                        </p:attrNameLst>
                                      </p:cBhvr>
                                      <p:tavLst>
                                        <p:tav tm="0">
                                          <p:val>
                                            <p:strVal val="#ppt_h"/>
                                          </p:val>
                                        </p:tav>
                                        <p:tav tm="100000">
                                          <p:val>
                                            <p:strVal val="#ppt_h"/>
                                          </p:val>
                                        </p:tav>
                                      </p:tavLst>
                                    </p:anim>
                                    <p:animEffect transition="in" filter="fade">
                                      <p:cBhvr>
                                        <p:cTn id="9" dur="1000"/>
                                        <p:tgtEl>
                                          <p:spTgt spid="1048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0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79" name=""/>
        <p:cNvGrpSpPr/>
        <p:nvPr/>
      </p:nvGrpSpPr>
      <p:grpSpPr>
        <a:xfrm>
          <a:off x="0" y="0"/>
          <a:ext cx="0" cy="0"/>
          <a:chOff x="0" y="0"/>
          <a:chExt cx="0" cy="0"/>
        </a:xfrm>
      </p:grpSpPr>
      <p:pic>
        <p:nvPicPr>
          <p:cNvPr id="2097272" name="图片 18"/>
          <p:cNvPicPr>
            <a:picLocks noChangeAspect="1"/>
          </p:cNvPicPr>
          <p:nvPr/>
        </p:nvPicPr>
        <p:blipFill>
          <a:blip r:embed="rId1"/>
          <a:stretch>
            <a:fillRect/>
          </a:stretch>
        </p:blipFill>
        <p:spPr>
          <a:xfrm>
            <a:off x="0" y="6096"/>
            <a:ext cx="12192000" cy="6851904"/>
          </a:xfrm>
          <a:prstGeom prst="rect">
            <a:avLst/>
          </a:prstGeom>
        </p:spPr>
      </p:pic>
      <p:pic>
        <p:nvPicPr>
          <p:cNvPr id="2097273" name="图片 19"/>
          <p:cNvPicPr>
            <a:picLocks noChangeAspect="1"/>
          </p:cNvPicPr>
          <p:nvPr/>
        </p:nvPicPr>
        <p:blipFill rotWithShape="1">
          <a:blip r:embed="rId2" cstate="print"/>
          <a:srcRect l="8451" r="9894"/>
          <a:stretch>
            <a:fillRect/>
          </a:stretch>
        </p:blipFill>
        <p:spPr>
          <a:xfrm>
            <a:off x="-650929" y="-1122937"/>
            <a:ext cx="13576515" cy="9351636"/>
          </a:xfrm>
          <a:prstGeom prst="rect">
            <a:avLst/>
          </a:prstGeom>
        </p:spPr>
      </p:pic>
      <p:pic>
        <p:nvPicPr>
          <p:cNvPr id="2097274" name="图片 24"/>
          <p:cNvPicPr>
            <a:picLocks noChangeAspect="1"/>
          </p:cNvPicPr>
          <p:nvPr/>
        </p:nvPicPr>
        <p:blipFill rotWithShape="1">
          <a:blip r:embed="rId3" cstate="print"/>
          <a:srcRect r="74331" b="88924"/>
          <a:stretch>
            <a:fillRect/>
          </a:stretch>
        </p:blipFill>
        <p:spPr>
          <a:xfrm>
            <a:off x="-300556" y="100869"/>
            <a:ext cx="3129566" cy="759532"/>
          </a:xfrm>
          <a:prstGeom prst="rect">
            <a:avLst/>
          </a:prstGeom>
        </p:spPr>
      </p:pic>
      <p:pic>
        <p:nvPicPr>
          <p:cNvPr id="2097275" name="图片 25"/>
          <p:cNvPicPr>
            <a:picLocks noChangeAspect="1"/>
          </p:cNvPicPr>
          <p:nvPr/>
        </p:nvPicPr>
        <p:blipFill rotWithShape="1">
          <a:blip r:embed="rId3" cstate="print"/>
          <a:srcRect l="9930" t="52958" r="82570" b="34646"/>
          <a:stretch>
            <a:fillRect/>
          </a:stretch>
        </p:blipFill>
        <p:spPr>
          <a:xfrm>
            <a:off x="1522395" y="4763267"/>
            <a:ext cx="1593910" cy="1481663"/>
          </a:xfrm>
          <a:prstGeom prst="rect">
            <a:avLst/>
          </a:prstGeom>
        </p:spPr>
      </p:pic>
      <p:pic>
        <p:nvPicPr>
          <p:cNvPr id="2097276" name="图片 26"/>
          <p:cNvPicPr>
            <a:picLocks noChangeAspect="1"/>
          </p:cNvPicPr>
          <p:nvPr/>
        </p:nvPicPr>
        <p:blipFill rotWithShape="1">
          <a:blip r:embed="rId3" cstate="print"/>
          <a:srcRect l="87465" t="1873" r="2500" b="79533"/>
          <a:stretch>
            <a:fillRect/>
          </a:stretch>
        </p:blipFill>
        <p:spPr>
          <a:xfrm>
            <a:off x="10864617" y="36535"/>
            <a:ext cx="1208563" cy="1259448"/>
          </a:xfrm>
          <a:prstGeom prst="rect">
            <a:avLst/>
          </a:prstGeom>
        </p:spPr>
      </p:pic>
      <p:pic>
        <p:nvPicPr>
          <p:cNvPr id="2097277" name="图片 29"/>
          <p:cNvPicPr>
            <a:picLocks noChangeAspect="1"/>
          </p:cNvPicPr>
          <p:nvPr/>
        </p:nvPicPr>
        <p:blipFill rotWithShape="1">
          <a:blip r:embed="rId3" cstate="print"/>
          <a:srcRect l="73838" t="89393" r="6198" b="465"/>
          <a:stretch>
            <a:fillRect/>
          </a:stretch>
        </p:blipFill>
        <p:spPr>
          <a:xfrm>
            <a:off x="8864434" y="5888735"/>
            <a:ext cx="3327566" cy="950733"/>
          </a:xfrm>
          <a:prstGeom prst="rect">
            <a:avLst/>
          </a:prstGeom>
        </p:spPr>
      </p:pic>
      <p:pic>
        <p:nvPicPr>
          <p:cNvPr id="2097278" name="图片 27"/>
          <p:cNvPicPr>
            <a:picLocks noChangeAspect="1"/>
          </p:cNvPicPr>
          <p:nvPr/>
        </p:nvPicPr>
        <p:blipFill rotWithShape="1">
          <a:blip r:embed="rId4" cstate="print"/>
          <a:srcRect l="25423" r="19789" b="72883"/>
          <a:stretch>
            <a:fillRect/>
          </a:stretch>
        </p:blipFill>
        <p:spPr>
          <a:xfrm>
            <a:off x="3479939" y="-74716"/>
            <a:ext cx="7783441" cy="2166708"/>
          </a:xfrm>
          <a:prstGeom prst="rect">
            <a:avLst/>
          </a:prstGeom>
        </p:spPr>
      </p:pic>
      <p:sp>
        <p:nvSpPr>
          <p:cNvPr id="1048863" name="文本框 28"/>
          <p:cNvSpPr txBox="1"/>
          <p:nvPr/>
        </p:nvSpPr>
        <p:spPr>
          <a:xfrm>
            <a:off x="4577715" y="2924175"/>
            <a:ext cx="7244080" cy="1938020"/>
          </a:xfrm>
          <a:prstGeom prst="rect">
            <a:avLst/>
          </a:prstGeom>
          <a:noFill/>
        </p:spPr>
        <p:txBody>
          <a:bodyPr wrap="square" rtlCol="0">
            <a:spAutoFit/>
          </a:bodyPr>
          <a:p>
            <a:pPr algn="ctr"/>
            <a:r>
              <a:rPr lang="en-US" altLang="zh-CN" sz="6000" b="1" dirty="0">
                <a:solidFill>
                  <a:srgbClr val="4F3F96"/>
                </a:solidFill>
                <a:latin typeface="Calibri" panose="020F0502020204030204" pitchFamily="34" charset="0"/>
                <a:ea typeface="张海山锐线体2.0" panose="02000000000000000000" pitchFamily="2" charset="-122"/>
              </a:rPr>
              <a:t>Semoga bermanfaat yah teman-teman</a:t>
            </a:r>
            <a:endParaRPr lang="zh-CN" altLang="en-US" sz="6000" b="1" dirty="0">
              <a:solidFill>
                <a:srgbClr val="4F3F96"/>
              </a:solidFill>
              <a:latin typeface="Calibri" panose="020F0502020204030204" pitchFamily="34" charset="0"/>
              <a:ea typeface="张海山锐线体2.0" panose="02000000000000000000" pitchFamily="2" charset="-122"/>
            </a:endParaRPr>
          </a:p>
        </p:txBody>
      </p:sp>
      <p:pic>
        <p:nvPicPr>
          <p:cNvPr id="2097279" name="图片 30"/>
          <p:cNvPicPr>
            <a:picLocks noChangeAspect="1"/>
          </p:cNvPicPr>
          <p:nvPr/>
        </p:nvPicPr>
        <p:blipFill rotWithShape="1">
          <a:blip r:embed="rId5" cstate="print"/>
          <a:srcRect l="40169" t="78873" r="35932"/>
          <a:stretch>
            <a:fillRect/>
          </a:stretch>
        </p:blipFill>
        <p:spPr>
          <a:xfrm>
            <a:off x="4997364" y="5181539"/>
            <a:ext cx="3371603" cy="1676461"/>
          </a:xfrm>
          <a:prstGeom prst="rect">
            <a:avLst/>
          </a:prstGeom>
        </p:spPr>
      </p:pic>
      <p:pic>
        <p:nvPicPr>
          <p:cNvPr id="2097280" name="图片 11"/>
          <p:cNvPicPr>
            <a:picLocks noChangeAspect="1"/>
          </p:cNvPicPr>
          <p:nvPr/>
        </p:nvPicPr>
        <p:blipFill rotWithShape="1">
          <a:blip r:embed="rId6" cstate="print"/>
          <a:srcRect l="8662" t="29858" r="74331" b="41407"/>
          <a:stretch>
            <a:fillRect/>
          </a:stretch>
        </p:blipFill>
        <p:spPr>
          <a:xfrm>
            <a:off x="1264227" y="1457513"/>
            <a:ext cx="3436083" cy="32653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048863"/>
                                        </p:tgtEl>
                                        <p:attrNameLst>
                                          <p:attrName>style.visibility</p:attrName>
                                        </p:attrNameLst>
                                      </p:cBhvr>
                                      <p:to>
                                        <p:strVal val="visible"/>
                                      </p:to>
                                    </p:set>
                                    <p:anim calcmode="lin" valueType="num">
                                      <p:cBhvr>
                                        <p:cTn id="7" dur="1000" fill="hold"/>
                                        <p:tgtEl>
                                          <p:spTgt spid="1048863"/>
                                        </p:tgtEl>
                                        <p:attrNameLst>
                                          <p:attrName>ppt_w</p:attrName>
                                        </p:attrNameLst>
                                      </p:cBhvr>
                                      <p:tavLst>
                                        <p:tav tm="0">
                                          <p:val>
                                            <p:strVal val="#ppt_w+.3"/>
                                          </p:val>
                                        </p:tav>
                                        <p:tav tm="100000">
                                          <p:val>
                                            <p:strVal val="#ppt_w"/>
                                          </p:val>
                                        </p:tav>
                                      </p:tavLst>
                                    </p:anim>
                                    <p:anim calcmode="lin" valueType="num">
                                      <p:cBhvr>
                                        <p:cTn id="8" dur="1000" fill="hold"/>
                                        <p:tgtEl>
                                          <p:spTgt spid="1048863"/>
                                        </p:tgtEl>
                                        <p:attrNameLst>
                                          <p:attrName>ppt_h</p:attrName>
                                        </p:attrNameLst>
                                      </p:cBhvr>
                                      <p:tavLst>
                                        <p:tav tm="0">
                                          <p:val>
                                            <p:strVal val="#ppt_h"/>
                                          </p:val>
                                        </p:tav>
                                        <p:tav tm="100000">
                                          <p:val>
                                            <p:strVal val="#ppt_h"/>
                                          </p:val>
                                        </p:tav>
                                      </p:tavLst>
                                    </p:anim>
                                    <p:animEffect transition="in" filter="fade">
                                      <p:cBhvr>
                                        <p:cTn id="9" dur="1000"/>
                                        <p:tgtEl>
                                          <p:spTgt spid="10488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6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97" name=""/>
        <p:cNvGrpSpPr/>
        <p:nvPr/>
      </p:nvGrpSpPr>
      <p:grpSpPr>
        <a:xfrm>
          <a:off x="0" y="0"/>
          <a:ext cx="0" cy="0"/>
          <a:chOff x="0" y="0"/>
          <a:chExt cx="0" cy="0"/>
        </a:xfrm>
      </p:grpSpPr>
      <p:pic>
        <p:nvPicPr>
          <p:cNvPr id="2097305" name="图片 1"/>
          <p:cNvPicPr>
            <a:picLocks noChangeAspect="1"/>
          </p:cNvPicPr>
          <p:nvPr/>
        </p:nvPicPr>
        <p:blipFill>
          <a:blip r:embed="rId1"/>
          <a:stretch>
            <a:fillRect/>
          </a:stretch>
        </p:blipFill>
        <p:spPr>
          <a:xfrm>
            <a:off x="0" y="6096"/>
            <a:ext cx="12192000" cy="6851904"/>
          </a:xfrm>
          <a:prstGeom prst="rect">
            <a:avLst/>
          </a:prstGeom>
        </p:spPr>
      </p:pic>
      <p:pic>
        <p:nvPicPr>
          <p:cNvPr id="2097306" name="图片 2"/>
          <p:cNvPicPr>
            <a:picLocks noChangeAspect="1"/>
          </p:cNvPicPr>
          <p:nvPr/>
        </p:nvPicPr>
        <p:blipFill rotWithShape="1">
          <a:blip r:embed="rId2" cstate="print"/>
          <a:srcRect l="8451" r="9894"/>
          <a:stretch>
            <a:fillRect/>
          </a:stretch>
        </p:blipFill>
        <p:spPr>
          <a:xfrm>
            <a:off x="-650929" y="-1122937"/>
            <a:ext cx="13576515" cy="9351636"/>
          </a:xfrm>
          <a:prstGeom prst="rect">
            <a:avLst/>
          </a:prstGeom>
        </p:spPr>
      </p:pic>
      <p:pic>
        <p:nvPicPr>
          <p:cNvPr id="2097307" name="图片 3"/>
          <p:cNvPicPr>
            <a:picLocks noChangeAspect="1"/>
          </p:cNvPicPr>
          <p:nvPr/>
        </p:nvPicPr>
        <p:blipFill rotWithShape="1">
          <a:blip r:embed="rId3" cstate="print"/>
          <a:srcRect r="74331" b="88924"/>
          <a:stretch>
            <a:fillRect/>
          </a:stretch>
        </p:blipFill>
        <p:spPr>
          <a:xfrm>
            <a:off x="-273567" y="-138457"/>
            <a:ext cx="3129566" cy="759532"/>
          </a:xfrm>
          <a:prstGeom prst="rect">
            <a:avLst/>
          </a:prstGeom>
        </p:spPr>
      </p:pic>
      <p:pic>
        <p:nvPicPr>
          <p:cNvPr id="2097308" name="图片 4"/>
          <p:cNvPicPr>
            <a:picLocks noChangeAspect="1"/>
          </p:cNvPicPr>
          <p:nvPr/>
        </p:nvPicPr>
        <p:blipFill rotWithShape="1">
          <a:blip r:embed="rId3" cstate="print"/>
          <a:srcRect l="3063" t="10700" r="80880" b="48920"/>
          <a:stretch>
            <a:fillRect/>
          </a:stretch>
        </p:blipFill>
        <p:spPr>
          <a:xfrm>
            <a:off x="176850" y="476521"/>
            <a:ext cx="1909051" cy="2700303"/>
          </a:xfrm>
          <a:prstGeom prst="rect">
            <a:avLst/>
          </a:prstGeom>
        </p:spPr>
      </p:pic>
      <p:pic>
        <p:nvPicPr>
          <p:cNvPr id="2097309" name="图片 5"/>
          <p:cNvPicPr>
            <a:picLocks noChangeAspect="1"/>
          </p:cNvPicPr>
          <p:nvPr/>
        </p:nvPicPr>
        <p:blipFill rotWithShape="1">
          <a:blip r:embed="rId3" cstate="print"/>
          <a:srcRect l="4014" t="64415" r="75810" b="12296"/>
          <a:stretch>
            <a:fillRect/>
          </a:stretch>
        </p:blipFill>
        <p:spPr>
          <a:xfrm>
            <a:off x="646516" y="4336119"/>
            <a:ext cx="2560263" cy="1662160"/>
          </a:xfrm>
          <a:prstGeom prst="rect">
            <a:avLst/>
          </a:prstGeom>
        </p:spPr>
      </p:pic>
      <p:pic>
        <p:nvPicPr>
          <p:cNvPr id="2097310" name="图片 6"/>
          <p:cNvPicPr>
            <a:picLocks noChangeAspect="1"/>
          </p:cNvPicPr>
          <p:nvPr/>
        </p:nvPicPr>
        <p:blipFill rotWithShape="1">
          <a:blip r:embed="rId3" cstate="print"/>
          <a:srcRect l="9930" t="52958" r="82570" b="34646"/>
          <a:stretch>
            <a:fillRect/>
          </a:stretch>
        </p:blipFill>
        <p:spPr>
          <a:xfrm>
            <a:off x="1131375" y="3455851"/>
            <a:ext cx="914400" cy="850006"/>
          </a:xfrm>
          <a:prstGeom prst="rect">
            <a:avLst/>
          </a:prstGeom>
        </p:spPr>
      </p:pic>
      <p:pic>
        <p:nvPicPr>
          <p:cNvPr id="2097311" name="图片 7"/>
          <p:cNvPicPr>
            <a:picLocks noChangeAspect="1"/>
          </p:cNvPicPr>
          <p:nvPr/>
        </p:nvPicPr>
        <p:blipFill rotWithShape="1">
          <a:blip r:embed="rId3" cstate="print"/>
          <a:srcRect l="87465" t="1873" r="2500" b="79533"/>
          <a:stretch>
            <a:fillRect/>
          </a:stretch>
        </p:blipFill>
        <p:spPr>
          <a:xfrm>
            <a:off x="10864617" y="36535"/>
            <a:ext cx="1208563" cy="1259448"/>
          </a:xfrm>
          <a:prstGeom prst="rect">
            <a:avLst/>
          </a:prstGeom>
        </p:spPr>
      </p:pic>
      <p:pic>
        <p:nvPicPr>
          <p:cNvPr id="2097312" name="图片 8"/>
          <p:cNvPicPr>
            <a:picLocks noChangeAspect="1"/>
          </p:cNvPicPr>
          <p:nvPr/>
        </p:nvPicPr>
        <p:blipFill rotWithShape="1">
          <a:blip r:embed="rId4" cstate="print"/>
          <a:srcRect l="77535" t="37370" r="2077" b="14551"/>
          <a:stretch>
            <a:fillRect/>
          </a:stretch>
        </p:blipFill>
        <p:spPr>
          <a:xfrm>
            <a:off x="9506909" y="2705498"/>
            <a:ext cx="2141315" cy="2840293"/>
          </a:xfrm>
          <a:prstGeom prst="rect">
            <a:avLst/>
          </a:prstGeom>
        </p:spPr>
      </p:pic>
      <p:pic>
        <p:nvPicPr>
          <p:cNvPr id="2097313" name="图片 9"/>
          <p:cNvPicPr>
            <a:picLocks noChangeAspect="1"/>
          </p:cNvPicPr>
          <p:nvPr/>
        </p:nvPicPr>
        <p:blipFill rotWithShape="1">
          <a:blip r:embed="rId3" cstate="print"/>
          <a:srcRect l="73838" t="89393" r="6198" b="465"/>
          <a:stretch>
            <a:fillRect/>
          </a:stretch>
        </p:blipFill>
        <p:spPr>
          <a:xfrm>
            <a:off x="9757893" y="6144009"/>
            <a:ext cx="2434107" cy="695459"/>
          </a:xfrm>
          <a:prstGeom prst="rect">
            <a:avLst/>
          </a:prstGeom>
        </p:spPr>
      </p:pic>
      <p:pic>
        <p:nvPicPr>
          <p:cNvPr id="2097314" name="图片 11"/>
          <p:cNvPicPr>
            <a:picLocks noChangeAspect="1"/>
          </p:cNvPicPr>
          <p:nvPr/>
        </p:nvPicPr>
        <p:blipFill rotWithShape="1">
          <a:blip r:embed="rId5" cstate="print"/>
          <a:srcRect l="25423" r="19789" b="72883"/>
          <a:stretch>
            <a:fillRect/>
          </a:stretch>
        </p:blipFill>
        <p:spPr>
          <a:xfrm>
            <a:off x="3506928" y="-138457"/>
            <a:ext cx="6679771" cy="1859475"/>
          </a:xfrm>
          <a:prstGeom prst="rect">
            <a:avLst/>
          </a:prstGeom>
        </p:spPr>
      </p:pic>
      <p:pic>
        <p:nvPicPr>
          <p:cNvPr id="2097315" name="图片 12"/>
          <p:cNvPicPr>
            <a:picLocks noChangeAspect="1"/>
          </p:cNvPicPr>
          <p:nvPr/>
        </p:nvPicPr>
        <p:blipFill rotWithShape="1">
          <a:blip r:embed="rId6" cstate="print"/>
          <a:srcRect l="40169" t="78873" r="35932"/>
          <a:stretch>
            <a:fillRect/>
          </a:stretch>
        </p:blipFill>
        <p:spPr>
          <a:xfrm>
            <a:off x="4997364" y="5181539"/>
            <a:ext cx="3371603" cy="1676461"/>
          </a:xfrm>
          <a:prstGeom prst="rect">
            <a:avLst/>
          </a:prstGeom>
        </p:spPr>
      </p:pic>
      <p:sp>
        <p:nvSpPr>
          <p:cNvPr id="1048985" name="文本框 13" descr="e7d195523061f1c0deeec63e560781cfd59afb0ea006f2a87ABB68BF51EA6619813959095094C18C62A12F549504892A4AAA8C1554C6663626E05CA27F281A14E6983772AFC3FB97135759321DEA3D7004FB075A8443E283A7673BBBDBFD88DFA513D62253E27B7E9FFF4379D8121322A85C7E16198ADF129F152EEF5340DE1ED504E252F53EAD1F847BC471C6326134"/>
          <p:cNvSpPr txBox="1"/>
          <p:nvPr/>
        </p:nvSpPr>
        <p:spPr>
          <a:xfrm flipH="1">
            <a:off x="1656733" y="1369185"/>
            <a:ext cx="8101160" cy="2122805"/>
          </a:xfrm>
          <a:prstGeom prst="rect">
            <a:avLst/>
          </a:prstGeom>
          <a:noFill/>
        </p:spPr>
        <p:txBody>
          <a:bodyPr wrap="square" rtlCol="0">
            <a:spAutoFit/>
          </a:bodyPr>
          <a:p>
            <a:pPr algn="ctr"/>
            <a:r>
              <a:rPr lang="en-US" altLang="zh-CN" sz="6600" b="1" dirty="0" smtClean="0">
                <a:solidFill>
                  <a:srgbClr val="36BAE7"/>
                </a:solidFill>
                <a:latin typeface="Calibri" panose="020F0502020204030204" pitchFamily="34" charset="0"/>
                <a:ea typeface="幼圆" panose="02010509060101010101" pitchFamily="49" charset="-122"/>
                <a:cs typeface="Aharoni" panose="02010803020104030203" pitchFamily="2" charset="-79"/>
              </a:rPr>
              <a:t>Thank </a:t>
            </a:r>
            <a:r>
              <a:rPr lang="en-US" altLang="zh-CN" sz="6600" b="1" dirty="0">
                <a:solidFill>
                  <a:srgbClr val="36BAE7"/>
                </a:solidFill>
                <a:latin typeface="Calibri" panose="020F0502020204030204" pitchFamily="34" charset="0"/>
                <a:ea typeface="幼圆" panose="02010509060101010101" pitchFamily="49" charset="-122"/>
                <a:cs typeface="Aharoni" panose="02010803020104030203" pitchFamily="2" charset="-79"/>
              </a:rPr>
              <a:t>you for </a:t>
            </a:r>
            <a:r>
              <a:rPr lang="en-US" altLang="zh-CN" sz="6600" b="1" dirty="0">
                <a:solidFill>
                  <a:srgbClr val="F3DD23"/>
                </a:solidFill>
                <a:latin typeface="Calibri" panose="020F0502020204030204" pitchFamily="34" charset="0"/>
                <a:ea typeface="幼圆" panose="02010509060101010101" pitchFamily="49" charset="-122"/>
                <a:cs typeface="Aharoni" panose="02010803020104030203" pitchFamily="2" charset="-79"/>
              </a:rPr>
              <a:t>listening</a:t>
            </a:r>
            <a:endParaRPr lang="zh-CN" altLang="en-US" sz="8000" b="1" dirty="0">
              <a:solidFill>
                <a:srgbClr val="F3DD23"/>
              </a:solidFill>
              <a:latin typeface="Calibri" panose="020F0502020204030204" pitchFamily="34" charset="0"/>
              <a:ea typeface="幼圆" panose="02010509060101010101" pitchFamily="49" charset="-122"/>
              <a:cs typeface="Aharoni" panose="02010803020104030203" pitchFamily="2" charset="-79"/>
            </a:endParaRPr>
          </a:p>
        </p:txBody>
      </p:sp>
      <p:sp>
        <p:nvSpPr>
          <p:cNvPr id="1048986" name="矩形 17"/>
          <p:cNvSpPr/>
          <p:nvPr/>
        </p:nvSpPr>
        <p:spPr>
          <a:xfrm>
            <a:off x="3465460" y="3850945"/>
            <a:ext cx="5162782" cy="638075"/>
          </a:xfrm>
          <a:prstGeom prst="rect">
            <a:avLst/>
          </a:prstGeom>
          <a:noFill/>
          <a:ln w="25400">
            <a:solidFill>
              <a:srgbClr val="E84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987" name="文本框 18" descr="e7d195523061f1c0deeec63e560781cfd59afb0ea006f2a87ABB68BF51EA6619813959095094C18C62A12F549504892A4AAA8C1554C6663626E05CA27F281A14E6983772AFC3FB97135759321DEA3D7004FB075A8443E283A7673BBBDBFD88DFA513D62253E27B7E9FFF4379D8121322A85C7E16198ADF129F152EEF5340DE1ED504E252F53EAD1F847BC471C6326134"/>
          <p:cNvSpPr txBox="1"/>
          <p:nvPr/>
        </p:nvSpPr>
        <p:spPr>
          <a:xfrm flipH="1">
            <a:off x="3757706" y="3850945"/>
            <a:ext cx="4870536" cy="583565"/>
          </a:xfrm>
          <a:prstGeom prst="rect">
            <a:avLst/>
          </a:prstGeom>
          <a:noFill/>
        </p:spPr>
        <p:txBody>
          <a:bodyPr wrap="square" rtlCol="0">
            <a:spAutoFit/>
          </a:bodyPr>
          <a:p>
            <a:r>
              <a:rPr lang="en-US" altLang="zh-CN" sz="3200" b="1" dirty="0">
                <a:solidFill>
                  <a:srgbClr val="E84117"/>
                </a:solidFill>
                <a:latin typeface="Calibri" panose="020F0502020204030204" pitchFamily="34" charset="0"/>
                <a:ea typeface="张海山锐线体2.0" panose="02000000000000000000" pitchFamily="2" charset="-122"/>
                <a:cs typeface="Aharoni" panose="02010803020104030203" pitchFamily="2" charset="-79"/>
              </a:rPr>
              <a:t>From us Kelompok 1</a:t>
            </a:r>
            <a:endParaRPr lang="zh-CN" altLang="en-US" sz="3200" b="1" dirty="0">
              <a:solidFill>
                <a:srgbClr val="E84117"/>
              </a:solidFill>
              <a:latin typeface="Calibri" panose="020F0502020204030204" pitchFamily="34" charset="0"/>
              <a:ea typeface="张海山锐线体2.0" panose="02000000000000000000" pitchFamily="2" charset="-122"/>
              <a:cs typeface="Aharoni" panose="02010803020104030203" pitchFamily="2" charset="-79"/>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41" name=""/>
        <p:cNvGrpSpPr/>
        <p:nvPr/>
      </p:nvGrpSpPr>
      <p:grpSpPr>
        <a:xfrm>
          <a:off x="0" y="0"/>
          <a:ext cx="0" cy="0"/>
          <a:chOff x="0" y="0"/>
          <a:chExt cx="0" cy="0"/>
        </a:xfrm>
      </p:grpSpPr>
      <p:pic>
        <p:nvPicPr>
          <p:cNvPr id="2097173" name="图片 18"/>
          <p:cNvPicPr>
            <a:picLocks noChangeAspect="1"/>
          </p:cNvPicPr>
          <p:nvPr/>
        </p:nvPicPr>
        <p:blipFill>
          <a:blip r:embed="rId1"/>
          <a:stretch>
            <a:fillRect/>
          </a:stretch>
        </p:blipFill>
        <p:spPr>
          <a:xfrm>
            <a:off x="0" y="6096"/>
            <a:ext cx="12192000" cy="6851904"/>
          </a:xfrm>
          <a:prstGeom prst="rect">
            <a:avLst/>
          </a:prstGeom>
        </p:spPr>
      </p:pic>
      <p:pic>
        <p:nvPicPr>
          <p:cNvPr id="2097174" name="图片 19"/>
          <p:cNvPicPr>
            <a:picLocks noChangeAspect="1"/>
          </p:cNvPicPr>
          <p:nvPr/>
        </p:nvPicPr>
        <p:blipFill rotWithShape="1">
          <a:blip r:embed="rId2" cstate="print"/>
          <a:srcRect l="8451" r="9894"/>
          <a:stretch>
            <a:fillRect/>
          </a:stretch>
        </p:blipFill>
        <p:spPr>
          <a:xfrm>
            <a:off x="-579809" y="-1072137"/>
            <a:ext cx="13576515" cy="9351636"/>
          </a:xfrm>
          <a:prstGeom prst="rect">
            <a:avLst/>
          </a:prstGeom>
        </p:spPr>
      </p:pic>
      <p:pic>
        <p:nvPicPr>
          <p:cNvPr id="2097175" name="图片 24"/>
          <p:cNvPicPr>
            <a:picLocks noChangeAspect="1"/>
          </p:cNvPicPr>
          <p:nvPr/>
        </p:nvPicPr>
        <p:blipFill rotWithShape="1">
          <a:blip r:embed="rId3" cstate="print"/>
          <a:srcRect r="74331" b="88924"/>
          <a:stretch>
            <a:fillRect/>
          </a:stretch>
        </p:blipFill>
        <p:spPr>
          <a:xfrm>
            <a:off x="-300556" y="100869"/>
            <a:ext cx="3129566" cy="759532"/>
          </a:xfrm>
          <a:prstGeom prst="rect">
            <a:avLst/>
          </a:prstGeom>
        </p:spPr>
      </p:pic>
      <p:pic>
        <p:nvPicPr>
          <p:cNvPr id="2097176" name="图片 25"/>
          <p:cNvPicPr>
            <a:picLocks noChangeAspect="1"/>
          </p:cNvPicPr>
          <p:nvPr/>
        </p:nvPicPr>
        <p:blipFill rotWithShape="1">
          <a:blip r:embed="rId3" cstate="print"/>
          <a:srcRect l="9930" t="52958" r="82570" b="34646"/>
          <a:stretch>
            <a:fillRect/>
          </a:stretch>
        </p:blipFill>
        <p:spPr>
          <a:xfrm>
            <a:off x="1522395" y="4763267"/>
            <a:ext cx="1593910" cy="1481663"/>
          </a:xfrm>
          <a:prstGeom prst="rect">
            <a:avLst/>
          </a:prstGeom>
        </p:spPr>
      </p:pic>
      <p:pic>
        <p:nvPicPr>
          <p:cNvPr id="2097177" name="图片 26"/>
          <p:cNvPicPr>
            <a:picLocks noChangeAspect="1"/>
          </p:cNvPicPr>
          <p:nvPr/>
        </p:nvPicPr>
        <p:blipFill rotWithShape="1">
          <a:blip r:embed="rId3" cstate="print"/>
          <a:srcRect l="87465" t="1873" r="2500" b="79533"/>
          <a:stretch>
            <a:fillRect/>
          </a:stretch>
        </p:blipFill>
        <p:spPr>
          <a:xfrm>
            <a:off x="10864617" y="36535"/>
            <a:ext cx="1208563" cy="1259448"/>
          </a:xfrm>
          <a:prstGeom prst="rect">
            <a:avLst/>
          </a:prstGeom>
        </p:spPr>
      </p:pic>
      <p:pic>
        <p:nvPicPr>
          <p:cNvPr id="2097178" name="图片 29"/>
          <p:cNvPicPr>
            <a:picLocks noChangeAspect="1"/>
          </p:cNvPicPr>
          <p:nvPr/>
        </p:nvPicPr>
        <p:blipFill rotWithShape="1">
          <a:blip r:embed="rId3" cstate="print"/>
          <a:srcRect l="73838" t="89393" r="6198" b="465"/>
          <a:stretch>
            <a:fillRect/>
          </a:stretch>
        </p:blipFill>
        <p:spPr>
          <a:xfrm>
            <a:off x="8864434" y="5888735"/>
            <a:ext cx="3327566" cy="950733"/>
          </a:xfrm>
          <a:prstGeom prst="rect">
            <a:avLst/>
          </a:prstGeom>
        </p:spPr>
      </p:pic>
      <p:pic>
        <p:nvPicPr>
          <p:cNvPr id="2097179" name="图片 34"/>
          <p:cNvPicPr>
            <a:picLocks noChangeAspect="1"/>
          </p:cNvPicPr>
          <p:nvPr/>
        </p:nvPicPr>
        <p:blipFill rotWithShape="1">
          <a:blip r:embed="rId3" cstate="print"/>
          <a:srcRect l="3063" t="10700" r="80880" b="48920"/>
          <a:stretch>
            <a:fillRect/>
          </a:stretch>
        </p:blipFill>
        <p:spPr>
          <a:xfrm>
            <a:off x="351394" y="1476937"/>
            <a:ext cx="2765178" cy="3911272"/>
          </a:xfrm>
          <a:prstGeom prst="rect">
            <a:avLst/>
          </a:prstGeom>
        </p:spPr>
      </p:pic>
      <p:pic>
        <p:nvPicPr>
          <p:cNvPr id="2097180" name="图片 27"/>
          <p:cNvPicPr>
            <a:picLocks noChangeAspect="1"/>
          </p:cNvPicPr>
          <p:nvPr/>
        </p:nvPicPr>
        <p:blipFill rotWithShape="1">
          <a:blip r:embed="rId4" cstate="print"/>
          <a:srcRect l="25423" r="19789" b="72883"/>
          <a:stretch>
            <a:fillRect/>
          </a:stretch>
        </p:blipFill>
        <p:spPr>
          <a:xfrm>
            <a:off x="3479939" y="-74716"/>
            <a:ext cx="7783441" cy="2166708"/>
          </a:xfrm>
          <a:prstGeom prst="rect">
            <a:avLst/>
          </a:prstGeom>
        </p:spPr>
      </p:pic>
      <p:sp>
        <p:nvSpPr>
          <p:cNvPr id="1048602" name="文本框 28"/>
          <p:cNvSpPr txBox="1"/>
          <p:nvPr/>
        </p:nvSpPr>
        <p:spPr>
          <a:xfrm>
            <a:off x="1910673" y="1186856"/>
            <a:ext cx="4653280" cy="768350"/>
          </a:xfrm>
          <a:prstGeom prst="rect">
            <a:avLst/>
          </a:prstGeom>
          <a:noFill/>
        </p:spPr>
        <p:txBody>
          <a:bodyPr wrap="none" rtlCol="0">
            <a:spAutoFit/>
          </a:bodyPr>
          <a:p>
            <a:pPr algn="r"/>
            <a:r>
              <a:rPr lang="en-US" altLang="zh-CN" sz="4400" b="1" dirty="0">
                <a:solidFill>
                  <a:srgbClr val="36BAE7"/>
                </a:solidFill>
                <a:latin typeface="Calibri" panose="020F0502020204030204" pitchFamily="34" charset="0"/>
                <a:ea typeface="张海山锐线体2.0" panose="02000000000000000000" pitchFamily="2" charset="-122"/>
              </a:rPr>
              <a:t>Ciri-ciri percaya diri</a:t>
            </a:r>
            <a:endParaRPr lang="en-US" altLang="zh-CN" sz="4400" b="1" dirty="0">
              <a:solidFill>
                <a:srgbClr val="36BAE7"/>
              </a:solidFill>
              <a:latin typeface="Calibri" panose="020F0502020204030204" pitchFamily="34" charset="0"/>
              <a:ea typeface="张海山锐线体2.0" panose="02000000000000000000" pitchFamily="2" charset="-122"/>
            </a:endParaRPr>
          </a:p>
        </p:txBody>
      </p:sp>
      <p:pic>
        <p:nvPicPr>
          <p:cNvPr id="2097181" name="图片 30"/>
          <p:cNvPicPr>
            <a:picLocks noChangeAspect="1"/>
          </p:cNvPicPr>
          <p:nvPr/>
        </p:nvPicPr>
        <p:blipFill rotWithShape="1">
          <a:blip r:embed="rId5" cstate="print"/>
          <a:srcRect l="40169" t="78873" r="35932"/>
          <a:stretch>
            <a:fillRect/>
          </a:stretch>
        </p:blipFill>
        <p:spPr>
          <a:xfrm>
            <a:off x="4997364" y="5181539"/>
            <a:ext cx="3371603" cy="1676461"/>
          </a:xfrm>
          <a:prstGeom prst="rect">
            <a:avLst/>
          </a:prstGeom>
        </p:spPr>
      </p:pic>
      <p:sp>
        <p:nvSpPr>
          <p:cNvPr id="2" name="Text Box 1"/>
          <p:cNvSpPr txBox="1"/>
          <p:nvPr/>
        </p:nvSpPr>
        <p:spPr>
          <a:xfrm>
            <a:off x="2689225" y="2098040"/>
            <a:ext cx="8574405" cy="3784600"/>
          </a:xfrm>
          <a:prstGeom prst="rect">
            <a:avLst/>
          </a:prstGeom>
          <a:noFill/>
        </p:spPr>
        <p:txBody>
          <a:bodyPr wrap="square" rtlCol="0">
            <a:spAutoFit/>
          </a:bodyPr>
          <a:p>
            <a:r>
              <a:rPr lang="en-US" sz="2400">
                <a:latin typeface="Bahnschrift Condensed" panose="020B0502040204020203" charset="0"/>
                <a:cs typeface="Bahnschrift Condensed" panose="020B0502040204020203" charset="0"/>
              </a:rPr>
              <a:t>Hakim (2004: 5-6) Karakteristik individu yang memiliki rasa kepercayaan diri yang proporsional diantaranya :</a:t>
            </a:r>
            <a:endParaRPr lang="en-US" sz="2400">
              <a:latin typeface="Bahnschrift Condensed" panose="020B0502040204020203" charset="0"/>
              <a:cs typeface="Bahnschrift Condensed" panose="020B0502040204020203" charset="0"/>
            </a:endParaRPr>
          </a:p>
          <a:p>
            <a:pPr marL="457200" indent="-457200">
              <a:buAutoNum type="arabicPeriod"/>
            </a:pPr>
            <a:r>
              <a:rPr lang="en-US" sz="2400">
                <a:latin typeface="Bahnschrift Condensed" panose="020B0502040204020203" charset="0"/>
                <a:cs typeface="Bahnschrift Condensed" panose="020B0502040204020203" charset="0"/>
              </a:rPr>
              <a:t>selalu merasa tenang disaat mengerjakan sesuatu</a:t>
            </a:r>
            <a:endParaRPr lang="en-US" sz="2400">
              <a:latin typeface="Bahnschrift Condensed" panose="020B0502040204020203" charset="0"/>
              <a:cs typeface="Bahnschrift Condensed" panose="020B0502040204020203" charset="0"/>
            </a:endParaRPr>
          </a:p>
          <a:p>
            <a:pPr marL="457200" indent="-457200">
              <a:buAutoNum type="arabicPeriod"/>
            </a:pPr>
            <a:r>
              <a:rPr lang="en-US" sz="2400">
                <a:latin typeface="Bahnschrift Condensed" panose="020B0502040204020203" charset="0"/>
                <a:cs typeface="Bahnschrift Condensed" panose="020B0502040204020203" charset="0"/>
              </a:rPr>
              <a:t>mempunyai potensi dan kemampuan yang memadai</a:t>
            </a:r>
            <a:endParaRPr lang="en-US" sz="2400">
              <a:latin typeface="Bahnschrift Condensed" panose="020B0502040204020203" charset="0"/>
              <a:cs typeface="Bahnschrift Condensed" panose="020B0502040204020203" charset="0"/>
            </a:endParaRPr>
          </a:p>
          <a:p>
            <a:pPr marL="457200" indent="-457200">
              <a:buAutoNum type="arabicPeriod"/>
            </a:pPr>
            <a:r>
              <a:rPr lang="en-US" sz="2400">
                <a:latin typeface="Bahnschrift Condensed" panose="020B0502040204020203" charset="0"/>
                <a:cs typeface="Bahnschrift Condensed" panose="020B0502040204020203" charset="0"/>
              </a:rPr>
              <a:t>mampu menetralisasi ketegangan yang muncul dalam berbagai situasi</a:t>
            </a:r>
            <a:endParaRPr lang="en-US" sz="2400">
              <a:latin typeface="Bahnschrift Condensed" panose="020B0502040204020203" charset="0"/>
              <a:cs typeface="Bahnschrift Condensed" panose="020B0502040204020203" charset="0"/>
            </a:endParaRPr>
          </a:p>
          <a:p>
            <a:pPr marL="457200" indent="-457200">
              <a:buAutoNum type="arabicPeriod"/>
            </a:pPr>
            <a:r>
              <a:rPr lang="en-US" sz="2400">
                <a:latin typeface="Bahnschrift Condensed" panose="020B0502040204020203" charset="0"/>
                <a:cs typeface="Bahnschrift Condensed" panose="020B0502040204020203" charset="0"/>
              </a:rPr>
              <a:t>mampu menyesuaikan diri dan berkomunikasi di berbagai situasi</a:t>
            </a:r>
            <a:endParaRPr lang="en-US" sz="2400">
              <a:latin typeface="Bahnschrift Condensed" panose="020B0502040204020203" charset="0"/>
              <a:cs typeface="Bahnschrift Condensed" panose="020B0502040204020203" charset="0"/>
            </a:endParaRPr>
          </a:p>
          <a:p>
            <a:pPr marL="457200" indent="-457200">
              <a:buAutoNum type="arabicPeriod"/>
            </a:pPr>
            <a:r>
              <a:rPr lang="en-US" sz="2400">
                <a:latin typeface="Bahnschrift Condensed" panose="020B0502040204020203" charset="0"/>
                <a:cs typeface="Bahnschrift Condensed" panose="020B0502040204020203" charset="0"/>
              </a:rPr>
              <a:t>memiliki kondsi mental dan fisik yang cukup menunjang penampilannya</a:t>
            </a:r>
            <a:endParaRPr lang="en-US" sz="2400">
              <a:latin typeface="Bahnschrift Condensed" panose="020B0502040204020203" charset="0"/>
              <a:cs typeface="Bahnschrift Condensed" panose="020B0502040204020203"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048602"/>
                                        </p:tgtEl>
                                        <p:attrNameLst>
                                          <p:attrName>style.visibility</p:attrName>
                                        </p:attrNameLst>
                                      </p:cBhvr>
                                      <p:to>
                                        <p:strVal val="visible"/>
                                      </p:to>
                                    </p:set>
                                    <p:anim calcmode="lin" valueType="num">
                                      <p:cBhvr>
                                        <p:cTn id="7" dur="1000" fill="hold"/>
                                        <p:tgtEl>
                                          <p:spTgt spid="1048602"/>
                                        </p:tgtEl>
                                        <p:attrNameLst>
                                          <p:attrName>ppt_w</p:attrName>
                                        </p:attrNameLst>
                                      </p:cBhvr>
                                      <p:tavLst>
                                        <p:tav tm="0">
                                          <p:val>
                                            <p:strVal val="#ppt_w+.3"/>
                                          </p:val>
                                        </p:tav>
                                        <p:tav tm="100000">
                                          <p:val>
                                            <p:strVal val="#ppt_w"/>
                                          </p:val>
                                        </p:tav>
                                      </p:tavLst>
                                    </p:anim>
                                    <p:anim calcmode="lin" valueType="num">
                                      <p:cBhvr>
                                        <p:cTn id="8" dur="1000" fill="hold"/>
                                        <p:tgtEl>
                                          <p:spTgt spid="1048602"/>
                                        </p:tgtEl>
                                        <p:attrNameLst>
                                          <p:attrName>ppt_h</p:attrName>
                                        </p:attrNameLst>
                                      </p:cBhvr>
                                      <p:tavLst>
                                        <p:tav tm="0">
                                          <p:val>
                                            <p:strVal val="#ppt_h"/>
                                          </p:val>
                                        </p:tav>
                                        <p:tav tm="100000">
                                          <p:val>
                                            <p:strVal val="#ppt_h"/>
                                          </p:val>
                                        </p:tav>
                                      </p:tavLst>
                                    </p:anim>
                                    <p:animEffect transition="in" filter="fade">
                                      <p:cBhvr>
                                        <p:cTn id="9" dur="1000"/>
                                        <p:tgtEl>
                                          <p:spTgt spid="1048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41" name=""/>
        <p:cNvGrpSpPr/>
        <p:nvPr/>
      </p:nvGrpSpPr>
      <p:grpSpPr>
        <a:xfrm>
          <a:off x="0" y="0"/>
          <a:ext cx="0" cy="0"/>
          <a:chOff x="0" y="0"/>
          <a:chExt cx="0" cy="0"/>
        </a:xfrm>
      </p:grpSpPr>
      <p:pic>
        <p:nvPicPr>
          <p:cNvPr id="2097173" name="图片 18"/>
          <p:cNvPicPr>
            <a:picLocks noChangeAspect="1"/>
          </p:cNvPicPr>
          <p:nvPr/>
        </p:nvPicPr>
        <p:blipFill>
          <a:blip r:embed="rId1"/>
          <a:stretch>
            <a:fillRect/>
          </a:stretch>
        </p:blipFill>
        <p:spPr>
          <a:xfrm>
            <a:off x="0" y="6096"/>
            <a:ext cx="12192000" cy="6851904"/>
          </a:xfrm>
          <a:prstGeom prst="rect">
            <a:avLst/>
          </a:prstGeom>
        </p:spPr>
      </p:pic>
      <p:pic>
        <p:nvPicPr>
          <p:cNvPr id="2097174" name="图片 19"/>
          <p:cNvPicPr>
            <a:picLocks noChangeAspect="1"/>
          </p:cNvPicPr>
          <p:nvPr/>
        </p:nvPicPr>
        <p:blipFill rotWithShape="1">
          <a:blip r:embed="rId2" cstate="print"/>
          <a:srcRect l="8451" r="9894"/>
          <a:stretch>
            <a:fillRect/>
          </a:stretch>
        </p:blipFill>
        <p:spPr>
          <a:xfrm>
            <a:off x="-579809" y="-1072137"/>
            <a:ext cx="13576515" cy="9351636"/>
          </a:xfrm>
          <a:prstGeom prst="rect">
            <a:avLst/>
          </a:prstGeom>
        </p:spPr>
      </p:pic>
      <p:pic>
        <p:nvPicPr>
          <p:cNvPr id="2097175" name="图片 24"/>
          <p:cNvPicPr>
            <a:picLocks noChangeAspect="1"/>
          </p:cNvPicPr>
          <p:nvPr/>
        </p:nvPicPr>
        <p:blipFill rotWithShape="1">
          <a:blip r:embed="rId3" cstate="print"/>
          <a:srcRect r="74331" b="88924"/>
          <a:stretch>
            <a:fillRect/>
          </a:stretch>
        </p:blipFill>
        <p:spPr>
          <a:xfrm>
            <a:off x="-300556" y="100869"/>
            <a:ext cx="3129566" cy="759532"/>
          </a:xfrm>
          <a:prstGeom prst="rect">
            <a:avLst/>
          </a:prstGeom>
        </p:spPr>
      </p:pic>
      <p:pic>
        <p:nvPicPr>
          <p:cNvPr id="2097176" name="图片 25"/>
          <p:cNvPicPr>
            <a:picLocks noChangeAspect="1"/>
          </p:cNvPicPr>
          <p:nvPr/>
        </p:nvPicPr>
        <p:blipFill rotWithShape="1">
          <a:blip r:embed="rId3" cstate="print"/>
          <a:srcRect l="9930" t="52958" r="82570" b="34646"/>
          <a:stretch>
            <a:fillRect/>
          </a:stretch>
        </p:blipFill>
        <p:spPr>
          <a:xfrm>
            <a:off x="1522395" y="4763267"/>
            <a:ext cx="1593910" cy="1481663"/>
          </a:xfrm>
          <a:prstGeom prst="rect">
            <a:avLst/>
          </a:prstGeom>
        </p:spPr>
      </p:pic>
      <p:pic>
        <p:nvPicPr>
          <p:cNvPr id="2097177" name="图片 26"/>
          <p:cNvPicPr>
            <a:picLocks noChangeAspect="1"/>
          </p:cNvPicPr>
          <p:nvPr/>
        </p:nvPicPr>
        <p:blipFill rotWithShape="1">
          <a:blip r:embed="rId3" cstate="print"/>
          <a:srcRect l="87465" t="1873" r="2500" b="79533"/>
          <a:stretch>
            <a:fillRect/>
          </a:stretch>
        </p:blipFill>
        <p:spPr>
          <a:xfrm>
            <a:off x="10864617" y="36535"/>
            <a:ext cx="1208563" cy="1259448"/>
          </a:xfrm>
          <a:prstGeom prst="rect">
            <a:avLst/>
          </a:prstGeom>
        </p:spPr>
      </p:pic>
      <p:pic>
        <p:nvPicPr>
          <p:cNvPr id="2097178" name="图片 29"/>
          <p:cNvPicPr>
            <a:picLocks noChangeAspect="1"/>
          </p:cNvPicPr>
          <p:nvPr/>
        </p:nvPicPr>
        <p:blipFill rotWithShape="1">
          <a:blip r:embed="rId3" cstate="print"/>
          <a:srcRect l="73838" t="89393" r="6198" b="465"/>
          <a:stretch>
            <a:fillRect/>
          </a:stretch>
        </p:blipFill>
        <p:spPr>
          <a:xfrm>
            <a:off x="8864434" y="5888735"/>
            <a:ext cx="3327566" cy="950733"/>
          </a:xfrm>
          <a:prstGeom prst="rect">
            <a:avLst/>
          </a:prstGeom>
        </p:spPr>
      </p:pic>
      <p:pic>
        <p:nvPicPr>
          <p:cNvPr id="2097179" name="图片 34"/>
          <p:cNvPicPr>
            <a:picLocks noChangeAspect="1"/>
          </p:cNvPicPr>
          <p:nvPr/>
        </p:nvPicPr>
        <p:blipFill rotWithShape="1">
          <a:blip r:embed="rId3" cstate="print"/>
          <a:srcRect l="3063" t="10700" r="80880" b="48920"/>
          <a:stretch>
            <a:fillRect/>
          </a:stretch>
        </p:blipFill>
        <p:spPr>
          <a:xfrm>
            <a:off x="351394" y="1476937"/>
            <a:ext cx="2765178" cy="3911272"/>
          </a:xfrm>
          <a:prstGeom prst="rect">
            <a:avLst/>
          </a:prstGeom>
        </p:spPr>
      </p:pic>
      <p:pic>
        <p:nvPicPr>
          <p:cNvPr id="2097180" name="图片 27"/>
          <p:cNvPicPr>
            <a:picLocks noChangeAspect="1"/>
          </p:cNvPicPr>
          <p:nvPr/>
        </p:nvPicPr>
        <p:blipFill rotWithShape="1">
          <a:blip r:embed="rId4" cstate="print"/>
          <a:srcRect l="25423" r="19789" b="72883"/>
          <a:stretch>
            <a:fillRect/>
          </a:stretch>
        </p:blipFill>
        <p:spPr>
          <a:xfrm>
            <a:off x="3479939" y="-74716"/>
            <a:ext cx="7783441" cy="2166708"/>
          </a:xfrm>
          <a:prstGeom prst="rect">
            <a:avLst/>
          </a:prstGeom>
        </p:spPr>
      </p:pic>
      <p:sp>
        <p:nvSpPr>
          <p:cNvPr id="1048602" name="文本框 28"/>
          <p:cNvSpPr txBox="1"/>
          <p:nvPr/>
        </p:nvSpPr>
        <p:spPr>
          <a:xfrm>
            <a:off x="1910673" y="1186856"/>
            <a:ext cx="4653280" cy="768350"/>
          </a:xfrm>
          <a:prstGeom prst="rect">
            <a:avLst/>
          </a:prstGeom>
          <a:noFill/>
        </p:spPr>
        <p:txBody>
          <a:bodyPr wrap="none" rtlCol="0">
            <a:spAutoFit/>
          </a:bodyPr>
          <a:p>
            <a:pPr algn="r"/>
            <a:r>
              <a:rPr lang="en-US" altLang="zh-CN" sz="4400" b="1" dirty="0">
                <a:solidFill>
                  <a:srgbClr val="36BAE7"/>
                </a:solidFill>
                <a:latin typeface="Calibri" panose="020F0502020204030204" pitchFamily="34" charset="0"/>
                <a:ea typeface="张海山锐线体2.0" panose="02000000000000000000" pitchFamily="2" charset="-122"/>
              </a:rPr>
              <a:t>Ciri-ciri percaya diri</a:t>
            </a:r>
            <a:endParaRPr lang="en-US" altLang="zh-CN" sz="4400" b="1" dirty="0">
              <a:solidFill>
                <a:srgbClr val="36BAE7"/>
              </a:solidFill>
              <a:latin typeface="Calibri" panose="020F0502020204030204" pitchFamily="34" charset="0"/>
              <a:ea typeface="张海山锐线体2.0" panose="02000000000000000000" pitchFamily="2" charset="-122"/>
            </a:endParaRPr>
          </a:p>
        </p:txBody>
      </p:sp>
      <p:pic>
        <p:nvPicPr>
          <p:cNvPr id="2097181" name="图片 30"/>
          <p:cNvPicPr>
            <a:picLocks noChangeAspect="1"/>
          </p:cNvPicPr>
          <p:nvPr/>
        </p:nvPicPr>
        <p:blipFill rotWithShape="1">
          <a:blip r:embed="rId5" cstate="print"/>
          <a:srcRect l="40169" t="78873" r="35932"/>
          <a:stretch>
            <a:fillRect/>
          </a:stretch>
        </p:blipFill>
        <p:spPr>
          <a:xfrm>
            <a:off x="4997364" y="5181539"/>
            <a:ext cx="3371603" cy="1676461"/>
          </a:xfrm>
          <a:prstGeom prst="rect">
            <a:avLst/>
          </a:prstGeom>
        </p:spPr>
      </p:pic>
      <p:sp>
        <p:nvSpPr>
          <p:cNvPr id="2" name="Text Box 1"/>
          <p:cNvSpPr txBox="1"/>
          <p:nvPr/>
        </p:nvSpPr>
        <p:spPr>
          <a:xfrm>
            <a:off x="2689225" y="2091690"/>
            <a:ext cx="8574405" cy="3415030"/>
          </a:xfrm>
          <a:prstGeom prst="rect">
            <a:avLst/>
          </a:prstGeom>
          <a:noFill/>
        </p:spPr>
        <p:txBody>
          <a:bodyPr wrap="square" rtlCol="0">
            <a:spAutoFit/>
          </a:bodyPr>
          <a:p>
            <a:pPr marL="457200" indent="-457200">
              <a:buFont typeface="+mj-lt"/>
              <a:buAutoNum type="arabicPeriod" startAt="6"/>
            </a:pPr>
            <a:r>
              <a:rPr lang="en-US" sz="2400">
                <a:latin typeface="Bahnschrift Condensed" panose="020B0502040204020203" charset="0"/>
                <a:cs typeface="Bahnschrift Condensed" panose="020B0502040204020203" charset="0"/>
              </a:rPr>
              <a:t>memiliki kecerdasan yang cukup</a:t>
            </a:r>
            <a:endParaRPr lang="en-US" sz="2400">
              <a:latin typeface="Bahnschrift Condensed" panose="020B0502040204020203" charset="0"/>
              <a:cs typeface="Bahnschrift Condensed" panose="020B0502040204020203" charset="0"/>
            </a:endParaRPr>
          </a:p>
          <a:p>
            <a:pPr marL="457200" indent="-457200">
              <a:buFont typeface="+mj-lt"/>
              <a:buAutoNum type="arabicPeriod" startAt="6"/>
            </a:pPr>
            <a:r>
              <a:rPr lang="en-US" sz="2400">
                <a:latin typeface="Bahnschrift Condensed" panose="020B0502040204020203" charset="0"/>
                <a:cs typeface="Bahnschrift Condensed" panose="020B0502040204020203" charset="0"/>
              </a:rPr>
              <a:t>memiliki tingkat pendidikan  formal yang cukup</a:t>
            </a:r>
            <a:endParaRPr lang="en-US" sz="2400">
              <a:latin typeface="Bahnschrift Condensed" panose="020B0502040204020203" charset="0"/>
              <a:cs typeface="Bahnschrift Condensed" panose="020B0502040204020203" charset="0"/>
            </a:endParaRPr>
          </a:p>
          <a:p>
            <a:pPr marL="457200" indent="-457200">
              <a:buFont typeface="+mj-lt"/>
              <a:buAutoNum type="arabicPeriod" startAt="6"/>
            </a:pPr>
            <a:r>
              <a:rPr lang="en-US" sz="2400">
                <a:latin typeface="Bahnschrift Condensed" panose="020B0502040204020203" charset="0"/>
                <a:cs typeface="Bahnschrift Condensed" panose="020B0502040204020203" charset="0"/>
              </a:rPr>
              <a:t>memiliki keahlian dan keterampilan lain yang menunjang kehidupannya, misalnya keterampilan berbahasa asing</a:t>
            </a:r>
            <a:endParaRPr lang="en-US" sz="2400">
              <a:latin typeface="Bahnschrift Condensed" panose="020B0502040204020203" charset="0"/>
              <a:cs typeface="Bahnschrift Condensed" panose="020B0502040204020203" charset="0"/>
            </a:endParaRPr>
          </a:p>
          <a:p>
            <a:pPr marL="457200" indent="-457200">
              <a:buFont typeface="+mj-lt"/>
              <a:buAutoNum type="arabicPeriod" startAt="6"/>
            </a:pPr>
            <a:r>
              <a:rPr lang="en-US" sz="2400">
                <a:latin typeface="Bahnschrift Condensed" panose="020B0502040204020203" charset="0"/>
                <a:cs typeface="Bahnschrift Condensed" panose="020B0502040204020203" charset="0"/>
              </a:rPr>
              <a:t>memiliki kemampuan bersosialisasi</a:t>
            </a:r>
            <a:endParaRPr lang="en-US" sz="2400">
              <a:latin typeface="Bahnschrift Condensed" panose="020B0502040204020203" charset="0"/>
              <a:cs typeface="Bahnschrift Condensed" panose="020B0502040204020203" charset="0"/>
            </a:endParaRPr>
          </a:p>
          <a:p>
            <a:pPr marL="457200" indent="-457200">
              <a:buFont typeface="+mj-lt"/>
              <a:buAutoNum type="arabicPeriod" startAt="6"/>
            </a:pPr>
            <a:r>
              <a:rPr lang="en-US" sz="2400">
                <a:latin typeface="Bahnschrift Condensed" panose="020B0502040204020203" charset="0"/>
                <a:cs typeface="Bahnschrift Condensed" panose="020B0502040204020203" charset="0"/>
              </a:rPr>
              <a:t>memiliki latar belakang pendidikan keluarga yang baik</a:t>
            </a:r>
            <a:endParaRPr lang="en-US" sz="2400">
              <a:latin typeface="Bahnschrift Condensed" panose="020B0502040204020203" charset="0"/>
              <a:cs typeface="Bahnschrift Condensed" panose="020B0502040204020203" charset="0"/>
            </a:endParaRPr>
          </a:p>
          <a:p>
            <a:pPr marL="457200" indent="-457200">
              <a:buFont typeface="+mj-lt"/>
              <a:buAutoNum type="arabicPeriod" startAt="6"/>
            </a:pPr>
            <a:r>
              <a:rPr lang="en-US" sz="2400">
                <a:latin typeface="Bahnschrift Condensed" panose="020B0502040204020203" charset="0"/>
                <a:cs typeface="Bahnschrift Condensed" panose="020B0502040204020203" charset="0"/>
              </a:rPr>
              <a:t>memiliki pengalaman hidup yang menempa mentalnya menjadi kuat dan tahan dalam menghadapi berbagai cobaan hidup.</a:t>
            </a:r>
            <a:endParaRPr lang="en-US" sz="2400">
              <a:latin typeface="Bahnschrift Condensed" panose="020B0502040204020203" charset="0"/>
              <a:cs typeface="Bahnschrift Condensed" panose="020B0502040204020203"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048602"/>
                                        </p:tgtEl>
                                        <p:attrNameLst>
                                          <p:attrName>style.visibility</p:attrName>
                                        </p:attrNameLst>
                                      </p:cBhvr>
                                      <p:to>
                                        <p:strVal val="visible"/>
                                      </p:to>
                                    </p:set>
                                    <p:anim calcmode="lin" valueType="num">
                                      <p:cBhvr>
                                        <p:cTn id="7" dur="1000" fill="hold"/>
                                        <p:tgtEl>
                                          <p:spTgt spid="1048602"/>
                                        </p:tgtEl>
                                        <p:attrNameLst>
                                          <p:attrName>ppt_w</p:attrName>
                                        </p:attrNameLst>
                                      </p:cBhvr>
                                      <p:tavLst>
                                        <p:tav tm="0">
                                          <p:val>
                                            <p:strVal val="#ppt_w+.3"/>
                                          </p:val>
                                        </p:tav>
                                        <p:tav tm="100000">
                                          <p:val>
                                            <p:strVal val="#ppt_w"/>
                                          </p:val>
                                        </p:tav>
                                      </p:tavLst>
                                    </p:anim>
                                    <p:anim calcmode="lin" valueType="num">
                                      <p:cBhvr>
                                        <p:cTn id="8" dur="1000" fill="hold"/>
                                        <p:tgtEl>
                                          <p:spTgt spid="1048602"/>
                                        </p:tgtEl>
                                        <p:attrNameLst>
                                          <p:attrName>ppt_h</p:attrName>
                                        </p:attrNameLst>
                                      </p:cBhvr>
                                      <p:tavLst>
                                        <p:tav tm="0">
                                          <p:val>
                                            <p:strVal val="#ppt_h"/>
                                          </p:val>
                                        </p:tav>
                                        <p:tav tm="100000">
                                          <p:val>
                                            <p:strVal val="#ppt_h"/>
                                          </p:val>
                                        </p:tav>
                                      </p:tavLst>
                                    </p:anim>
                                    <p:animEffect transition="in" filter="fade">
                                      <p:cBhvr>
                                        <p:cTn id="9" dur="1000"/>
                                        <p:tgtEl>
                                          <p:spTgt spid="1048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41" name=""/>
        <p:cNvGrpSpPr/>
        <p:nvPr/>
      </p:nvGrpSpPr>
      <p:grpSpPr>
        <a:xfrm>
          <a:off x="0" y="0"/>
          <a:ext cx="0" cy="0"/>
          <a:chOff x="0" y="0"/>
          <a:chExt cx="0" cy="0"/>
        </a:xfrm>
      </p:grpSpPr>
      <p:pic>
        <p:nvPicPr>
          <p:cNvPr id="2097173" name="图片 18"/>
          <p:cNvPicPr>
            <a:picLocks noChangeAspect="1"/>
          </p:cNvPicPr>
          <p:nvPr/>
        </p:nvPicPr>
        <p:blipFill>
          <a:blip r:embed="rId1"/>
          <a:stretch>
            <a:fillRect/>
          </a:stretch>
        </p:blipFill>
        <p:spPr>
          <a:xfrm>
            <a:off x="0" y="6096"/>
            <a:ext cx="12192000" cy="6851904"/>
          </a:xfrm>
          <a:prstGeom prst="rect">
            <a:avLst/>
          </a:prstGeom>
        </p:spPr>
      </p:pic>
      <p:pic>
        <p:nvPicPr>
          <p:cNvPr id="2097174" name="图片 19"/>
          <p:cNvPicPr>
            <a:picLocks noChangeAspect="1"/>
          </p:cNvPicPr>
          <p:nvPr/>
        </p:nvPicPr>
        <p:blipFill rotWithShape="1">
          <a:blip r:embed="rId2" cstate="print"/>
          <a:srcRect l="8451" r="9894"/>
          <a:stretch>
            <a:fillRect/>
          </a:stretch>
        </p:blipFill>
        <p:spPr>
          <a:xfrm>
            <a:off x="-579809" y="-1072137"/>
            <a:ext cx="13576515" cy="9351636"/>
          </a:xfrm>
          <a:prstGeom prst="rect">
            <a:avLst/>
          </a:prstGeom>
        </p:spPr>
      </p:pic>
      <p:pic>
        <p:nvPicPr>
          <p:cNvPr id="2097175" name="图片 24"/>
          <p:cNvPicPr>
            <a:picLocks noChangeAspect="1"/>
          </p:cNvPicPr>
          <p:nvPr/>
        </p:nvPicPr>
        <p:blipFill rotWithShape="1">
          <a:blip r:embed="rId3" cstate="print"/>
          <a:srcRect r="74331" b="88924"/>
          <a:stretch>
            <a:fillRect/>
          </a:stretch>
        </p:blipFill>
        <p:spPr>
          <a:xfrm>
            <a:off x="-300556" y="100869"/>
            <a:ext cx="3129566" cy="759532"/>
          </a:xfrm>
          <a:prstGeom prst="rect">
            <a:avLst/>
          </a:prstGeom>
        </p:spPr>
      </p:pic>
      <p:pic>
        <p:nvPicPr>
          <p:cNvPr id="2097176" name="图片 25"/>
          <p:cNvPicPr>
            <a:picLocks noChangeAspect="1"/>
          </p:cNvPicPr>
          <p:nvPr/>
        </p:nvPicPr>
        <p:blipFill rotWithShape="1">
          <a:blip r:embed="rId3" cstate="print"/>
          <a:srcRect l="9930" t="52958" r="82570" b="34646"/>
          <a:stretch>
            <a:fillRect/>
          </a:stretch>
        </p:blipFill>
        <p:spPr>
          <a:xfrm>
            <a:off x="1522395" y="4763267"/>
            <a:ext cx="1593910" cy="1481663"/>
          </a:xfrm>
          <a:prstGeom prst="rect">
            <a:avLst/>
          </a:prstGeom>
        </p:spPr>
      </p:pic>
      <p:pic>
        <p:nvPicPr>
          <p:cNvPr id="2097177" name="图片 26"/>
          <p:cNvPicPr>
            <a:picLocks noChangeAspect="1"/>
          </p:cNvPicPr>
          <p:nvPr/>
        </p:nvPicPr>
        <p:blipFill rotWithShape="1">
          <a:blip r:embed="rId3" cstate="print"/>
          <a:srcRect l="87465" t="1873" r="2500" b="79533"/>
          <a:stretch>
            <a:fillRect/>
          </a:stretch>
        </p:blipFill>
        <p:spPr>
          <a:xfrm>
            <a:off x="10864617" y="36535"/>
            <a:ext cx="1208563" cy="1259448"/>
          </a:xfrm>
          <a:prstGeom prst="rect">
            <a:avLst/>
          </a:prstGeom>
        </p:spPr>
      </p:pic>
      <p:pic>
        <p:nvPicPr>
          <p:cNvPr id="2097178" name="图片 29"/>
          <p:cNvPicPr>
            <a:picLocks noChangeAspect="1"/>
          </p:cNvPicPr>
          <p:nvPr/>
        </p:nvPicPr>
        <p:blipFill rotWithShape="1">
          <a:blip r:embed="rId3" cstate="print"/>
          <a:srcRect l="73838" t="89393" r="6198" b="465"/>
          <a:stretch>
            <a:fillRect/>
          </a:stretch>
        </p:blipFill>
        <p:spPr>
          <a:xfrm>
            <a:off x="8864434" y="5888735"/>
            <a:ext cx="3327566" cy="950733"/>
          </a:xfrm>
          <a:prstGeom prst="rect">
            <a:avLst/>
          </a:prstGeom>
        </p:spPr>
      </p:pic>
      <p:pic>
        <p:nvPicPr>
          <p:cNvPr id="2097179" name="图片 34"/>
          <p:cNvPicPr>
            <a:picLocks noChangeAspect="1"/>
          </p:cNvPicPr>
          <p:nvPr/>
        </p:nvPicPr>
        <p:blipFill rotWithShape="1">
          <a:blip r:embed="rId3" cstate="print"/>
          <a:srcRect l="3063" t="10700" r="80880" b="48920"/>
          <a:stretch>
            <a:fillRect/>
          </a:stretch>
        </p:blipFill>
        <p:spPr>
          <a:xfrm>
            <a:off x="351394" y="1476937"/>
            <a:ext cx="2765178" cy="3911272"/>
          </a:xfrm>
          <a:prstGeom prst="rect">
            <a:avLst/>
          </a:prstGeom>
        </p:spPr>
      </p:pic>
      <p:pic>
        <p:nvPicPr>
          <p:cNvPr id="2097180" name="图片 27"/>
          <p:cNvPicPr>
            <a:picLocks noChangeAspect="1"/>
          </p:cNvPicPr>
          <p:nvPr/>
        </p:nvPicPr>
        <p:blipFill rotWithShape="1">
          <a:blip r:embed="rId4" cstate="print"/>
          <a:srcRect l="25423" r="19789" b="72883"/>
          <a:stretch>
            <a:fillRect/>
          </a:stretch>
        </p:blipFill>
        <p:spPr>
          <a:xfrm>
            <a:off x="3479939" y="-74716"/>
            <a:ext cx="7783441" cy="2166708"/>
          </a:xfrm>
          <a:prstGeom prst="rect">
            <a:avLst/>
          </a:prstGeom>
        </p:spPr>
      </p:pic>
      <p:sp>
        <p:nvSpPr>
          <p:cNvPr id="1048602" name="文本框 28"/>
          <p:cNvSpPr txBox="1"/>
          <p:nvPr/>
        </p:nvSpPr>
        <p:spPr>
          <a:xfrm>
            <a:off x="1910673" y="1186856"/>
            <a:ext cx="4653280" cy="768350"/>
          </a:xfrm>
          <a:prstGeom prst="rect">
            <a:avLst/>
          </a:prstGeom>
          <a:noFill/>
        </p:spPr>
        <p:txBody>
          <a:bodyPr wrap="none" rtlCol="0">
            <a:spAutoFit/>
          </a:bodyPr>
          <a:p>
            <a:pPr algn="r"/>
            <a:r>
              <a:rPr lang="en-US" altLang="zh-CN" sz="4400" b="1" dirty="0">
                <a:solidFill>
                  <a:srgbClr val="36BAE7"/>
                </a:solidFill>
                <a:latin typeface="Calibri" panose="020F0502020204030204" pitchFamily="34" charset="0"/>
                <a:ea typeface="张海山锐线体2.0" panose="02000000000000000000" pitchFamily="2" charset="-122"/>
              </a:rPr>
              <a:t>Ciri-ciri percaya diri</a:t>
            </a:r>
            <a:endParaRPr lang="en-US" altLang="zh-CN" sz="4400" b="1" dirty="0">
              <a:solidFill>
                <a:srgbClr val="36BAE7"/>
              </a:solidFill>
              <a:latin typeface="Calibri" panose="020F0502020204030204" pitchFamily="34" charset="0"/>
              <a:ea typeface="张海山锐线体2.0" panose="02000000000000000000" pitchFamily="2" charset="-122"/>
            </a:endParaRPr>
          </a:p>
        </p:txBody>
      </p:sp>
      <p:pic>
        <p:nvPicPr>
          <p:cNvPr id="2097181" name="图片 30"/>
          <p:cNvPicPr>
            <a:picLocks noChangeAspect="1"/>
          </p:cNvPicPr>
          <p:nvPr/>
        </p:nvPicPr>
        <p:blipFill rotWithShape="1">
          <a:blip r:embed="rId5" cstate="print"/>
          <a:srcRect l="40169" t="78873" r="35932"/>
          <a:stretch>
            <a:fillRect/>
          </a:stretch>
        </p:blipFill>
        <p:spPr>
          <a:xfrm>
            <a:off x="4997364" y="5181539"/>
            <a:ext cx="3371603" cy="1676461"/>
          </a:xfrm>
          <a:prstGeom prst="rect">
            <a:avLst/>
          </a:prstGeom>
        </p:spPr>
      </p:pic>
      <p:sp>
        <p:nvSpPr>
          <p:cNvPr id="2" name="Text Box 1"/>
          <p:cNvSpPr txBox="1"/>
          <p:nvPr/>
        </p:nvSpPr>
        <p:spPr>
          <a:xfrm>
            <a:off x="2689225" y="2091690"/>
            <a:ext cx="8574405" cy="1568450"/>
          </a:xfrm>
          <a:prstGeom prst="rect">
            <a:avLst/>
          </a:prstGeom>
          <a:noFill/>
        </p:spPr>
        <p:txBody>
          <a:bodyPr wrap="square" rtlCol="0">
            <a:spAutoFit/>
          </a:bodyPr>
          <a:p>
            <a:pPr marL="457200" indent="-457200">
              <a:buFont typeface="+mj-lt"/>
              <a:buAutoNum type="arabicPeriod" startAt="12"/>
            </a:pPr>
            <a:r>
              <a:rPr lang="en-US" sz="2400">
                <a:latin typeface="Bahnschrift Condensed" panose="020B0502040204020203" charset="0"/>
                <a:cs typeface="Bahnschrift Condensed" panose="020B0502040204020203" charset="0"/>
              </a:rPr>
              <a:t>selalu bereaksi positif di dalam menghadapi berbaagai masalah, misalnya dengan tetap tegar, sabar dann tabah dalam menghadapi persoalan hidup yang berat justru semakin memperkuat rasa percaya diri seseorang.</a:t>
            </a:r>
            <a:endParaRPr lang="en-US" sz="2400">
              <a:latin typeface="Bahnschrift Condensed" panose="020B0502040204020203" charset="0"/>
              <a:cs typeface="Bahnschrift Condensed" panose="020B0502040204020203"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048602"/>
                                        </p:tgtEl>
                                        <p:attrNameLst>
                                          <p:attrName>style.visibility</p:attrName>
                                        </p:attrNameLst>
                                      </p:cBhvr>
                                      <p:to>
                                        <p:strVal val="visible"/>
                                      </p:to>
                                    </p:set>
                                    <p:anim calcmode="lin" valueType="num">
                                      <p:cBhvr>
                                        <p:cTn id="7" dur="1000" fill="hold"/>
                                        <p:tgtEl>
                                          <p:spTgt spid="1048602"/>
                                        </p:tgtEl>
                                        <p:attrNameLst>
                                          <p:attrName>ppt_w</p:attrName>
                                        </p:attrNameLst>
                                      </p:cBhvr>
                                      <p:tavLst>
                                        <p:tav tm="0">
                                          <p:val>
                                            <p:strVal val="#ppt_w+.3"/>
                                          </p:val>
                                        </p:tav>
                                        <p:tav tm="100000">
                                          <p:val>
                                            <p:strVal val="#ppt_w"/>
                                          </p:val>
                                        </p:tav>
                                      </p:tavLst>
                                    </p:anim>
                                    <p:anim calcmode="lin" valueType="num">
                                      <p:cBhvr>
                                        <p:cTn id="8" dur="1000" fill="hold"/>
                                        <p:tgtEl>
                                          <p:spTgt spid="1048602"/>
                                        </p:tgtEl>
                                        <p:attrNameLst>
                                          <p:attrName>ppt_h</p:attrName>
                                        </p:attrNameLst>
                                      </p:cBhvr>
                                      <p:tavLst>
                                        <p:tav tm="0">
                                          <p:val>
                                            <p:strVal val="#ppt_h"/>
                                          </p:val>
                                        </p:tav>
                                        <p:tav tm="100000">
                                          <p:val>
                                            <p:strVal val="#ppt_h"/>
                                          </p:val>
                                        </p:tav>
                                      </p:tavLst>
                                    </p:anim>
                                    <p:animEffect transition="in" filter="fade">
                                      <p:cBhvr>
                                        <p:cTn id="9" dur="1000"/>
                                        <p:tgtEl>
                                          <p:spTgt spid="1048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55" name=""/>
        <p:cNvGrpSpPr/>
        <p:nvPr/>
      </p:nvGrpSpPr>
      <p:grpSpPr>
        <a:xfrm>
          <a:off x="0" y="0"/>
          <a:ext cx="0" cy="0"/>
          <a:chOff x="0" y="0"/>
          <a:chExt cx="0" cy="0"/>
        </a:xfrm>
      </p:grpSpPr>
      <p:pic>
        <p:nvPicPr>
          <p:cNvPr id="2097206" name="图片 18"/>
          <p:cNvPicPr>
            <a:picLocks noChangeAspect="1"/>
          </p:cNvPicPr>
          <p:nvPr/>
        </p:nvPicPr>
        <p:blipFill>
          <a:blip r:embed="rId1"/>
          <a:stretch>
            <a:fillRect/>
          </a:stretch>
        </p:blipFill>
        <p:spPr>
          <a:xfrm>
            <a:off x="0" y="6096"/>
            <a:ext cx="12192000" cy="6851904"/>
          </a:xfrm>
          <a:prstGeom prst="rect">
            <a:avLst/>
          </a:prstGeom>
        </p:spPr>
      </p:pic>
      <p:pic>
        <p:nvPicPr>
          <p:cNvPr id="2097207" name="图片 19"/>
          <p:cNvPicPr>
            <a:picLocks noChangeAspect="1"/>
          </p:cNvPicPr>
          <p:nvPr/>
        </p:nvPicPr>
        <p:blipFill rotWithShape="1">
          <a:blip r:embed="rId2" cstate="print"/>
          <a:srcRect l="8451" r="9894"/>
          <a:stretch>
            <a:fillRect/>
          </a:stretch>
        </p:blipFill>
        <p:spPr>
          <a:xfrm>
            <a:off x="-620449" y="-1102617"/>
            <a:ext cx="13576515" cy="9351636"/>
          </a:xfrm>
          <a:prstGeom prst="rect">
            <a:avLst/>
          </a:prstGeom>
        </p:spPr>
      </p:pic>
      <p:pic>
        <p:nvPicPr>
          <p:cNvPr id="2097208" name="图片 24"/>
          <p:cNvPicPr>
            <a:picLocks noChangeAspect="1"/>
          </p:cNvPicPr>
          <p:nvPr/>
        </p:nvPicPr>
        <p:blipFill rotWithShape="1">
          <a:blip r:embed="rId3" cstate="print"/>
          <a:srcRect r="74331" b="88924"/>
          <a:stretch>
            <a:fillRect/>
          </a:stretch>
        </p:blipFill>
        <p:spPr>
          <a:xfrm>
            <a:off x="-300556" y="100869"/>
            <a:ext cx="3129566" cy="759532"/>
          </a:xfrm>
          <a:prstGeom prst="rect">
            <a:avLst/>
          </a:prstGeom>
        </p:spPr>
      </p:pic>
      <p:pic>
        <p:nvPicPr>
          <p:cNvPr id="2097209" name="图片 25"/>
          <p:cNvPicPr>
            <a:picLocks noChangeAspect="1"/>
          </p:cNvPicPr>
          <p:nvPr/>
        </p:nvPicPr>
        <p:blipFill rotWithShape="1">
          <a:blip r:embed="rId3" cstate="print"/>
          <a:srcRect l="9930" t="52958" r="82570" b="34646"/>
          <a:stretch>
            <a:fillRect/>
          </a:stretch>
        </p:blipFill>
        <p:spPr>
          <a:xfrm>
            <a:off x="1522395" y="4763267"/>
            <a:ext cx="1593910" cy="1481663"/>
          </a:xfrm>
          <a:prstGeom prst="rect">
            <a:avLst/>
          </a:prstGeom>
        </p:spPr>
      </p:pic>
      <p:pic>
        <p:nvPicPr>
          <p:cNvPr id="2097210" name="图片 26"/>
          <p:cNvPicPr>
            <a:picLocks noChangeAspect="1"/>
          </p:cNvPicPr>
          <p:nvPr/>
        </p:nvPicPr>
        <p:blipFill rotWithShape="1">
          <a:blip r:embed="rId3" cstate="print"/>
          <a:srcRect l="87465" t="1873" r="2500" b="79533"/>
          <a:stretch>
            <a:fillRect/>
          </a:stretch>
        </p:blipFill>
        <p:spPr>
          <a:xfrm>
            <a:off x="10864617" y="36535"/>
            <a:ext cx="1208563" cy="1259448"/>
          </a:xfrm>
          <a:prstGeom prst="rect">
            <a:avLst/>
          </a:prstGeom>
        </p:spPr>
      </p:pic>
      <p:pic>
        <p:nvPicPr>
          <p:cNvPr id="2097211" name="图片 29"/>
          <p:cNvPicPr>
            <a:picLocks noChangeAspect="1"/>
          </p:cNvPicPr>
          <p:nvPr/>
        </p:nvPicPr>
        <p:blipFill rotWithShape="1">
          <a:blip r:embed="rId3" cstate="print"/>
          <a:srcRect l="73838" t="89393" r="6198" b="465"/>
          <a:stretch>
            <a:fillRect/>
          </a:stretch>
        </p:blipFill>
        <p:spPr>
          <a:xfrm>
            <a:off x="8864434" y="5888735"/>
            <a:ext cx="3327566" cy="950733"/>
          </a:xfrm>
          <a:prstGeom prst="rect">
            <a:avLst/>
          </a:prstGeom>
        </p:spPr>
      </p:pic>
      <p:pic>
        <p:nvPicPr>
          <p:cNvPr id="2097212" name="图片 27"/>
          <p:cNvPicPr>
            <a:picLocks noChangeAspect="1"/>
          </p:cNvPicPr>
          <p:nvPr/>
        </p:nvPicPr>
        <p:blipFill rotWithShape="1">
          <a:blip r:embed="rId4" cstate="print"/>
          <a:srcRect l="25423" r="19789" b="72883"/>
          <a:stretch>
            <a:fillRect/>
          </a:stretch>
        </p:blipFill>
        <p:spPr>
          <a:xfrm>
            <a:off x="3479939" y="-74716"/>
            <a:ext cx="7783441" cy="2166708"/>
          </a:xfrm>
          <a:prstGeom prst="rect">
            <a:avLst/>
          </a:prstGeom>
        </p:spPr>
      </p:pic>
      <p:sp>
        <p:nvSpPr>
          <p:cNvPr id="1048707" name="文本框 28"/>
          <p:cNvSpPr txBox="1"/>
          <p:nvPr/>
        </p:nvSpPr>
        <p:spPr>
          <a:xfrm>
            <a:off x="784860" y="1043305"/>
            <a:ext cx="5718810" cy="1198880"/>
          </a:xfrm>
          <a:prstGeom prst="rect">
            <a:avLst/>
          </a:prstGeom>
          <a:noFill/>
        </p:spPr>
        <p:txBody>
          <a:bodyPr wrap="square" rtlCol="0">
            <a:spAutoFit/>
          </a:bodyPr>
          <a:p>
            <a:pPr algn="l"/>
            <a:r>
              <a:rPr lang="en-US" altLang="zh-CN" sz="3600" b="1" dirty="0">
                <a:solidFill>
                  <a:srgbClr val="E84117"/>
                </a:solidFill>
                <a:latin typeface="Calibri" panose="020F0502020204030204" pitchFamily="34" charset="0"/>
                <a:ea typeface="张海山锐线体2.0" panose="02000000000000000000" pitchFamily="2" charset="-122"/>
              </a:rPr>
              <a:t>Faktor-faktor yang  mempengaruhi percaya diri</a:t>
            </a:r>
            <a:endParaRPr lang="en-US" altLang="zh-CN" sz="3600" b="1" dirty="0">
              <a:solidFill>
                <a:srgbClr val="E84117"/>
              </a:solidFill>
              <a:latin typeface="Calibri" panose="020F0502020204030204" pitchFamily="34" charset="0"/>
              <a:ea typeface="张海山锐线体2.0" panose="02000000000000000000" pitchFamily="2" charset="-122"/>
            </a:endParaRPr>
          </a:p>
        </p:txBody>
      </p:sp>
      <p:pic>
        <p:nvPicPr>
          <p:cNvPr id="2097213" name="图片 30"/>
          <p:cNvPicPr>
            <a:picLocks noChangeAspect="1"/>
          </p:cNvPicPr>
          <p:nvPr/>
        </p:nvPicPr>
        <p:blipFill rotWithShape="1">
          <a:blip r:embed="rId5" cstate="print"/>
          <a:srcRect l="40169" t="78873" r="35932"/>
          <a:stretch>
            <a:fillRect/>
          </a:stretch>
        </p:blipFill>
        <p:spPr>
          <a:xfrm>
            <a:off x="4997364" y="5181539"/>
            <a:ext cx="3371603" cy="1676461"/>
          </a:xfrm>
          <a:prstGeom prst="rect">
            <a:avLst/>
          </a:prstGeom>
        </p:spPr>
      </p:pic>
      <p:pic>
        <p:nvPicPr>
          <p:cNvPr id="2097214" name="图片 11"/>
          <p:cNvPicPr>
            <a:picLocks noChangeAspect="1"/>
          </p:cNvPicPr>
          <p:nvPr/>
        </p:nvPicPr>
        <p:blipFill rotWithShape="1">
          <a:blip r:embed="rId3" cstate="print"/>
          <a:srcRect l="4014" t="64415" r="75810" b="12296"/>
          <a:stretch>
            <a:fillRect/>
          </a:stretch>
        </p:blipFill>
        <p:spPr>
          <a:xfrm>
            <a:off x="-240" y="2721158"/>
            <a:ext cx="4013636" cy="2605711"/>
          </a:xfrm>
          <a:prstGeom prst="rect">
            <a:avLst/>
          </a:prstGeom>
        </p:spPr>
      </p:pic>
      <p:sp>
        <p:nvSpPr>
          <p:cNvPr id="2" name="Text Box 1"/>
          <p:cNvSpPr txBox="1"/>
          <p:nvPr/>
        </p:nvSpPr>
        <p:spPr>
          <a:xfrm>
            <a:off x="4973955" y="2843530"/>
            <a:ext cx="5648960" cy="1383665"/>
          </a:xfrm>
          <a:prstGeom prst="rect">
            <a:avLst/>
          </a:prstGeom>
          <a:noFill/>
        </p:spPr>
        <p:txBody>
          <a:bodyPr wrap="square" rtlCol="0">
            <a:spAutoFit/>
          </a:bodyPr>
          <a:p>
            <a:pPr marL="285750" indent="-285750">
              <a:buClr>
                <a:srgbClr val="000000"/>
              </a:buClr>
              <a:buFont typeface="Wingdings" panose="05000000000000000000" charset="0"/>
              <a:buChar char="Ø"/>
            </a:pPr>
            <a:r>
              <a:rPr lang="en-US" sz="2800">
                <a:latin typeface="Bahnschrift Condensed" panose="020B0502040204020203" charset="0"/>
                <a:cs typeface="Bahnschrift Condensed" panose="020B0502040204020203" charset="0"/>
              </a:rPr>
              <a:t>Lingkungan Keluarga</a:t>
            </a:r>
            <a:endParaRPr lang="en-US" sz="2800">
              <a:latin typeface="Bahnschrift Condensed" panose="020B0502040204020203" charset="0"/>
              <a:cs typeface="Bahnschrift Condensed" panose="020B0502040204020203" charset="0"/>
            </a:endParaRPr>
          </a:p>
          <a:p>
            <a:pPr marL="285750" indent="-285750">
              <a:buClr>
                <a:srgbClr val="000000"/>
              </a:buClr>
              <a:buFont typeface="Wingdings" panose="05000000000000000000" charset="0"/>
              <a:buChar char="Ø"/>
            </a:pPr>
            <a:r>
              <a:rPr lang="en-US" sz="2800">
                <a:latin typeface="Bahnschrift Condensed" panose="020B0502040204020203" charset="0"/>
                <a:cs typeface="Bahnschrift Condensed" panose="020B0502040204020203" charset="0"/>
              </a:rPr>
              <a:t>Pendidikan Formal</a:t>
            </a:r>
            <a:endParaRPr lang="en-US" sz="2800">
              <a:latin typeface="Bahnschrift Condensed" panose="020B0502040204020203" charset="0"/>
              <a:cs typeface="Bahnschrift Condensed" panose="020B0502040204020203" charset="0"/>
            </a:endParaRPr>
          </a:p>
          <a:p>
            <a:pPr marL="285750" indent="-285750">
              <a:buClr>
                <a:srgbClr val="000000"/>
              </a:buClr>
              <a:buFont typeface="Wingdings" panose="05000000000000000000" charset="0"/>
              <a:buChar char="Ø"/>
            </a:pPr>
            <a:r>
              <a:rPr lang="en-US" sz="2800">
                <a:latin typeface="Bahnschrift Condensed" panose="020B0502040204020203" charset="0"/>
                <a:cs typeface="Bahnschrift Condensed" panose="020B0502040204020203" charset="0"/>
              </a:rPr>
              <a:t>Pendidikan Non-Formal</a:t>
            </a:r>
            <a:endParaRPr lang="en-US" sz="2800">
              <a:latin typeface="Bahnschrift Condensed" panose="020B0502040204020203" charset="0"/>
              <a:cs typeface="Bahnschrift Condensed" panose="020B0502040204020203"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048707"/>
                                        </p:tgtEl>
                                        <p:attrNameLst>
                                          <p:attrName>style.visibility</p:attrName>
                                        </p:attrNameLst>
                                      </p:cBhvr>
                                      <p:to>
                                        <p:strVal val="visible"/>
                                      </p:to>
                                    </p:set>
                                    <p:anim calcmode="lin" valueType="num">
                                      <p:cBhvr>
                                        <p:cTn id="7" dur="1000" fill="hold"/>
                                        <p:tgtEl>
                                          <p:spTgt spid="1048707"/>
                                        </p:tgtEl>
                                        <p:attrNameLst>
                                          <p:attrName>ppt_w</p:attrName>
                                        </p:attrNameLst>
                                      </p:cBhvr>
                                      <p:tavLst>
                                        <p:tav tm="0">
                                          <p:val>
                                            <p:strVal val="#ppt_w+.3"/>
                                          </p:val>
                                        </p:tav>
                                        <p:tav tm="100000">
                                          <p:val>
                                            <p:strVal val="#ppt_w"/>
                                          </p:val>
                                        </p:tav>
                                      </p:tavLst>
                                    </p:anim>
                                    <p:anim calcmode="lin" valueType="num">
                                      <p:cBhvr>
                                        <p:cTn id="8" dur="1000" fill="hold"/>
                                        <p:tgtEl>
                                          <p:spTgt spid="1048707"/>
                                        </p:tgtEl>
                                        <p:attrNameLst>
                                          <p:attrName>ppt_h</p:attrName>
                                        </p:attrNameLst>
                                      </p:cBhvr>
                                      <p:tavLst>
                                        <p:tav tm="0">
                                          <p:val>
                                            <p:strVal val="#ppt_h"/>
                                          </p:val>
                                        </p:tav>
                                        <p:tav tm="100000">
                                          <p:val>
                                            <p:strVal val="#ppt_h"/>
                                          </p:val>
                                        </p:tav>
                                      </p:tavLst>
                                    </p:anim>
                                    <p:animEffect transition="in" filter="fade">
                                      <p:cBhvr>
                                        <p:cTn id="9" dur="1000"/>
                                        <p:tgtEl>
                                          <p:spTgt spid="1048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0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55" name=""/>
        <p:cNvGrpSpPr/>
        <p:nvPr/>
      </p:nvGrpSpPr>
      <p:grpSpPr>
        <a:xfrm>
          <a:off x="0" y="0"/>
          <a:ext cx="0" cy="0"/>
          <a:chOff x="0" y="0"/>
          <a:chExt cx="0" cy="0"/>
        </a:xfrm>
      </p:grpSpPr>
      <p:pic>
        <p:nvPicPr>
          <p:cNvPr id="2097206" name="图片 18"/>
          <p:cNvPicPr>
            <a:picLocks noChangeAspect="1"/>
          </p:cNvPicPr>
          <p:nvPr/>
        </p:nvPicPr>
        <p:blipFill>
          <a:blip r:embed="rId1"/>
          <a:stretch>
            <a:fillRect/>
          </a:stretch>
        </p:blipFill>
        <p:spPr>
          <a:xfrm>
            <a:off x="0" y="6096"/>
            <a:ext cx="12192000" cy="6851904"/>
          </a:xfrm>
          <a:prstGeom prst="rect">
            <a:avLst/>
          </a:prstGeom>
        </p:spPr>
      </p:pic>
      <p:pic>
        <p:nvPicPr>
          <p:cNvPr id="2097207" name="图片 19"/>
          <p:cNvPicPr>
            <a:picLocks noChangeAspect="1"/>
          </p:cNvPicPr>
          <p:nvPr/>
        </p:nvPicPr>
        <p:blipFill rotWithShape="1">
          <a:blip r:embed="rId2" cstate="print"/>
          <a:srcRect l="8451" r="9894"/>
          <a:stretch>
            <a:fillRect/>
          </a:stretch>
        </p:blipFill>
        <p:spPr>
          <a:xfrm>
            <a:off x="-620449" y="-1102617"/>
            <a:ext cx="13576515" cy="9351636"/>
          </a:xfrm>
          <a:prstGeom prst="rect">
            <a:avLst/>
          </a:prstGeom>
        </p:spPr>
      </p:pic>
      <p:pic>
        <p:nvPicPr>
          <p:cNvPr id="2097208" name="图片 24"/>
          <p:cNvPicPr>
            <a:picLocks noChangeAspect="1"/>
          </p:cNvPicPr>
          <p:nvPr/>
        </p:nvPicPr>
        <p:blipFill rotWithShape="1">
          <a:blip r:embed="rId3" cstate="print"/>
          <a:srcRect r="74331" b="88924"/>
          <a:stretch>
            <a:fillRect/>
          </a:stretch>
        </p:blipFill>
        <p:spPr>
          <a:xfrm>
            <a:off x="-300556" y="100869"/>
            <a:ext cx="3129566" cy="759532"/>
          </a:xfrm>
          <a:prstGeom prst="rect">
            <a:avLst/>
          </a:prstGeom>
        </p:spPr>
      </p:pic>
      <p:pic>
        <p:nvPicPr>
          <p:cNvPr id="2097209" name="图片 25"/>
          <p:cNvPicPr>
            <a:picLocks noChangeAspect="1"/>
          </p:cNvPicPr>
          <p:nvPr/>
        </p:nvPicPr>
        <p:blipFill rotWithShape="1">
          <a:blip r:embed="rId3" cstate="print"/>
          <a:srcRect l="9930" t="52958" r="82570" b="34646"/>
          <a:stretch>
            <a:fillRect/>
          </a:stretch>
        </p:blipFill>
        <p:spPr>
          <a:xfrm>
            <a:off x="1522395" y="4763267"/>
            <a:ext cx="1593910" cy="1481663"/>
          </a:xfrm>
          <a:prstGeom prst="rect">
            <a:avLst/>
          </a:prstGeom>
        </p:spPr>
      </p:pic>
      <p:pic>
        <p:nvPicPr>
          <p:cNvPr id="2097210" name="图片 26"/>
          <p:cNvPicPr>
            <a:picLocks noChangeAspect="1"/>
          </p:cNvPicPr>
          <p:nvPr/>
        </p:nvPicPr>
        <p:blipFill rotWithShape="1">
          <a:blip r:embed="rId3" cstate="print"/>
          <a:srcRect l="87465" t="1873" r="2500" b="79533"/>
          <a:stretch>
            <a:fillRect/>
          </a:stretch>
        </p:blipFill>
        <p:spPr>
          <a:xfrm>
            <a:off x="10864617" y="36535"/>
            <a:ext cx="1208563" cy="1259448"/>
          </a:xfrm>
          <a:prstGeom prst="rect">
            <a:avLst/>
          </a:prstGeom>
        </p:spPr>
      </p:pic>
      <p:pic>
        <p:nvPicPr>
          <p:cNvPr id="2097211" name="图片 29"/>
          <p:cNvPicPr>
            <a:picLocks noChangeAspect="1"/>
          </p:cNvPicPr>
          <p:nvPr/>
        </p:nvPicPr>
        <p:blipFill rotWithShape="1">
          <a:blip r:embed="rId3" cstate="print"/>
          <a:srcRect l="73838" t="89393" r="6198" b="465"/>
          <a:stretch>
            <a:fillRect/>
          </a:stretch>
        </p:blipFill>
        <p:spPr>
          <a:xfrm>
            <a:off x="8864434" y="5888735"/>
            <a:ext cx="3327566" cy="950733"/>
          </a:xfrm>
          <a:prstGeom prst="rect">
            <a:avLst/>
          </a:prstGeom>
        </p:spPr>
      </p:pic>
      <p:pic>
        <p:nvPicPr>
          <p:cNvPr id="2097212" name="图片 27"/>
          <p:cNvPicPr>
            <a:picLocks noChangeAspect="1"/>
          </p:cNvPicPr>
          <p:nvPr/>
        </p:nvPicPr>
        <p:blipFill rotWithShape="1">
          <a:blip r:embed="rId4" cstate="print"/>
          <a:srcRect l="25423" r="19789" b="72883"/>
          <a:stretch>
            <a:fillRect/>
          </a:stretch>
        </p:blipFill>
        <p:spPr>
          <a:xfrm>
            <a:off x="3479939" y="-74716"/>
            <a:ext cx="7783441" cy="2166708"/>
          </a:xfrm>
          <a:prstGeom prst="rect">
            <a:avLst/>
          </a:prstGeom>
        </p:spPr>
      </p:pic>
      <p:sp>
        <p:nvSpPr>
          <p:cNvPr id="1048707" name="文本框 28"/>
          <p:cNvSpPr txBox="1"/>
          <p:nvPr/>
        </p:nvSpPr>
        <p:spPr>
          <a:xfrm>
            <a:off x="784860" y="1043305"/>
            <a:ext cx="5718810" cy="645160"/>
          </a:xfrm>
          <a:prstGeom prst="rect">
            <a:avLst/>
          </a:prstGeom>
          <a:noFill/>
        </p:spPr>
        <p:txBody>
          <a:bodyPr wrap="square" rtlCol="0">
            <a:spAutoFit/>
          </a:bodyPr>
          <a:p>
            <a:pPr algn="l"/>
            <a:r>
              <a:rPr lang="en-US" altLang="zh-CN" sz="3600" b="1" dirty="0">
                <a:solidFill>
                  <a:srgbClr val="E84117"/>
                </a:solidFill>
                <a:latin typeface="Calibri" panose="020F0502020204030204" pitchFamily="34" charset="0"/>
                <a:ea typeface="张海山锐线体2.0" panose="02000000000000000000" pitchFamily="2" charset="-122"/>
              </a:rPr>
              <a:t>Memupuk percaya diri</a:t>
            </a:r>
            <a:endParaRPr lang="en-US" altLang="zh-CN" sz="3600" b="1" dirty="0">
              <a:solidFill>
                <a:srgbClr val="E84117"/>
              </a:solidFill>
              <a:latin typeface="Calibri" panose="020F0502020204030204" pitchFamily="34" charset="0"/>
              <a:ea typeface="张海山锐线体2.0" panose="02000000000000000000" pitchFamily="2" charset="-122"/>
            </a:endParaRPr>
          </a:p>
        </p:txBody>
      </p:sp>
      <p:pic>
        <p:nvPicPr>
          <p:cNvPr id="2097213" name="图片 30"/>
          <p:cNvPicPr>
            <a:picLocks noChangeAspect="1"/>
          </p:cNvPicPr>
          <p:nvPr/>
        </p:nvPicPr>
        <p:blipFill rotWithShape="1">
          <a:blip r:embed="rId5" cstate="print"/>
          <a:srcRect l="40169" t="78873" r="35932"/>
          <a:stretch>
            <a:fillRect/>
          </a:stretch>
        </p:blipFill>
        <p:spPr>
          <a:xfrm>
            <a:off x="4997364" y="5181539"/>
            <a:ext cx="3371603" cy="1676461"/>
          </a:xfrm>
          <a:prstGeom prst="rect">
            <a:avLst/>
          </a:prstGeom>
        </p:spPr>
      </p:pic>
      <p:pic>
        <p:nvPicPr>
          <p:cNvPr id="2097214" name="图片 11"/>
          <p:cNvPicPr>
            <a:picLocks noChangeAspect="1"/>
          </p:cNvPicPr>
          <p:nvPr/>
        </p:nvPicPr>
        <p:blipFill rotWithShape="1">
          <a:blip r:embed="rId3" cstate="print"/>
          <a:srcRect l="4014" t="64415" r="75810" b="12296"/>
          <a:stretch>
            <a:fillRect/>
          </a:stretch>
        </p:blipFill>
        <p:spPr>
          <a:xfrm>
            <a:off x="-240" y="2721158"/>
            <a:ext cx="4013636" cy="2605711"/>
          </a:xfrm>
          <a:prstGeom prst="rect">
            <a:avLst/>
          </a:prstGeom>
        </p:spPr>
      </p:pic>
      <p:sp>
        <p:nvSpPr>
          <p:cNvPr id="2" name="Text Box 1"/>
          <p:cNvSpPr txBox="1"/>
          <p:nvPr/>
        </p:nvSpPr>
        <p:spPr>
          <a:xfrm>
            <a:off x="3858895" y="1871345"/>
            <a:ext cx="7080885" cy="3969385"/>
          </a:xfrm>
          <a:prstGeom prst="rect">
            <a:avLst/>
          </a:prstGeom>
          <a:noFill/>
        </p:spPr>
        <p:txBody>
          <a:bodyPr wrap="square" rtlCol="0">
            <a:spAutoFit/>
          </a:bodyPr>
          <a:p>
            <a:pPr marL="514350" indent="-514350">
              <a:buClr>
                <a:srgbClr val="000000"/>
              </a:buClr>
              <a:buFont typeface="+mj-lt"/>
              <a:buAutoNum type="arabicPeriod"/>
            </a:pPr>
            <a:r>
              <a:rPr lang="en-US" sz="2800">
                <a:latin typeface="Bahnschrift Condensed" panose="020B0502040204020203" charset="0"/>
                <a:cs typeface="Bahnschrift Condensed" panose="020B0502040204020203" charset="0"/>
              </a:rPr>
              <a:t>bangkitkan kemauan yang keras</a:t>
            </a:r>
            <a:endParaRPr lang="en-US" sz="2800">
              <a:latin typeface="Bahnschrift Condensed" panose="020B0502040204020203" charset="0"/>
              <a:cs typeface="Bahnschrift Condensed" panose="020B0502040204020203" charset="0"/>
            </a:endParaRPr>
          </a:p>
          <a:p>
            <a:pPr marL="514350" indent="-514350">
              <a:buClr>
                <a:srgbClr val="000000"/>
              </a:buClr>
              <a:buFont typeface="+mj-lt"/>
              <a:buAutoNum type="arabicPeriod"/>
            </a:pPr>
            <a:r>
              <a:rPr lang="en-US" sz="2800">
                <a:latin typeface="Bahnschrift Condensed" panose="020B0502040204020203" charset="0"/>
                <a:cs typeface="Bahnschrift Condensed" panose="020B0502040204020203" charset="0"/>
              </a:rPr>
              <a:t>biasakan untuk memberanikan diri</a:t>
            </a:r>
            <a:endParaRPr lang="en-US" sz="2800">
              <a:latin typeface="Bahnschrift Condensed" panose="020B0502040204020203" charset="0"/>
              <a:cs typeface="Bahnschrift Condensed" panose="020B0502040204020203" charset="0"/>
            </a:endParaRPr>
          </a:p>
          <a:p>
            <a:pPr marL="514350" indent="-514350">
              <a:buClr>
                <a:srgbClr val="000000"/>
              </a:buClr>
              <a:buFont typeface="+mj-lt"/>
              <a:buAutoNum type="arabicPeriod"/>
            </a:pPr>
            <a:r>
              <a:rPr lang="en-US" sz="2800">
                <a:latin typeface="Bahnschrift Condensed" panose="020B0502040204020203" charset="0"/>
                <a:cs typeface="Bahnschrift Condensed" panose="020B0502040204020203" charset="0"/>
              </a:rPr>
              <a:t>biasakan untuk berfikir positif</a:t>
            </a:r>
            <a:endParaRPr lang="en-US" sz="2800">
              <a:latin typeface="Bahnschrift Condensed" panose="020B0502040204020203" charset="0"/>
              <a:cs typeface="Bahnschrift Condensed" panose="020B0502040204020203" charset="0"/>
            </a:endParaRPr>
          </a:p>
          <a:p>
            <a:pPr marL="514350" indent="-514350">
              <a:buClr>
                <a:srgbClr val="000000"/>
              </a:buClr>
              <a:buFont typeface="+mj-lt"/>
              <a:buAutoNum type="arabicPeriod"/>
            </a:pPr>
            <a:r>
              <a:rPr lang="en-US" sz="2800">
                <a:latin typeface="Bahnschrift Condensed" panose="020B0502040204020203" charset="0"/>
                <a:cs typeface="Bahnschrift Condensed" panose="020B0502040204020203" charset="0"/>
              </a:rPr>
              <a:t>membiasakan untuk selalu berinisiaatif</a:t>
            </a:r>
            <a:endParaRPr lang="en-US" sz="2800">
              <a:latin typeface="Bahnschrift Condensed" panose="020B0502040204020203" charset="0"/>
              <a:cs typeface="Bahnschrift Condensed" panose="020B0502040204020203" charset="0"/>
            </a:endParaRPr>
          </a:p>
          <a:p>
            <a:pPr marL="514350" indent="-514350">
              <a:buClr>
                <a:srgbClr val="000000"/>
              </a:buClr>
              <a:buFont typeface="+mj-lt"/>
              <a:buAutoNum type="arabicPeriod"/>
            </a:pPr>
            <a:r>
              <a:rPr lang="en-US" sz="2800">
                <a:latin typeface="Bahnschrift Condensed" panose="020B0502040204020203" charset="0"/>
                <a:cs typeface="Bahnschrift Condensed" panose="020B0502040204020203" charset="0"/>
              </a:rPr>
              <a:t>selalu bersikap mandiri</a:t>
            </a:r>
            <a:endParaRPr lang="en-US" sz="2800">
              <a:latin typeface="Bahnschrift Condensed" panose="020B0502040204020203" charset="0"/>
              <a:cs typeface="Bahnschrift Condensed" panose="020B0502040204020203" charset="0"/>
            </a:endParaRPr>
          </a:p>
          <a:p>
            <a:pPr marL="514350" indent="-514350">
              <a:buClr>
                <a:srgbClr val="000000"/>
              </a:buClr>
              <a:buFont typeface="+mj-lt"/>
              <a:buAutoNum type="arabicPeriod"/>
            </a:pPr>
            <a:r>
              <a:rPr lang="en-US" sz="2800">
                <a:latin typeface="Bahnschrift Condensed" panose="020B0502040204020203" charset="0"/>
                <a:cs typeface="Bahnschrift Condensed" panose="020B0502040204020203" charset="0"/>
              </a:rPr>
              <a:t>mau belajar dari kegagalan</a:t>
            </a:r>
            <a:endParaRPr lang="en-US" sz="2800">
              <a:latin typeface="Bahnschrift Condensed" panose="020B0502040204020203" charset="0"/>
              <a:cs typeface="Bahnschrift Condensed" panose="020B0502040204020203" charset="0"/>
            </a:endParaRPr>
          </a:p>
          <a:p>
            <a:pPr marL="514350" indent="-514350">
              <a:buClr>
                <a:srgbClr val="000000"/>
              </a:buClr>
              <a:buFont typeface="+mj-lt"/>
              <a:buAutoNum type="arabicPeriod"/>
            </a:pPr>
            <a:r>
              <a:rPr lang="en-US" sz="2800">
                <a:latin typeface="Bahnschrift Condensed" panose="020B0502040204020203" charset="0"/>
                <a:cs typeface="Bahnschrift Condensed" panose="020B0502040204020203" charset="0"/>
              </a:rPr>
              <a:t>tidak mudah menyerah</a:t>
            </a:r>
            <a:endParaRPr lang="en-US" sz="2800">
              <a:latin typeface="Bahnschrift Condensed" panose="020B0502040204020203" charset="0"/>
              <a:cs typeface="Bahnschrift Condensed" panose="020B0502040204020203" charset="0"/>
            </a:endParaRPr>
          </a:p>
          <a:p>
            <a:pPr marL="514350" indent="-514350">
              <a:buClr>
                <a:srgbClr val="000000"/>
              </a:buClr>
              <a:buFont typeface="+mj-lt"/>
              <a:buAutoNum type="arabicPeriod"/>
            </a:pPr>
            <a:r>
              <a:rPr lang="en-US" sz="2800">
                <a:latin typeface="Bahnschrift Condensed" panose="020B0502040204020203" charset="0"/>
                <a:cs typeface="Bahnschrift Condensed" panose="020B0502040204020203" charset="0"/>
              </a:rPr>
              <a:t>membangun pendirian yang kuat</a:t>
            </a:r>
            <a:endParaRPr lang="en-US" sz="2800">
              <a:latin typeface="Bahnschrift Condensed" panose="020B0502040204020203" charset="0"/>
              <a:cs typeface="Bahnschrift Condensed" panose="020B0502040204020203" charset="0"/>
            </a:endParaRPr>
          </a:p>
          <a:p>
            <a:pPr marL="514350" indent="-514350">
              <a:buClr>
                <a:srgbClr val="000000"/>
              </a:buClr>
              <a:buFont typeface="+mj-lt"/>
              <a:buAutoNum type="arabicPeriod"/>
            </a:pPr>
            <a:endParaRPr lang="en-US" sz="2800">
              <a:latin typeface="Bahnschrift Condensed" panose="020B0502040204020203" charset="0"/>
              <a:cs typeface="Bahnschrift Condensed" panose="020B0502040204020203"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048707"/>
                                        </p:tgtEl>
                                        <p:attrNameLst>
                                          <p:attrName>style.visibility</p:attrName>
                                        </p:attrNameLst>
                                      </p:cBhvr>
                                      <p:to>
                                        <p:strVal val="visible"/>
                                      </p:to>
                                    </p:set>
                                    <p:anim calcmode="lin" valueType="num">
                                      <p:cBhvr>
                                        <p:cTn id="7" dur="1000" fill="hold"/>
                                        <p:tgtEl>
                                          <p:spTgt spid="1048707"/>
                                        </p:tgtEl>
                                        <p:attrNameLst>
                                          <p:attrName>ppt_w</p:attrName>
                                        </p:attrNameLst>
                                      </p:cBhvr>
                                      <p:tavLst>
                                        <p:tav tm="0">
                                          <p:val>
                                            <p:strVal val="#ppt_w+.3"/>
                                          </p:val>
                                        </p:tav>
                                        <p:tav tm="100000">
                                          <p:val>
                                            <p:strVal val="#ppt_w"/>
                                          </p:val>
                                        </p:tav>
                                      </p:tavLst>
                                    </p:anim>
                                    <p:anim calcmode="lin" valueType="num">
                                      <p:cBhvr>
                                        <p:cTn id="8" dur="1000" fill="hold"/>
                                        <p:tgtEl>
                                          <p:spTgt spid="1048707"/>
                                        </p:tgtEl>
                                        <p:attrNameLst>
                                          <p:attrName>ppt_h</p:attrName>
                                        </p:attrNameLst>
                                      </p:cBhvr>
                                      <p:tavLst>
                                        <p:tav tm="0">
                                          <p:val>
                                            <p:strVal val="#ppt_h"/>
                                          </p:val>
                                        </p:tav>
                                        <p:tav tm="100000">
                                          <p:val>
                                            <p:strVal val="#ppt_h"/>
                                          </p:val>
                                        </p:tav>
                                      </p:tavLst>
                                    </p:anim>
                                    <p:animEffect transition="in" filter="fade">
                                      <p:cBhvr>
                                        <p:cTn id="9" dur="1000"/>
                                        <p:tgtEl>
                                          <p:spTgt spid="1048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0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55" name=""/>
        <p:cNvGrpSpPr/>
        <p:nvPr/>
      </p:nvGrpSpPr>
      <p:grpSpPr>
        <a:xfrm>
          <a:off x="0" y="0"/>
          <a:ext cx="0" cy="0"/>
          <a:chOff x="0" y="0"/>
          <a:chExt cx="0" cy="0"/>
        </a:xfrm>
      </p:grpSpPr>
      <p:pic>
        <p:nvPicPr>
          <p:cNvPr id="2097206" name="图片 18"/>
          <p:cNvPicPr>
            <a:picLocks noChangeAspect="1"/>
          </p:cNvPicPr>
          <p:nvPr/>
        </p:nvPicPr>
        <p:blipFill>
          <a:blip r:embed="rId1"/>
          <a:stretch>
            <a:fillRect/>
          </a:stretch>
        </p:blipFill>
        <p:spPr>
          <a:xfrm>
            <a:off x="0" y="6096"/>
            <a:ext cx="12192000" cy="6851904"/>
          </a:xfrm>
          <a:prstGeom prst="rect">
            <a:avLst/>
          </a:prstGeom>
        </p:spPr>
      </p:pic>
      <p:pic>
        <p:nvPicPr>
          <p:cNvPr id="2097207" name="图片 19"/>
          <p:cNvPicPr>
            <a:picLocks noChangeAspect="1"/>
          </p:cNvPicPr>
          <p:nvPr/>
        </p:nvPicPr>
        <p:blipFill rotWithShape="1">
          <a:blip r:embed="rId2" cstate="print"/>
          <a:srcRect l="8451" r="9894"/>
          <a:stretch>
            <a:fillRect/>
          </a:stretch>
        </p:blipFill>
        <p:spPr>
          <a:xfrm>
            <a:off x="-620449" y="-1102617"/>
            <a:ext cx="13576515" cy="9351636"/>
          </a:xfrm>
          <a:prstGeom prst="rect">
            <a:avLst/>
          </a:prstGeom>
        </p:spPr>
      </p:pic>
      <p:pic>
        <p:nvPicPr>
          <p:cNvPr id="2097208" name="图片 24"/>
          <p:cNvPicPr>
            <a:picLocks noChangeAspect="1"/>
          </p:cNvPicPr>
          <p:nvPr/>
        </p:nvPicPr>
        <p:blipFill rotWithShape="1">
          <a:blip r:embed="rId3" cstate="print"/>
          <a:srcRect r="74331" b="88924"/>
          <a:stretch>
            <a:fillRect/>
          </a:stretch>
        </p:blipFill>
        <p:spPr>
          <a:xfrm>
            <a:off x="-300556" y="100869"/>
            <a:ext cx="3129566" cy="759532"/>
          </a:xfrm>
          <a:prstGeom prst="rect">
            <a:avLst/>
          </a:prstGeom>
        </p:spPr>
      </p:pic>
      <p:pic>
        <p:nvPicPr>
          <p:cNvPr id="2097209" name="图片 25"/>
          <p:cNvPicPr>
            <a:picLocks noChangeAspect="1"/>
          </p:cNvPicPr>
          <p:nvPr/>
        </p:nvPicPr>
        <p:blipFill rotWithShape="1">
          <a:blip r:embed="rId3" cstate="print"/>
          <a:srcRect l="9930" t="52958" r="82570" b="34646"/>
          <a:stretch>
            <a:fillRect/>
          </a:stretch>
        </p:blipFill>
        <p:spPr>
          <a:xfrm>
            <a:off x="1522395" y="4763267"/>
            <a:ext cx="1593910" cy="1481663"/>
          </a:xfrm>
          <a:prstGeom prst="rect">
            <a:avLst/>
          </a:prstGeom>
        </p:spPr>
      </p:pic>
      <p:pic>
        <p:nvPicPr>
          <p:cNvPr id="2097210" name="图片 26"/>
          <p:cNvPicPr>
            <a:picLocks noChangeAspect="1"/>
          </p:cNvPicPr>
          <p:nvPr/>
        </p:nvPicPr>
        <p:blipFill rotWithShape="1">
          <a:blip r:embed="rId3" cstate="print"/>
          <a:srcRect l="87465" t="1873" r="2500" b="79533"/>
          <a:stretch>
            <a:fillRect/>
          </a:stretch>
        </p:blipFill>
        <p:spPr>
          <a:xfrm>
            <a:off x="10864617" y="36535"/>
            <a:ext cx="1208563" cy="1259448"/>
          </a:xfrm>
          <a:prstGeom prst="rect">
            <a:avLst/>
          </a:prstGeom>
        </p:spPr>
      </p:pic>
      <p:pic>
        <p:nvPicPr>
          <p:cNvPr id="2097211" name="图片 29"/>
          <p:cNvPicPr>
            <a:picLocks noChangeAspect="1"/>
          </p:cNvPicPr>
          <p:nvPr/>
        </p:nvPicPr>
        <p:blipFill rotWithShape="1">
          <a:blip r:embed="rId3" cstate="print"/>
          <a:srcRect l="73838" t="89393" r="6198" b="465"/>
          <a:stretch>
            <a:fillRect/>
          </a:stretch>
        </p:blipFill>
        <p:spPr>
          <a:xfrm>
            <a:off x="8864434" y="5888735"/>
            <a:ext cx="3327566" cy="950733"/>
          </a:xfrm>
          <a:prstGeom prst="rect">
            <a:avLst/>
          </a:prstGeom>
        </p:spPr>
      </p:pic>
      <p:pic>
        <p:nvPicPr>
          <p:cNvPr id="2097212" name="图片 27"/>
          <p:cNvPicPr>
            <a:picLocks noChangeAspect="1"/>
          </p:cNvPicPr>
          <p:nvPr/>
        </p:nvPicPr>
        <p:blipFill rotWithShape="1">
          <a:blip r:embed="rId4" cstate="print"/>
          <a:srcRect l="25423" r="19789" b="72883"/>
          <a:stretch>
            <a:fillRect/>
          </a:stretch>
        </p:blipFill>
        <p:spPr>
          <a:xfrm>
            <a:off x="3479939" y="-74716"/>
            <a:ext cx="7783441" cy="2166708"/>
          </a:xfrm>
          <a:prstGeom prst="rect">
            <a:avLst/>
          </a:prstGeom>
        </p:spPr>
      </p:pic>
      <p:sp>
        <p:nvSpPr>
          <p:cNvPr id="1048707" name="文本框 28"/>
          <p:cNvSpPr txBox="1"/>
          <p:nvPr/>
        </p:nvSpPr>
        <p:spPr>
          <a:xfrm>
            <a:off x="784860" y="1043305"/>
            <a:ext cx="5718810" cy="645160"/>
          </a:xfrm>
          <a:prstGeom prst="rect">
            <a:avLst/>
          </a:prstGeom>
          <a:noFill/>
        </p:spPr>
        <p:txBody>
          <a:bodyPr wrap="square" rtlCol="0">
            <a:spAutoFit/>
          </a:bodyPr>
          <a:p>
            <a:pPr algn="l"/>
            <a:r>
              <a:rPr lang="en-US" altLang="zh-CN" sz="3600" b="1" dirty="0">
                <a:solidFill>
                  <a:srgbClr val="E84117"/>
                </a:solidFill>
                <a:latin typeface="Calibri" panose="020F0502020204030204" pitchFamily="34" charset="0"/>
                <a:ea typeface="张海山锐线体2.0" panose="02000000000000000000" pitchFamily="2" charset="-122"/>
              </a:rPr>
              <a:t>Memupuk percaya diri</a:t>
            </a:r>
            <a:endParaRPr lang="en-US" altLang="zh-CN" sz="3600" b="1" dirty="0">
              <a:solidFill>
                <a:srgbClr val="E84117"/>
              </a:solidFill>
              <a:latin typeface="Calibri" panose="020F0502020204030204" pitchFamily="34" charset="0"/>
              <a:ea typeface="张海山锐线体2.0" panose="02000000000000000000" pitchFamily="2" charset="-122"/>
            </a:endParaRPr>
          </a:p>
        </p:txBody>
      </p:sp>
      <p:pic>
        <p:nvPicPr>
          <p:cNvPr id="2097213" name="图片 30"/>
          <p:cNvPicPr>
            <a:picLocks noChangeAspect="1"/>
          </p:cNvPicPr>
          <p:nvPr/>
        </p:nvPicPr>
        <p:blipFill rotWithShape="1">
          <a:blip r:embed="rId5" cstate="print"/>
          <a:srcRect l="40169" t="78873" r="35932"/>
          <a:stretch>
            <a:fillRect/>
          </a:stretch>
        </p:blipFill>
        <p:spPr>
          <a:xfrm>
            <a:off x="4997364" y="5181539"/>
            <a:ext cx="3371603" cy="1676461"/>
          </a:xfrm>
          <a:prstGeom prst="rect">
            <a:avLst/>
          </a:prstGeom>
        </p:spPr>
      </p:pic>
      <p:pic>
        <p:nvPicPr>
          <p:cNvPr id="2097214" name="图片 11"/>
          <p:cNvPicPr>
            <a:picLocks noChangeAspect="1"/>
          </p:cNvPicPr>
          <p:nvPr/>
        </p:nvPicPr>
        <p:blipFill rotWithShape="1">
          <a:blip r:embed="rId3" cstate="print"/>
          <a:srcRect l="4014" t="64415" r="75810" b="12296"/>
          <a:stretch>
            <a:fillRect/>
          </a:stretch>
        </p:blipFill>
        <p:spPr>
          <a:xfrm>
            <a:off x="-240" y="2721158"/>
            <a:ext cx="4013636" cy="2605711"/>
          </a:xfrm>
          <a:prstGeom prst="rect">
            <a:avLst/>
          </a:prstGeom>
        </p:spPr>
      </p:pic>
      <p:sp>
        <p:nvSpPr>
          <p:cNvPr id="2" name="Text Box 1"/>
          <p:cNvSpPr txBox="1"/>
          <p:nvPr/>
        </p:nvSpPr>
        <p:spPr>
          <a:xfrm>
            <a:off x="3858895" y="1871345"/>
            <a:ext cx="7080885" cy="1814830"/>
          </a:xfrm>
          <a:prstGeom prst="rect">
            <a:avLst/>
          </a:prstGeom>
          <a:noFill/>
        </p:spPr>
        <p:txBody>
          <a:bodyPr wrap="square" rtlCol="0">
            <a:spAutoFit/>
          </a:bodyPr>
          <a:p>
            <a:pPr marL="514350" indent="-514350">
              <a:buClr>
                <a:srgbClr val="000000"/>
              </a:buClr>
              <a:buFont typeface="+mj-lt"/>
              <a:buAutoNum type="arabicPeriod" startAt="9"/>
            </a:pPr>
            <a:r>
              <a:rPr lang="en-US" sz="2800">
                <a:latin typeface="Bahnschrift Condensed" panose="020B0502040204020203" charset="0"/>
                <a:cs typeface="Bahnschrift Condensed" panose="020B0502040204020203" charset="0"/>
              </a:rPr>
              <a:t>bersikap kritis dan objektif</a:t>
            </a:r>
            <a:endParaRPr lang="en-US" sz="2800">
              <a:latin typeface="Bahnschrift Condensed" panose="020B0502040204020203" charset="0"/>
              <a:cs typeface="Bahnschrift Condensed" panose="020B0502040204020203" charset="0"/>
            </a:endParaRPr>
          </a:p>
          <a:p>
            <a:pPr marL="514350" indent="-514350">
              <a:buClr>
                <a:srgbClr val="000000"/>
              </a:buClr>
              <a:buFont typeface="+mj-lt"/>
              <a:buAutoNum type="arabicPeriod" startAt="9"/>
            </a:pPr>
            <a:r>
              <a:rPr lang="en-US" sz="2800">
                <a:latin typeface="Bahnschrift Condensed" panose="020B0502040204020203" charset="0"/>
                <a:cs typeface="Bahnschrift Condensed" panose="020B0502040204020203" charset="0"/>
              </a:rPr>
              <a:t>pandai membaca situasi</a:t>
            </a:r>
            <a:endParaRPr lang="en-US" sz="2800">
              <a:latin typeface="Bahnschrift Condensed" panose="020B0502040204020203" charset="0"/>
              <a:cs typeface="Bahnschrift Condensed" panose="020B0502040204020203" charset="0"/>
            </a:endParaRPr>
          </a:p>
          <a:p>
            <a:pPr marL="514350" indent="-514350">
              <a:buClr>
                <a:srgbClr val="000000"/>
              </a:buClr>
              <a:buFont typeface="+mj-lt"/>
              <a:buAutoNum type="arabicPeriod" startAt="9"/>
            </a:pPr>
            <a:r>
              <a:rPr lang="en-US" sz="2800">
                <a:latin typeface="Bahnschrift Condensed" panose="020B0502040204020203" charset="0"/>
                <a:cs typeface="Bahnschrift Condensed" panose="020B0502040204020203" charset="0"/>
              </a:rPr>
              <a:t>pandai melakukan penyesuaian diri dan pendekatan pada orang lain</a:t>
            </a:r>
            <a:endParaRPr lang="en-US" sz="2800">
              <a:latin typeface="Bahnschrift Condensed" panose="020B0502040204020203" charset="0"/>
              <a:cs typeface="Bahnschrift Condensed" panose="020B0502040204020203"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048707"/>
                                        </p:tgtEl>
                                        <p:attrNameLst>
                                          <p:attrName>style.visibility</p:attrName>
                                        </p:attrNameLst>
                                      </p:cBhvr>
                                      <p:to>
                                        <p:strVal val="visible"/>
                                      </p:to>
                                    </p:set>
                                    <p:anim calcmode="lin" valueType="num">
                                      <p:cBhvr>
                                        <p:cTn id="7" dur="1000" fill="hold"/>
                                        <p:tgtEl>
                                          <p:spTgt spid="1048707"/>
                                        </p:tgtEl>
                                        <p:attrNameLst>
                                          <p:attrName>ppt_w</p:attrName>
                                        </p:attrNameLst>
                                      </p:cBhvr>
                                      <p:tavLst>
                                        <p:tav tm="0">
                                          <p:val>
                                            <p:strVal val="#ppt_w+.3"/>
                                          </p:val>
                                        </p:tav>
                                        <p:tav tm="100000">
                                          <p:val>
                                            <p:strVal val="#ppt_w"/>
                                          </p:val>
                                        </p:tav>
                                      </p:tavLst>
                                    </p:anim>
                                    <p:anim calcmode="lin" valueType="num">
                                      <p:cBhvr>
                                        <p:cTn id="8" dur="1000" fill="hold"/>
                                        <p:tgtEl>
                                          <p:spTgt spid="1048707"/>
                                        </p:tgtEl>
                                        <p:attrNameLst>
                                          <p:attrName>ppt_h</p:attrName>
                                        </p:attrNameLst>
                                      </p:cBhvr>
                                      <p:tavLst>
                                        <p:tav tm="0">
                                          <p:val>
                                            <p:strVal val="#ppt_h"/>
                                          </p:val>
                                        </p:tav>
                                        <p:tav tm="100000">
                                          <p:val>
                                            <p:strVal val="#ppt_h"/>
                                          </p:val>
                                        </p:tav>
                                      </p:tavLst>
                                    </p:anim>
                                    <p:animEffect transition="in" filter="fade">
                                      <p:cBhvr>
                                        <p:cTn id="9" dur="1000"/>
                                        <p:tgtEl>
                                          <p:spTgt spid="1048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0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10194</Words>
  <Application>WPS Presentation</Application>
  <PresentationFormat/>
  <Paragraphs>338</Paragraphs>
  <Slides>38</Slides>
  <Notes>0</Notes>
  <HiddenSlides>0</HiddenSlides>
  <MMClips>0</MMClips>
  <ScaleCrop>false</ScaleCrop>
  <HeadingPairs>
    <vt:vector size="6" baseType="variant">
      <vt:variant>
        <vt:lpstr>已用的字体</vt:lpstr>
      </vt:variant>
      <vt:variant>
        <vt:i4>26</vt:i4>
      </vt:variant>
      <vt:variant>
        <vt:lpstr>主题</vt:lpstr>
      </vt:variant>
      <vt:variant>
        <vt:i4>1</vt:i4>
      </vt:variant>
      <vt:variant>
        <vt:lpstr>幻灯片标题</vt:lpstr>
      </vt:variant>
      <vt:variant>
        <vt:i4>38</vt:i4>
      </vt:variant>
    </vt:vector>
  </HeadingPairs>
  <TitlesOfParts>
    <vt:vector size="65" baseType="lpstr">
      <vt:lpstr>Arial</vt:lpstr>
      <vt:lpstr>SimSun</vt:lpstr>
      <vt:lpstr>Wingdings</vt:lpstr>
      <vt:lpstr>Calibri</vt:lpstr>
      <vt:lpstr>幼圆</vt:lpstr>
      <vt:lpstr>Aharoni</vt:lpstr>
      <vt:lpstr>张海山锐线体2.0</vt:lpstr>
      <vt:lpstr>Bahnschrift Condensed</vt:lpstr>
      <vt:lpstr>Wingdings</vt:lpstr>
      <vt:lpstr>等线</vt:lpstr>
      <vt:lpstr>Microsoft YaHei</vt:lpstr>
      <vt:lpstr>Arial Unicode MS</vt:lpstr>
      <vt:lpstr>等线 Light</vt:lpstr>
      <vt:lpstr>Arial Black</vt:lpstr>
      <vt:lpstr>Impact</vt:lpstr>
      <vt:lpstr>Britannic Bold</vt:lpstr>
      <vt:lpstr>Arial</vt:lpstr>
      <vt:lpstr>Calibri</vt:lpstr>
      <vt:lpstr>Cordia New</vt:lpstr>
      <vt:lpstr>Times New Roman</vt:lpstr>
      <vt:lpstr>Lato Medium</vt:lpstr>
      <vt:lpstr>Agency FB</vt:lpstr>
      <vt:lpstr>Leelawadee UI</vt:lpstr>
      <vt:lpstr>Yu Gothic UI Semibold</vt:lpstr>
      <vt:lpstr>Microsoft Sans Serif</vt:lpstr>
      <vt:lpstr>High Tower Text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PC</dc:creator>
  <cp:lastModifiedBy>LENOVO</cp:lastModifiedBy>
  <cp:revision>6</cp:revision>
  <dcterms:created xsi:type="dcterms:W3CDTF">2022-10-10T16:28:00Z</dcterms:created>
  <dcterms:modified xsi:type="dcterms:W3CDTF">2022-10-11T03:19:37Z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D0B643CDDC78452B94190A235EEF78F4</vt:lpwstr>
  </property>
  <property fmtid="{D5CDD505-2E9C-101B-9397-08002B2CF9AE}" pid="3" name="KSOProductBuildVer">
    <vt:lpwstr>1033-11.2.0.11341</vt:lpwstr>
  </property>
</Properties>
</file>