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20"/>
  </p:notesMasterIdLst>
  <p:sldIdLst>
    <p:sldId id="256" r:id="rId2"/>
    <p:sldId id="315" r:id="rId3"/>
    <p:sldId id="313" r:id="rId4"/>
    <p:sldId id="316" r:id="rId5"/>
    <p:sldId id="308" r:id="rId6"/>
    <p:sldId id="323" r:id="rId7"/>
    <p:sldId id="324" r:id="rId8"/>
    <p:sldId id="325" r:id="rId9"/>
    <p:sldId id="326" r:id="rId10"/>
    <p:sldId id="327" r:id="rId11"/>
    <p:sldId id="328" r:id="rId12"/>
    <p:sldId id="317" r:id="rId13"/>
    <p:sldId id="319" r:id="rId14"/>
    <p:sldId id="322" r:id="rId15"/>
    <p:sldId id="329" r:id="rId16"/>
    <p:sldId id="330" r:id="rId17"/>
    <p:sldId id="311" r:id="rId18"/>
    <p:sldId id="33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4.xml.rels><?xml version="1.0" encoding="UTF-8" standalone="yes"?>
<Relationships xmlns="http://schemas.openxmlformats.org/package/2006/relationships"><Relationship Id="rId1" Type="http://schemas.openxmlformats.org/officeDocument/2006/relationships/image" Target="../media/image3.jpeg"/></Relationships>
</file>

<file path=ppt/diagrams/_rels/data9.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8894B-95B3-4368-A0BD-BA01906E38F2}" type="doc">
      <dgm:prSet loTypeId="urn:microsoft.com/office/officeart/2005/8/layout/venn1" loCatId="relationship" qsTypeId="urn:microsoft.com/office/officeart/2005/8/quickstyle/simple1" qsCatId="simple" csTypeId="urn:microsoft.com/office/officeart/2005/8/colors/colorful1" csCatId="colorful"/>
      <dgm:spPr/>
      <dgm:t>
        <a:bodyPr/>
        <a:lstStyle/>
        <a:p>
          <a:endParaRPr lang="id-ID"/>
        </a:p>
      </dgm:t>
    </dgm:pt>
    <dgm:pt modelId="{2178D99E-EF06-4228-A957-4B76B9EB5FE4}">
      <dgm:prSet/>
      <dgm:spPr/>
      <dgm:t>
        <a:bodyPr/>
        <a:lstStyle/>
        <a:p>
          <a:pPr rtl="0"/>
          <a:r>
            <a:rPr lang="en-US" dirty="0" err="1" smtClean="0"/>
            <a:t>Sejarah</a:t>
          </a:r>
          <a:r>
            <a:rPr lang="en-US" dirty="0" smtClean="0"/>
            <a:t> </a:t>
          </a:r>
          <a:r>
            <a:rPr lang="en-US" dirty="0" err="1" smtClean="0"/>
            <a:t>Kesehatan</a:t>
          </a:r>
          <a:r>
            <a:rPr lang="en-US" dirty="0" smtClean="0"/>
            <a:t> </a:t>
          </a:r>
          <a:r>
            <a:rPr lang="en-US" dirty="0" err="1" smtClean="0"/>
            <a:t>Masyarakat</a:t>
          </a:r>
          <a:endParaRPr lang="en-US" dirty="0"/>
        </a:p>
      </dgm:t>
    </dgm:pt>
    <dgm:pt modelId="{1D0EC266-C069-4E68-8C3E-AF96005480E0}" type="parTrans" cxnId="{C6FAC390-2F78-4FFF-A1B1-497F08E38534}">
      <dgm:prSet/>
      <dgm:spPr/>
      <dgm:t>
        <a:bodyPr/>
        <a:lstStyle/>
        <a:p>
          <a:endParaRPr lang="id-ID"/>
        </a:p>
      </dgm:t>
    </dgm:pt>
    <dgm:pt modelId="{82CBF6CD-1F75-4662-AAAC-225DF3FA26D1}" type="sibTrans" cxnId="{C6FAC390-2F78-4FFF-A1B1-497F08E38534}">
      <dgm:prSet/>
      <dgm:spPr/>
      <dgm:t>
        <a:bodyPr/>
        <a:lstStyle/>
        <a:p>
          <a:endParaRPr lang="id-ID"/>
        </a:p>
      </dgm:t>
    </dgm:pt>
    <dgm:pt modelId="{E8B173A6-1D95-460D-8D8D-30C169ACCBD3}">
      <dgm:prSet/>
      <dgm:spPr/>
      <dgm:t>
        <a:bodyPr/>
        <a:lstStyle/>
        <a:p>
          <a:pPr rtl="0"/>
          <a:r>
            <a:rPr lang="en-US" dirty="0" err="1" smtClean="0"/>
            <a:t>Periode</a:t>
          </a:r>
          <a:r>
            <a:rPr lang="en-US" dirty="0" smtClean="0"/>
            <a:t> </a:t>
          </a:r>
          <a:r>
            <a:rPr lang="en-US" dirty="0" err="1" smtClean="0"/>
            <a:t>perkembangan</a:t>
          </a:r>
          <a:r>
            <a:rPr lang="en-US" dirty="0" smtClean="0"/>
            <a:t> </a:t>
          </a:r>
          <a:r>
            <a:rPr lang="en-US" dirty="0" err="1" smtClean="0"/>
            <a:t>Kesehatan</a:t>
          </a:r>
          <a:r>
            <a:rPr lang="en-US" dirty="0" smtClean="0"/>
            <a:t> </a:t>
          </a:r>
          <a:r>
            <a:rPr lang="en-US" dirty="0" err="1" smtClean="0"/>
            <a:t>Masyarakat</a:t>
          </a:r>
          <a:endParaRPr lang="en-US" dirty="0"/>
        </a:p>
      </dgm:t>
    </dgm:pt>
    <dgm:pt modelId="{73CD94B5-A758-49FF-A876-B0C287B89D08}" type="parTrans" cxnId="{F1EDBCD2-201E-41F2-959D-AEBE5113CF02}">
      <dgm:prSet/>
      <dgm:spPr/>
      <dgm:t>
        <a:bodyPr/>
        <a:lstStyle/>
        <a:p>
          <a:endParaRPr lang="id-ID"/>
        </a:p>
      </dgm:t>
    </dgm:pt>
    <dgm:pt modelId="{410DBE11-855F-4552-9BED-41B8C316DEFB}" type="sibTrans" cxnId="{F1EDBCD2-201E-41F2-959D-AEBE5113CF02}">
      <dgm:prSet/>
      <dgm:spPr/>
      <dgm:t>
        <a:bodyPr/>
        <a:lstStyle/>
        <a:p>
          <a:endParaRPr lang="id-ID"/>
        </a:p>
      </dgm:t>
    </dgm:pt>
    <dgm:pt modelId="{68F4C82F-9679-4041-B595-8E72892EBC11}">
      <dgm:prSet/>
      <dgm:spPr/>
      <dgm:t>
        <a:bodyPr/>
        <a:lstStyle/>
        <a:p>
          <a:pPr rtl="0"/>
          <a:r>
            <a:rPr lang="en-US" dirty="0" err="1" smtClean="0"/>
            <a:t>Perkembangan</a:t>
          </a:r>
          <a:r>
            <a:rPr lang="en-US" dirty="0" smtClean="0"/>
            <a:t> </a:t>
          </a:r>
          <a:r>
            <a:rPr lang="en-US" dirty="0" err="1" smtClean="0"/>
            <a:t>Kesehatan</a:t>
          </a:r>
          <a:r>
            <a:rPr lang="en-US" dirty="0" smtClean="0"/>
            <a:t> </a:t>
          </a:r>
          <a:r>
            <a:rPr lang="en-US" dirty="0" err="1" smtClean="0"/>
            <a:t>Masyarakat</a:t>
          </a:r>
          <a:r>
            <a:rPr lang="en-US" dirty="0" smtClean="0"/>
            <a:t> </a:t>
          </a:r>
          <a:r>
            <a:rPr lang="en-US" dirty="0" err="1" smtClean="0"/>
            <a:t>di</a:t>
          </a:r>
          <a:r>
            <a:rPr lang="en-US" dirty="0" smtClean="0"/>
            <a:t> Indonesia</a:t>
          </a:r>
          <a:endParaRPr lang="id-ID" dirty="0"/>
        </a:p>
      </dgm:t>
    </dgm:pt>
    <dgm:pt modelId="{1D0B6A9F-D16B-4F8F-BA80-9BFED5B52EB2}" type="parTrans" cxnId="{9FDF230E-29E9-4F7E-A071-7E97A51D6027}">
      <dgm:prSet/>
      <dgm:spPr/>
      <dgm:t>
        <a:bodyPr/>
        <a:lstStyle/>
        <a:p>
          <a:endParaRPr lang="id-ID"/>
        </a:p>
      </dgm:t>
    </dgm:pt>
    <dgm:pt modelId="{F6DDE712-6152-4AA0-BD2A-1A592F641D43}" type="sibTrans" cxnId="{9FDF230E-29E9-4F7E-A071-7E97A51D6027}">
      <dgm:prSet/>
      <dgm:spPr/>
      <dgm:t>
        <a:bodyPr/>
        <a:lstStyle/>
        <a:p>
          <a:endParaRPr lang="id-ID"/>
        </a:p>
      </dgm:t>
    </dgm:pt>
    <dgm:pt modelId="{826BB2BA-2582-441F-94C7-19FB4EE87E24}">
      <dgm:prSet/>
      <dgm:spPr/>
      <dgm:t>
        <a:bodyPr/>
        <a:lstStyle/>
        <a:p>
          <a:pPr rtl="0"/>
          <a:r>
            <a:rPr lang="en-US" dirty="0" err="1" smtClean="0"/>
            <a:t>Definisi</a:t>
          </a:r>
          <a:r>
            <a:rPr lang="en-US" dirty="0" smtClean="0"/>
            <a:t> </a:t>
          </a:r>
          <a:r>
            <a:rPr lang="en-US" dirty="0" err="1" smtClean="0"/>
            <a:t>Kesehatan</a:t>
          </a:r>
          <a:r>
            <a:rPr lang="en-US" dirty="0" smtClean="0"/>
            <a:t> </a:t>
          </a:r>
          <a:r>
            <a:rPr lang="en-US" dirty="0" err="1" smtClean="0"/>
            <a:t>Masyarakat</a:t>
          </a:r>
          <a:endParaRPr lang="en-US" dirty="0"/>
        </a:p>
      </dgm:t>
    </dgm:pt>
    <dgm:pt modelId="{2577F09D-20AF-4AAA-8BF6-BDF3618D9D5C}" type="parTrans" cxnId="{89EA5DF5-6B39-494D-8138-8EB6826107C4}">
      <dgm:prSet/>
      <dgm:spPr/>
      <dgm:t>
        <a:bodyPr/>
        <a:lstStyle/>
        <a:p>
          <a:endParaRPr lang="id-ID"/>
        </a:p>
      </dgm:t>
    </dgm:pt>
    <dgm:pt modelId="{D10595D5-6912-48C4-A6D2-270730F734A2}" type="sibTrans" cxnId="{89EA5DF5-6B39-494D-8138-8EB6826107C4}">
      <dgm:prSet/>
      <dgm:spPr/>
      <dgm:t>
        <a:bodyPr/>
        <a:lstStyle/>
        <a:p>
          <a:endParaRPr lang="id-ID"/>
        </a:p>
      </dgm:t>
    </dgm:pt>
    <dgm:pt modelId="{BB64D8AC-B9BB-4108-A520-220D92A949F4}">
      <dgm:prSet/>
      <dgm:spPr/>
      <dgm:t>
        <a:bodyPr/>
        <a:lstStyle/>
        <a:p>
          <a:pPr rtl="0"/>
          <a:r>
            <a:rPr lang="en-US" dirty="0" err="1" smtClean="0"/>
            <a:t>Ruang</a:t>
          </a:r>
          <a:r>
            <a:rPr lang="en-US" dirty="0" smtClean="0"/>
            <a:t> </a:t>
          </a:r>
          <a:r>
            <a:rPr lang="en-US" dirty="0" err="1" smtClean="0"/>
            <a:t>Lingkup</a:t>
          </a:r>
          <a:r>
            <a:rPr lang="en-US" dirty="0" smtClean="0"/>
            <a:t> </a:t>
          </a:r>
          <a:r>
            <a:rPr lang="en-US" dirty="0" err="1" smtClean="0"/>
            <a:t>Kesehatan</a:t>
          </a:r>
          <a:r>
            <a:rPr lang="en-US" dirty="0" smtClean="0"/>
            <a:t> </a:t>
          </a:r>
          <a:r>
            <a:rPr lang="en-US" dirty="0" err="1" smtClean="0"/>
            <a:t>Masyarakat</a:t>
          </a:r>
          <a:endParaRPr lang="en-US" dirty="0"/>
        </a:p>
      </dgm:t>
    </dgm:pt>
    <dgm:pt modelId="{755BF4BB-C0F6-4F35-AB33-33210FC665E5}" type="parTrans" cxnId="{0521F2B2-8BD4-447C-BE11-5690EFF30795}">
      <dgm:prSet/>
      <dgm:spPr/>
      <dgm:t>
        <a:bodyPr/>
        <a:lstStyle/>
        <a:p>
          <a:endParaRPr lang="id-ID"/>
        </a:p>
      </dgm:t>
    </dgm:pt>
    <dgm:pt modelId="{E0F954BE-CE82-4A35-AA45-93898A3EC4E4}" type="sibTrans" cxnId="{0521F2B2-8BD4-447C-BE11-5690EFF30795}">
      <dgm:prSet/>
      <dgm:spPr/>
      <dgm:t>
        <a:bodyPr/>
        <a:lstStyle/>
        <a:p>
          <a:endParaRPr lang="id-ID"/>
        </a:p>
      </dgm:t>
    </dgm:pt>
    <dgm:pt modelId="{F7FFB1AE-DE13-4ACC-A6D4-B2577DDA9F4E}">
      <dgm:prSet/>
      <dgm:spPr/>
      <dgm:t>
        <a:bodyPr/>
        <a:lstStyle/>
        <a:p>
          <a:pPr rtl="0"/>
          <a:r>
            <a:rPr lang="en-US" dirty="0" err="1" smtClean="0"/>
            <a:t>Faktor-faktor</a:t>
          </a:r>
          <a:r>
            <a:rPr lang="en-US" dirty="0" smtClean="0"/>
            <a:t> yang </a:t>
          </a:r>
          <a:r>
            <a:rPr lang="en-US" dirty="0" err="1" smtClean="0"/>
            <a:t>Mempengaruhi</a:t>
          </a:r>
          <a:r>
            <a:rPr lang="en-US" dirty="0" smtClean="0"/>
            <a:t> </a:t>
          </a:r>
          <a:r>
            <a:rPr lang="en-US" dirty="0" err="1" smtClean="0"/>
            <a:t>Derajat</a:t>
          </a:r>
          <a:r>
            <a:rPr lang="en-US" dirty="0" smtClean="0"/>
            <a:t> </a:t>
          </a:r>
          <a:r>
            <a:rPr lang="en-US" dirty="0" err="1" smtClean="0"/>
            <a:t>Kesehatan</a:t>
          </a:r>
          <a:r>
            <a:rPr lang="en-US" dirty="0" smtClean="0"/>
            <a:t> </a:t>
          </a:r>
          <a:r>
            <a:rPr lang="en-US" dirty="0" err="1" smtClean="0"/>
            <a:t>Masyarakat</a:t>
          </a:r>
          <a:endParaRPr lang="en-US" dirty="0"/>
        </a:p>
      </dgm:t>
    </dgm:pt>
    <dgm:pt modelId="{D5B5A06F-E9D5-469E-BF01-E64B6DB25415}" type="parTrans" cxnId="{2B408C27-36CB-45BD-9FA2-F351E0D185B9}">
      <dgm:prSet/>
      <dgm:spPr/>
      <dgm:t>
        <a:bodyPr/>
        <a:lstStyle/>
        <a:p>
          <a:endParaRPr lang="id-ID"/>
        </a:p>
      </dgm:t>
    </dgm:pt>
    <dgm:pt modelId="{2E1514F9-0DE3-4602-8CCE-120724920372}" type="sibTrans" cxnId="{2B408C27-36CB-45BD-9FA2-F351E0D185B9}">
      <dgm:prSet/>
      <dgm:spPr/>
      <dgm:t>
        <a:bodyPr/>
        <a:lstStyle/>
        <a:p>
          <a:endParaRPr lang="id-ID"/>
        </a:p>
      </dgm:t>
    </dgm:pt>
    <dgm:pt modelId="{AF9187F3-8858-40EB-B7C8-E1DA25A90875}">
      <dgm:prSet/>
      <dgm:spPr/>
      <dgm:t>
        <a:bodyPr/>
        <a:lstStyle/>
        <a:p>
          <a:pPr rtl="0"/>
          <a:r>
            <a:rPr lang="en-US" dirty="0" err="1" smtClean="0"/>
            <a:t>Sasaran</a:t>
          </a:r>
          <a:r>
            <a:rPr lang="en-US" dirty="0" smtClean="0"/>
            <a:t> </a:t>
          </a:r>
          <a:r>
            <a:rPr lang="en-US" dirty="0" err="1" smtClean="0"/>
            <a:t>Kesehatan</a:t>
          </a:r>
          <a:r>
            <a:rPr lang="en-US" dirty="0" smtClean="0"/>
            <a:t> </a:t>
          </a:r>
          <a:r>
            <a:rPr lang="en-US" dirty="0" err="1" smtClean="0"/>
            <a:t>Masyarakat</a:t>
          </a:r>
          <a:endParaRPr lang="en-US" dirty="0"/>
        </a:p>
      </dgm:t>
    </dgm:pt>
    <dgm:pt modelId="{4945BA35-DAB4-4CE1-A7A8-6DD668AA56D8}" type="parTrans" cxnId="{A4C9D0FD-A4D8-4FAD-A9CC-3A6ABF27B670}">
      <dgm:prSet/>
      <dgm:spPr/>
      <dgm:t>
        <a:bodyPr/>
        <a:lstStyle/>
        <a:p>
          <a:endParaRPr lang="id-ID"/>
        </a:p>
      </dgm:t>
    </dgm:pt>
    <dgm:pt modelId="{A92D8ECC-2F22-496A-BFDD-078D6EB7EFDA}" type="sibTrans" cxnId="{A4C9D0FD-A4D8-4FAD-A9CC-3A6ABF27B670}">
      <dgm:prSet/>
      <dgm:spPr/>
      <dgm:t>
        <a:bodyPr/>
        <a:lstStyle/>
        <a:p>
          <a:endParaRPr lang="id-ID"/>
        </a:p>
      </dgm:t>
    </dgm:pt>
    <dgm:pt modelId="{9ACAA717-85A0-438F-8340-BD4F37285845}">
      <dgm:prSet/>
      <dgm:spPr/>
      <dgm:t>
        <a:bodyPr/>
        <a:lstStyle/>
        <a:p>
          <a:pPr rtl="0"/>
          <a:endParaRPr lang="en-US" dirty="0"/>
        </a:p>
      </dgm:t>
    </dgm:pt>
    <dgm:pt modelId="{F8FC6FAC-2600-4DC1-BB84-FC73C12651E6}" type="parTrans" cxnId="{1B5A04FD-30CB-4ED7-B9C6-B8C3234DABE7}">
      <dgm:prSet/>
      <dgm:spPr/>
      <dgm:t>
        <a:bodyPr/>
        <a:lstStyle/>
        <a:p>
          <a:endParaRPr lang="id-ID"/>
        </a:p>
      </dgm:t>
    </dgm:pt>
    <dgm:pt modelId="{51BFD936-8694-47FE-BFBB-56DE1C62214C}" type="sibTrans" cxnId="{1B5A04FD-30CB-4ED7-B9C6-B8C3234DABE7}">
      <dgm:prSet/>
      <dgm:spPr/>
      <dgm:t>
        <a:bodyPr/>
        <a:lstStyle/>
        <a:p>
          <a:endParaRPr lang="id-ID"/>
        </a:p>
      </dgm:t>
    </dgm:pt>
    <dgm:pt modelId="{47AC4ECB-CBB8-4B16-A9C6-CD3AC797225A}">
      <dgm:prSet/>
      <dgm:spPr/>
      <dgm:t>
        <a:bodyPr/>
        <a:lstStyle/>
        <a:p>
          <a:pPr rtl="0"/>
          <a:endParaRPr lang="en-US" dirty="0"/>
        </a:p>
      </dgm:t>
    </dgm:pt>
    <dgm:pt modelId="{62914E8C-0F87-491E-9AC3-7A56B5CA70F4}" type="parTrans" cxnId="{E160FCA7-3E95-4A59-A0C0-5743E48EC03F}">
      <dgm:prSet/>
      <dgm:spPr/>
      <dgm:t>
        <a:bodyPr/>
        <a:lstStyle/>
        <a:p>
          <a:endParaRPr lang="id-ID"/>
        </a:p>
      </dgm:t>
    </dgm:pt>
    <dgm:pt modelId="{494B8936-F88B-4942-B391-75C6ECA49799}" type="sibTrans" cxnId="{E160FCA7-3E95-4A59-A0C0-5743E48EC03F}">
      <dgm:prSet/>
      <dgm:spPr/>
      <dgm:t>
        <a:bodyPr/>
        <a:lstStyle/>
        <a:p>
          <a:endParaRPr lang="id-ID"/>
        </a:p>
      </dgm:t>
    </dgm:pt>
    <dgm:pt modelId="{2DD10BE6-199C-4C3F-BE89-A11C640565BF}">
      <dgm:prSet/>
      <dgm:spPr/>
      <dgm:t>
        <a:bodyPr/>
        <a:lstStyle/>
        <a:p>
          <a:pPr rtl="0"/>
          <a:endParaRPr lang="en-US" dirty="0"/>
        </a:p>
      </dgm:t>
    </dgm:pt>
    <dgm:pt modelId="{FE108F82-A367-48C2-BB04-770C16288B97}" type="parTrans" cxnId="{DF12996D-DC4B-453B-92FC-420DA35197A1}">
      <dgm:prSet/>
      <dgm:spPr/>
      <dgm:t>
        <a:bodyPr/>
        <a:lstStyle/>
        <a:p>
          <a:endParaRPr lang="id-ID"/>
        </a:p>
      </dgm:t>
    </dgm:pt>
    <dgm:pt modelId="{23DECB59-1690-4EDA-9033-B620B24E9DD8}" type="sibTrans" cxnId="{DF12996D-DC4B-453B-92FC-420DA35197A1}">
      <dgm:prSet/>
      <dgm:spPr/>
      <dgm:t>
        <a:bodyPr/>
        <a:lstStyle/>
        <a:p>
          <a:endParaRPr lang="id-ID"/>
        </a:p>
      </dgm:t>
    </dgm:pt>
    <dgm:pt modelId="{85108CFC-A455-4B2D-9873-F63F05E94943}" type="pres">
      <dgm:prSet presAssocID="{0938894B-95B3-4368-A0BD-BA01906E38F2}" presName="compositeShape" presStyleCnt="0">
        <dgm:presLayoutVars>
          <dgm:chMax val="7"/>
          <dgm:dir/>
          <dgm:resizeHandles val="exact"/>
        </dgm:presLayoutVars>
      </dgm:prSet>
      <dgm:spPr/>
      <dgm:t>
        <a:bodyPr/>
        <a:lstStyle/>
        <a:p>
          <a:endParaRPr lang="id-ID"/>
        </a:p>
      </dgm:t>
    </dgm:pt>
    <dgm:pt modelId="{9B7F6B06-C5DE-4258-8EF3-3546184D6403}" type="pres">
      <dgm:prSet presAssocID="{2178D99E-EF06-4228-A957-4B76B9EB5FE4}" presName="circ1" presStyleLbl="vennNode1" presStyleIdx="0" presStyleCnt="7"/>
      <dgm:spPr/>
    </dgm:pt>
    <dgm:pt modelId="{55D16980-E519-4919-9933-A853D342549F}" type="pres">
      <dgm:prSet presAssocID="{2178D99E-EF06-4228-A957-4B76B9EB5FE4}" presName="circ1Tx" presStyleLbl="revTx" presStyleIdx="0" presStyleCnt="0">
        <dgm:presLayoutVars>
          <dgm:chMax val="0"/>
          <dgm:chPref val="0"/>
          <dgm:bulletEnabled val="1"/>
        </dgm:presLayoutVars>
      </dgm:prSet>
      <dgm:spPr/>
      <dgm:t>
        <a:bodyPr/>
        <a:lstStyle/>
        <a:p>
          <a:endParaRPr lang="id-ID"/>
        </a:p>
      </dgm:t>
    </dgm:pt>
    <dgm:pt modelId="{04F0DBC8-73FE-46C3-84DE-CD537B6F5297}" type="pres">
      <dgm:prSet presAssocID="{E8B173A6-1D95-460D-8D8D-30C169ACCBD3}" presName="circ2" presStyleLbl="vennNode1" presStyleIdx="1" presStyleCnt="7"/>
      <dgm:spPr/>
    </dgm:pt>
    <dgm:pt modelId="{3CA94865-0C99-4BFB-B894-3A3E8DB10E99}" type="pres">
      <dgm:prSet presAssocID="{E8B173A6-1D95-460D-8D8D-30C169ACCBD3}" presName="circ2Tx" presStyleLbl="revTx" presStyleIdx="0" presStyleCnt="0">
        <dgm:presLayoutVars>
          <dgm:chMax val="0"/>
          <dgm:chPref val="0"/>
          <dgm:bulletEnabled val="1"/>
        </dgm:presLayoutVars>
      </dgm:prSet>
      <dgm:spPr/>
      <dgm:t>
        <a:bodyPr/>
        <a:lstStyle/>
        <a:p>
          <a:endParaRPr lang="id-ID"/>
        </a:p>
      </dgm:t>
    </dgm:pt>
    <dgm:pt modelId="{BFE058B6-55AE-424C-962D-EEB5260C53BE}" type="pres">
      <dgm:prSet presAssocID="{68F4C82F-9679-4041-B595-8E72892EBC11}" presName="circ3" presStyleLbl="vennNode1" presStyleIdx="2" presStyleCnt="7"/>
      <dgm:spPr/>
    </dgm:pt>
    <dgm:pt modelId="{9E5F3082-3FC3-47ED-8233-B2050787898D}" type="pres">
      <dgm:prSet presAssocID="{68F4C82F-9679-4041-B595-8E72892EBC11}" presName="circ3Tx" presStyleLbl="revTx" presStyleIdx="0" presStyleCnt="0">
        <dgm:presLayoutVars>
          <dgm:chMax val="0"/>
          <dgm:chPref val="0"/>
          <dgm:bulletEnabled val="1"/>
        </dgm:presLayoutVars>
      </dgm:prSet>
      <dgm:spPr/>
      <dgm:t>
        <a:bodyPr/>
        <a:lstStyle/>
        <a:p>
          <a:endParaRPr lang="id-ID"/>
        </a:p>
      </dgm:t>
    </dgm:pt>
    <dgm:pt modelId="{C81C1048-8DAB-4F2D-91AD-AADA281A6319}" type="pres">
      <dgm:prSet presAssocID="{826BB2BA-2582-441F-94C7-19FB4EE87E24}" presName="circ4" presStyleLbl="vennNode1" presStyleIdx="3" presStyleCnt="7"/>
      <dgm:spPr/>
    </dgm:pt>
    <dgm:pt modelId="{49C4141D-2687-4824-A362-3ADDE8D4CAD3}" type="pres">
      <dgm:prSet presAssocID="{826BB2BA-2582-441F-94C7-19FB4EE87E24}" presName="circ4Tx" presStyleLbl="revTx" presStyleIdx="0" presStyleCnt="0">
        <dgm:presLayoutVars>
          <dgm:chMax val="0"/>
          <dgm:chPref val="0"/>
          <dgm:bulletEnabled val="1"/>
        </dgm:presLayoutVars>
      </dgm:prSet>
      <dgm:spPr/>
      <dgm:t>
        <a:bodyPr/>
        <a:lstStyle/>
        <a:p>
          <a:endParaRPr lang="id-ID"/>
        </a:p>
      </dgm:t>
    </dgm:pt>
    <dgm:pt modelId="{672527B8-655A-4362-9852-666AEBF2CC24}" type="pres">
      <dgm:prSet presAssocID="{BB64D8AC-B9BB-4108-A520-220D92A949F4}" presName="circ5" presStyleLbl="vennNode1" presStyleIdx="4" presStyleCnt="7"/>
      <dgm:spPr/>
    </dgm:pt>
    <dgm:pt modelId="{5E17D5F5-5989-400E-8228-C79AB6086964}" type="pres">
      <dgm:prSet presAssocID="{BB64D8AC-B9BB-4108-A520-220D92A949F4}" presName="circ5Tx" presStyleLbl="revTx" presStyleIdx="0" presStyleCnt="0">
        <dgm:presLayoutVars>
          <dgm:chMax val="0"/>
          <dgm:chPref val="0"/>
          <dgm:bulletEnabled val="1"/>
        </dgm:presLayoutVars>
      </dgm:prSet>
      <dgm:spPr/>
      <dgm:t>
        <a:bodyPr/>
        <a:lstStyle/>
        <a:p>
          <a:endParaRPr lang="id-ID"/>
        </a:p>
      </dgm:t>
    </dgm:pt>
    <dgm:pt modelId="{16926983-5613-4BCF-AF8C-6848E04C2504}" type="pres">
      <dgm:prSet presAssocID="{F7FFB1AE-DE13-4ACC-A6D4-B2577DDA9F4E}" presName="circ6" presStyleLbl="vennNode1" presStyleIdx="5" presStyleCnt="7"/>
      <dgm:spPr/>
    </dgm:pt>
    <dgm:pt modelId="{E25D014A-454E-4DC4-A94B-4275975BF589}" type="pres">
      <dgm:prSet presAssocID="{F7FFB1AE-DE13-4ACC-A6D4-B2577DDA9F4E}" presName="circ6Tx" presStyleLbl="revTx" presStyleIdx="0" presStyleCnt="0">
        <dgm:presLayoutVars>
          <dgm:chMax val="0"/>
          <dgm:chPref val="0"/>
          <dgm:bulletEnabled val="1"/>
        </dgm:presLayoutVars>
      </dgm:prSet>
      <dgm:spPr/>
      <dgm:t>
        <a:bodyPr/>
        <a:lstStyle/>
        <a:p>
          <a:endParaRPr lang="id-ID"/>
        </a:p>
      </dgm:t>
    </dgm:pt>
    <dgm:pt modelId="{F151A6B1-9B83-423B-8062-488129D5FF3D}" type="pres">
      <dgm:prSet presAssocID="{AF9187F3-8858-40EB-B7C8-E1DA25A90875}" presName="circ7" presStyleLbl="vennNode1" presStyleIdx="6" presStyleCnt="7"/>
      <dgm:spPr/>
    </dgm:pt>
    <dgm:pt modelId="{864F9174-8F28-4AD4-B467-8DE0FB554D00}" type="pres">
      <dgm:prSet presAssocID="{AF9187F3-8858-40EB-B7C8-E1DA25A90875}" presName="circ7Tx" presStyleLbl="revTx" presStyleIdx="0" presStyleCnt="0">
        <dgm:presLayoutVars>
          <dgm:chMax val="0"/>
          <dgm:chPref val="0"/>
          <dgm:bulletEnabled val="1"/>
        </dgm:presLayoutVars>
      </dgm:prSet>
      <dgm:spPr/>
      <dgm:t>
        <a:bodyPr/>
        <a:lstStyle/>
        <a:p>
          <a:endParaRPr lang="id-ID"/>
        </a:p>
      </dgm:t>
    </dgm:pt>
  </dgm:ptLst>
  <dgm:cxnLst>
    <dgm:cxn modelId="{F1EDBCD2-201E-41F2-959D-AEBE5113CF02}" srcId="{0938894B-95B3-4368-A0BD-BA01906E38F2}" destId="{E8B173A6-1D95-460D-8D8D-30C169ACCBD3}" srcOrd="1" destOrd="0" parTransId="{73CD94B5-A758-49FF-A876-B0C287B89D08}" sibTransId="{410DBE11-855F-4552-9BED-41B8C316DEFB}"/>
    <dgm:cxn modelId="{C6FAC390-2F78-4FFF-A1B1-497F08E38534}" srcId="{0938894B-95B3-4368-A0BD-BA01906E38F2}" destId="{2178D99E-EF06-4228-A957-4B76B9EB5FE4}" srcOrd="0" destOrd="0" parTransId="{1D0EC266-C069-4E68-8C3E-AF96005480E0}" sibTransId="{82CBF6CD-1F75-4662-AAAC-225DF3FA26D1}"/>
    <dgm:cxn modelId="{A4C9D0FD-A4D8-4FAD-A9CC-3A6ABF27B670}" srcId="{0938894B-95B3-4368-A0BD-BA01906E38F2}" destId="{AF9187F3-8858-40EB-B7C8-E1DA25A90875}" srcOrd="6" destOrd="0" parTransId="{4945BA35-DAB4-4CE1-A7A8-6DD668AA56D8}" sibTransId="{A92D8ECC-2F22-496A-BFDD-078D6EB7EFDA}"/>
    <dgm:cxn modelId="{68FD3BD1-2F2C-4C2A-AEC0-92B1840F69AC}" type="presOf" srcId="{E8B173A6-1D95-460D-8D8D-30C169ACCBD3}" destId="{3CA94865-0C99-4BFB-B894-3A3E8DB10E99}" srcOrd="0" destOrd="0" presId="urn:microsoft.com/office/officeart/2005/8/layout/venn1"/>
    <dgm:cxn modelId="{A62230C3-0C9F-4F01-B26C-253C8F4B6AF8}" type="presOf" srcId="{826BB2BA-2582-441F-94C7-19FB4EE87E24}" destId="{49C4141D-2687-4824-A362-3ADDE8D4CAD3}" srcOrd="0" destOrd="0" presId="urn:microsoft.com/office/officeart/2005/8/layout/venn1"/>
    <dgm:cxn modelId="{1B5A04FD-30CB-4ED7-B9C6-B8C3234DABE7}" srcId="{0938894B-95B3-4368-A0BD-BA01906E38F2}" destId="{9ACAA717-85A0-438F-8340-BD4F37285845}" srcOrd="7" destOrd="0" parTransId="{F8FC6FAC-2600-4DC1-BB84-FC73C12651E6}" sibTransId="{51BFD936-8694-47FE-BFBB-56DE1C62214C}"/>
    <dgm:cxn modelId="{E4A80AA8-33BC-4527-82B2-39FCD1E7B4E7}" type="presOf" srcId="{BB64D8AC-B9BB-4108-A520-220D92A949F4}" destId="{5E17D5F5-5989-400E-8228-C79AB6086964}" srcOrd="0" destOrd="0" presId="urn:microsoft.com/office/officeart/2005/8/layout/venn1"/>
    <dgm:cxn modelId="{4885C000-E16E-47DE-9B38-A8832EAC0741}" type="presOf" srcId="{68F4C82F-9679-4041-B595-8E72892EBC11}" destId="{9E5F3082-3FC3-47ED-8233-B2050787898D}" srcOrd="0" destOrd="0" presId="urn:microsoft.com/office/officeart/2005/8/layout/venn1"/>
    <dgm:cxn modelId="{1F7FC4EB-5791-4B0E-B43F-C799CBAA904E}" type="presOf" srcId="{2178D99E-EF06-4228-A957-4B76B9EB5FE4}" destId="{55D16980-E519-4919-9933-A853D342549F}" srcOrd="0" destOrd="0" presId="urn:microsoft.com/office/officeart/2005/8/layout/venn1"/>
    <dgm:cxn modelId="{E160FCA7-3E95-4A59-A0C0-5743E48EC03F}" srcId="{0938894B-95B3-4368-A0BD-BA01906E38F2}" destId="{47AC4ECB-CBB8-4B16-A9C6-CD3AC797225A}" srcOrd="8" destOrd="0" parTransId="{62914E8C-0F87-491E-9AC3-7A56B5CA70F4}" sibTransId="{494B8936-F88B-4942-B391-75C6ECA49799}"/>
    <dgm:cxn modelId="{BF6B245D-377A-4551-B78F-5694D1255F88}" type="presOf" srcId="{0938894B-95B3-4368-A0BD-BA01906E38F2}" destId="{85108CFC-A455-4B2D-9873-F63F05E94943}" srcOrd="0" destOrd="0" presId="urn:microsoft.com/office/officeart/2005/8/layout/venn1"/>
    <dgm:cxn modelId="{CD145E52-83AB-4E3B-8E18-3FC99101A253}" type="presOf" srcId="{F7FFB1AE-DE13-4ACC-A6D4-B2577DDA9F4E}" destId="{E25D014A-454E-4DC4-A94B-4275975BF589}" srcOrd="0" destOrd="0" presId="urn:microsoft.com/office/officeart/2005/8/layout/venn1"/>
    <dgm:cxn modelId="{0521F2B2-8BD4-447C-BE11-5690EFF30795}" srcId="{0938894B-95B3-4368-A0BD-BA01906E38F2}" destId="{BB64D8AC-B9BB-4108-A520-220D92A949F4}" srcOrd="4" destOrd="0" parTransId="{755BF4BB-C0F6-4F35-AB33-33210FC665E5}" sibTransId="{E0F954BE-CE82-4A35-AA45-93898A3EC4E4}"/>
    <dgm:cxn modelId="{9FDF230E-29E9-4F7E-A071-7E97A51D6027}" srcId="{0938894B-95B3-4368-A0BD-BA01906E38F2}" destId="{68F4C82F-9679-4041-B595-8E72892EBC11}" srcOrd="2" destOrd="0" parTransId="{1D0B6A9F-D16B-4F8F-BA80-9BFED5B52EB2}" sibTransId="{F6DDE712-6152-4AA0-BD2A-1A592F641D43}"/>
    <dgm:cxn modelId="{89EA5DF5-6B39-494D-8138-8EB6826107C4}" srcId="{0938894B-95B3-4368-A0BD-BA01906E38F2}" destId="{826BB2BA-2582-441F-94C7-19FB4EE87E24}" srcOrd="3" destOrd="0" parTransId="{2577F09D-20AF-4AAA-8BF6-BDF3618D9D5C}" sibTransId="{D10595D5-6912-48C4-A6D2-270730F734A2}"/>
    <dgm:cxn modelId="{DF12996D-DC4B-453B-92FC-420DA35197A1}" srcId="{0938894B-95B3-4368-A0BD-BA01906E38F2}" destId="{2DD10BE6-199C-4C3F-BE89-A11C640565BF}" srcOrd="9" destOrd="0" parTransId="{FE108F82-A367-48C2-BB04-770C16288B97}" sibTransId="{23DECB59-1690-4EDA-9033-B620B24E9DD8}"/>
    <dgm:cxn modelId="{30379BD6-0AC1-4F28-893C-780643214905}" type="presOf" srcId="{AF9187F3-8858-40EB-B7C8-E1DA25A90875}" destId="{864F9174-8F28-4AD4-B467-8DE0FB554D00}" srcOrd="0" destOrd="0" presId="urn:microsoft.com/office/officeart/2005/8/layout/venn1"/>
    <dgm:cxn modelId="{2B408C27-36CB-45BD-9FA2-F351E0D185B9}" srcId="{0938894B-95B3-4368-A0BD-BA01906E38F2}" destId="{F7FFB1AE-DE13-4ACC-A6D4-B2577DDA9F4E}" srcOrd="5" destOrd="0" parTransId="{D5B5A06F-E9D5-469E-BF01-E64B6DB25415}" sibTransId="{2E1514F9-0DE3-4602-8CCE-120724920372}"/>
    <dgm:cxn modelId="{74A19E0D-0591-4F00-AFBE-BBB6DF23D9C5}" type="presParOf" srcId="{85108CFC-A455-4B2D-9873-F63F05E94943}" destId="{9B7F6B06-C5DE-4258-8EF3-3546184D6403}" srcOrd="0" destOrd="0" presId="urn:microsoft.com/office/officeart/2005/8/layout/venn1"/>
    <dgm:cxn modelId="{577C0A96-41CF-42E9-B81E-20C93FA6EF20}" type="presParOf" srcId="{85108CFC-A455-4B2D-9873-F63F05E94943}" destId="{55D16980-E519-4919-9933-A853D342549F}" srcOrd="1" destOrd="0" presId="urn:microsoft.com/office/officeart/2005/8/layout/venn1"/>
    <dgm:cxn modelId="{7F9EB2B4-AB1B-496D-9C3C-90CEC944F371}" type="presParOf" srcId="{85108CFC-A455-4B2D-9873-F63F05E94943}" destId="{04F0DBC8-73FE-46C3-84DE-CD537B6F5297}" srcOrd="2" destOrd="0" presId="urn:microsoft.com/office/officeart/2005/8/layout/venn1"/>
    <dgm:cxn modelId="{20DCB9FA-8EA8-4D6E-B7F3-21CF80D669E3}" type="presParOf" srcId="{85108CFC-A455-4B2D-9873-F63F05E94943}" destId="{3CA94865-0C99-4BFB-B894-3A3E8DB10E99}" srcOrd="3" destOrd="0" presId="urn:microsoft.com/office/officeart/2005/8/layout/venn1"/>
    <dgm:cxn modelId="{8C459A2F-2C18-449A-AF95-CAD91C66328D}" type="presParOf" srcId="{85108CFC-A455-4B2D-9873-F63F05E94943}" destId="{BFE058B6-55AE-424C-962D-EEB5260C53BE}" srcOrd="4" destOrd="0" presId="urn:microsoft.com/office/officeart/2005/8/layout/venn1"/>
    <dgm:cxn modelId="{93422AC3-A578-4C81-B4F5-41DC87D96579}" type="presParOf" srcId="{85108CFC-A455-4B2D-9873-F63F05E94943}" destId="{9E5F3082-3FC3-47ED-8233-B2050787898D}" srcOrd="5" destOrd="0" presId="urn:microsoft.com/office/officeart/2005/8/layout/venn1"/>
    <dgm:cxn modelId="{394C10DD-91A1-4D26-BEB0-C4DEAEC4C1A4}" type="presParOf" srcId="{85108CFC-A455-4B2D-9873-F63F05E94943}" destId="{C81C1048-8DAB-4F2D-91AD-AADA281A6319}" srcOrd="6" destOrd="0" presId="urn:microsoft.com/office/officeart/2005/8/layout/venn1"/>
    <dgm:cxn modelId="{B0A7F7E0-717B-44CA-9AC1-00E80E6C00BF}" type="presParOf" srcId="{85108CFC-A455-4B2D-9873-F63F05E94943}" destId="{49C4141D-2687-4824-A362-3ADDE8D4CAD3}" srcOrd="7" destOrd="0" presId="urn:microsoft.com/office/officeart/2005/8/layout/venn1"/>
    <dgm:cxn modelId="{6032DBA1-D3E1-4333-B33D-C694E35A656A}" type="presParOf" srcId="{85108CFC-A455-4B2D-9873-F63F05E94943}" destId="{672527B8-655A-4362-9852-666AEBF2CC24}" srcOrd="8" destOrd="0" presId="urn:microsoft.com/office/officeart/2005/8/layout/venn1"/>
    <dgm:cxn modelId="{B8BD5A23-3106-464E-8AE4-A3246A8EF0C7}" type="presParOf" srcId="{85108CFC-A455-4B2D-9873-F63F05E94943}" destId="{5E17D5F5-5989-400E-8228-C79AB6086964}" srcOrd="9" destOrd="0" presId="urn:microsoft.com/office/officeart/2005/8/layout/venn1"/>
    <dgm:cxn modelId="{D35EC933-C8C3-485D-8A94-9C9EABC78000}" type="presParOf" srcId="{85108CFC-A455-4B2D-9873-F63F05E94943}" destId="{16926983-5613-4BCF-AF8C-6848E04C2504}" srcOrd="10" destOrd="0" presId="urn:microsoft.com/office/officeart/2005/8/layout/venn1"/>
    <dgm:cxn modelId="{2911EA04-A6CF-4F7A-AC88-FE6D70EEE57C}" type="presParOf" srcId="{85108CFC-A455-4B2D-9873-F63F05E94943}" destId="{E25D014A-454E-4DC4-A94B-4275975BF589}" srcOrd="11" destOrd="0" presId="urn:microsoft.com/office/officeart/2005/8/layout/venn1"/>
    <dgm:cxn modelId="{4ADFA0FA-6371-416A-A1EC-2F995A15557B}" type="presParOf" srcId="{85108CFC-A455-4B2D-9873-F63F05E94943}" destId="{F151A6B1-9B83-423B-8062-488129D5FF3D}" srcOrd="12" destOrd="0" presId="urn:microsoft.com/office/officeart/2005/8/layout/venn1"/>
    <dgm:cxn modelId="{DBBAEFBE-64B3-4676-A7FD-2A6E953D9845}" type="presParOf" srcId="{85108CFC-A455-4B2D-9873-F63F05E94943}" destId="{864F9174-8F28-4AD4-B467-8DE0FB554D00}" srcOrd="1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4DEEA9-267C-4DBB-96BD-F7DE2CD70CA6}"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id-ID"/>
        </a:p>
      </dgm:t>
    </dgm:pt>
    <dgm:pt modelId="{8C32852B-EFF8-427C-893B-E3C66E62A905}">
      <dgm:prSet/>
      <dgm:spPr/>
      <dgm:t>
        <a:bodyPr/>
        <a:lstStyle/>
        <a:p>
          <a:pPr rtl="0"/>
          <a:r>
            <a:rPr lang="id-ID" dirty="0" smtClean="0"/>
            <a:t>Sebagai Ilmu</a:t>
          </a:r>
          <a:endParaRPr lang="id-ID" dirty="0"/>
        </a:p>
      </dgm:t>
    </dgm:pt>
    <dgm:pt modelId="{B611E71A-96E6-4378-8C3E-D23D2C20704F}" type="parTrans" cxnId="{B94B4AC4-6646-44C4-816E-31A9322D0CAA}">
      <dgm:prSet/>
      <dgm:spPr/>
      <dgm:t>
        <a:bodyPr/>
        <a:lstStyle/>
        <a:p>
          <a:endParaRPr lang="id-ID"/>
        </a:p>
      </dgm:t>
    </dgm:pt>
    <dgm:pt modelId="{2FF55CCB-F5A3-4B0D-AB64-2555883E634F}" type="sibTrans" cxnId="{B94B4AC4-6646-44C4-816E-31A9322D0CAA}">
      <dgm:prSet/>
      <dgm:spPr/>
      <dgm:t>
        <a:bodyPr/>
        <a:lstStyle/>
        <a:p>
          <a:endParaRPr lang="id-ID"/>
        </a:p>
      </dgm:t>
    </dgm:pt>
    <dgm:pt modelId="{5A94FEA5-BAD9-44AD-A771-05D0E58B828A}">
      <dgm:prSet/>
      <dgm:spPr/>
      <dgm:t>
        <a:bodyPr/>
        <a:lstStyle/>
        <a:p>
          <a:pPr rtl="0"/>
          <a:r>
            <a:rPr lang="id-ID" dirty="0" smtClean="0"/>
            <a:t>Sebagai Seni</a:t>
          </a:r>
          <a:endParaRPr lang="en-US" dirty="0"/>
        </a:p>
      </dgm:t>
    </dgm:pt>
    <dgm:pt modelId="{3EF30B86-A975-4484-8DD1-88337E6CD46E}" type="parTrans" cxnId="{C0EC0225-1C12-4306-9356-C57360EBE8FD}">
      <dgm:prSet/>
      <dgm:spPr/>
      <dgm:t>
        <a:bodyPr/>
        <a:lstStyle/>
        <a:p>
          <a:endParaRPr lang="id-ID"/>
        </a:p>
      </dgm:t>
    </dgm:pt>
    <dgm:pt modelId="{D97B291F-35C5-426F-8CC8-008A6CEB9AF1}" type="sibTrans" cxnId="{C0EC0225-1C12-4306-9356-C57360EBE8FD}">
      <dgm:prSet/>
      <dgm:spPr/>
      <dgm:t>
        <a:bodyPr/>
        <a:lstStyle/>
        <a:p>
          <a:endParaRPr lang="id-ID"/>
        </a:p>
      </dgm:t>
    </dgm:pt>
    <dgm:pt modelId="{7F820FFC-DF9B-41DF-B46B-46075FF8B0A6}">
      <dgm:prSet/>
      <dgm:spPr/>
      <dgm:t>
        <a:bodyPr/>
        <a:lstStyle/>
        <a:p>
          <a:pPr rtl="0"/>
          <a:r>
            <a:rPr lang="id-ID" dirty="0" smtClean="0"/>
            <a:t>Epidemiologi</a:t>
          </a:r>
          <a:endParaRPr lang="id-ID" dirty="0"/>
        </a:p>
      </dgm:t>
    </dgm:pt>
    <dgm:pt modelId="{65ABB8F5-CE82-4E05-86F3-14B94879633C}" type="parTrans" cxnId="{F73423C5-A86D-412C-9D76-BACF0152609A}">
      <dgm:prSet/>
      <dgm:spPr/>
    </dgm:pt>
    <dgm:pt modelId="{20DC6D6D-5150-48A9-871D-153CE726E786}" type="sibTrans" cxnId="{F73423C5-A86D-412C-9D76-BACF0152609A}">
      <dgm:prSet/>
      <dgm:spPr/>
    </dgm:pt>
    <dgm:pt modelId="{CF90C4A8-004A-43AF-AB38-CE75FE4DB7A7}">
      <dgm:prSet/>
      <dgm:spPr/>
      <dgm:t>
        <a:bodyPr/>
        <a:lstStyle/>
        <a:p>
          <a:pPr rtl="0"/>
          <a:r>
            <a:rPr lang="id-ID" dirty="0" smtClean="0"/>
            <a:t>Biostatistik Kesehatan</a:t>
          </a:r>
          <a:endParaRPr lang="id-ID" dirty="0"/>
        </a:p>
      </dgm:t>
    </dgm:pt>
    <dgm:pt modelId="{DFF53D42-DD9D-4C26-B489-3F44FCCAB285}" type="parTrans" cxnId="{6E60C89A-D610-4347-9D6A-60CA87A652FB}">
      <dgm:prSet/>
      <dgm:spPr/>
    </dgm:pt>
    <dgm:pt modelId="{31847D65-4531-46CE-B80B-96E91714B822}" type="sibTrans" cxnId="{6E60C89A-D610-4347-9D6A-60CA87A652FB}">
      <dgm:prSet/>
      <dgm:spPr/>
    </dgm:pt>
    <dgm:pt modelId="{80B5E370-FF40-4A75-AB0F-2E8624BF97FA}">
      <dgm:prSet/>
      <dgm:spPr/>
      <dgm:t>
        <a:bodyPr/>
        <a:lstStyle/>
        <a:p>
          <a:pPr rtl="0"/>
          <a:r>
            <a:rPr lang="id-ID" dirty="0" smtClean="0"/>
            <a:t>Kesehatan Lingkungan</a:t>
          </a:r>
          <a:endParaRPr lang="id-ID" dirty="0"/>
        </a:p>
      </dgm:t>
    </dgm:pt>
    <dgm:pt modelId="{C8B491E0-AFBF-4EA9-9E70-35540BCB3742}" type="parTrans" cxnId="{38F77C28-E779-48EA-B4F7-8074CC97E739}">
      <dgm:prSet/>
      <dgm:spPr/>
    </dgm:pt>
    <dgm:pt modelId="{B038A119-648E-40DE-8926-F0D62C2093EE}" type="sibTrans" cxnId="{38F77C28-E779-48EA-B4F7-8074CC97E739}">
      <dgm:prSet/>
      <dgm:spPr/>
    </dgm:pt>
    <dgm:pt modelId="{6ADA6EAC-EDB4-4CF2-BBB2-ECCD0B0695B8}">
      <dgm:prSet/>
      <dgm:spPr/>
      <dgm:t>
        <a:bodyPr/>
        <a:lstStyle/>
        <a:p>
          <a:pPr rtl="0"/>
          <a:r>
            <a:rPr lang="id-ID" dirty="0" smtClean="0"/>
            <a:t>Pendidikan Kesehatan</a:t>
          </a:r>
          <a:endParaRPr lang="id-ID" dirty="0"/>
        </a:p>
      </dgm:t>
    </dgm:pt>
    <dgm:pt modelId="{C53780DB-548D-4E9A-88AA-9869BAFC28F4}" type="parTrans" cxnId="{9A5DA1D6-B679-43F2-81C6-A6ED0E52B01E}">
      <dgm:prSet/>
      <dgm:spPr/>
    </dgm:pt>
    <dgm:pt modelId="{5AD8E130-482E-4B4B-96D6-0394E1D4D132}" type="sibTrans" cxnId="{9A5DA1D6-B679-43F2-81C6-A6ED0E52B01E}">
      <dgm:prSet/>
      <dgm:spPr/>
    </dgm:pt>
    <dgm:pt modelId="{E0E346DA-4D0C-432A-890E-1BACC83EB673}">
      <dgm:prSet/>
      <dgm:spPr/>
      <dgm:t>
        <a:bodyPr/>
        <a:lstStyle/>
        <a:p>
          <a:pPr rtl="0"/>
          <a:r>
            <a:rPr lang="id-ID" dirty="0" smtClean="0"/>
            <a:t>Ilmu Perilaku</a:t>
          </a:r>
          <a:endParaRPr lang="id-ID" dirty="0"/>
        </a:p>
      </dgm:t>
    </dgm:pt>
    <dgm:pt modelId="{3444F910-94CF-40B7-B6FB-E6575829CD95}" type="parTrans" cxnId="{BD4EE702-A8E3-4A96-BA64-C0676E500040}">
      <dgm:prSet/>
      <dgm:spPr/>
    </dgm:pt>
    <dgm:pt modelId="{BA2D94B3-0FBE-4683-8C0F-249E857AC1E3}" type="sibTrans" cxnId="{BD4EE702-A8E3-4A96-BA64-C0676E500040}">
      <dgm:prSet/>
      <dgm:spPr/>
    </dgm:pt>
    <dgm:pt modelId="{19A4107D-9563-4D26-BD2E-3DD10BADB555}">
      <dgm:prSet/>
      <dgm:spPr/>
      <dgm:t>
        <a:bodyPr/>
        <a:lstStyle/>
        <a:p>
          <a:pPr rtl="0"/>
          <a:r>
            <a:rPr lang="id-ID" dirty="0" smtClean="0"/>
            <a:t>Administrasi Kesmas</a:t>
          </a:r>
          <a:endParaRPr lang="id-ID" dirty="0"/>
        </a:p>
      </dgm:t>
    </dgm:pt>
    <dgm:pt modelId="{A25EF454-FEDB-4B94-B2DD-B01DDFE48449}" type="parTrans" cxnId="{3E044F83-4F5A-4EA0-AEAB-0813F8548387}">
      <dgm:prSet/>
      <dgm:spPr/>
    </dgm:pt>
    <dgm:pt modelId="{361F366B-0B9D-4B43-BB39-6B60C03CF044}" type="sibTrans" cxnId="{3E044F83-4F5A-4EA0-AEAB-0813F8548387}">
      <dgm:prSet/>
      <dgm:spPr/>
    </dgm:pt>
    <dgm:pt modelId="{121B3D75-EEE2-4F6A-8559-9126D3904C27}">
      <dgm:prSet/>
      <dgm:spPr/>
      <dgm:t>
        <a:bodyPr/>
        <a:lstStyle/>
        <a:p>
          <a:pPr rtl="0"/>
          <a:r>
            <a:rPr lang="id-ID" dirty="0" smtClean="0"/>
            <a:t>Gizi Masyarakat</a:t>
          </a:r>
          <a:endParaRPr lang="id-ID" dirty="0"/>
        </a:p>
      </dgm:t>
    </dgm:pt>
    <dgm:pt modelId="{DF58B020-9DFD-4402-B612-4CB4942F0607}" type="parTrans" cxnId="{19E4B405-E7C6-4ED3-9A08-D0537011553A}">
      <dgm:prSet/>
      <dgm:spPr/>
    </dgm:pt>
    <dgm:pt modelId="{3862360E-AE5A-45EE-8F72-FB4D9E8D41D3}" type="sibTrans" cxnId="{19E4B405-E7C6-4ED3-9A08-D0537011553A}">
      <dgm:prSet/>
      <dgm:spPr/>
    </dgm:pt>
    <dgm:pt modelId="{A637B506-B99B-4ADE-A9CF-C67683B03B8F}">
      <dgm:prSet/>
      <dgm:spPr/>
      <dgm:t>
        <a:bodyPr/>
        <a:lstStyle/>
        <a:p>
          <a:pPr rtl="0"/>
          <a:r>
            <a:rPr lang="id-ID" dirty="0" smtClean="0"/>
            <a:t>Kesehatan Kerja</a:t>
          </a:r>
          <a:endParaRPr lang="id-ID" dirty="0"/>
        </a:p>
      </dgm:t>
    </dgm:pt>
    <dgm:pt modelId="{4C17EABF-1812-49A4-B3C2-9B0A9F2C3539}" type="parTrans" cxnId="{01117D39-ED3D-4F31-BA7C-325C70869C7C}">
      <dgm:prSet/>
      <dgm:spPr/>
    </dgm:pt>
    <dgm:pt modelId="{EE8E4E3C-3665-4312-BA15-51B6552AF5F7}" type="sibTrans" cxnId="{01117D39-ED3D-4F31-BA7C-325C70869C7C}">
      <dgm:prSet/>
      <dgm:spPr/>
    </dgm:pt>
    <dgm:pt modelId="{907A12F7-1468-4BDE-BC77-B00DF33E32B9}">
      <dgm:prSet/>
      <dgm:spPr/>
      <dgm:t>
        <a:bodyPr/>
        <a:lstStyle/>
        <a:p>
          <a:pPr rtl="0"/>
          <a:r>
            <a:rPr lang="id-ID" dirty="0" smtClean="0"/>
            <a:t>Pemberantasan Penyakit menular/tidak menular</a:t>
          </a:r>
          <a:endParaRPr lang="en-US" dirty="0"/>
        </a:p>
      </dgm:t>
    </dgm:pt>
    <dgm:pt modelId="{05070438-298D-4563-B83D-52E51737035D}" type="parTrans" cxnId="{F8D4B164-A1B9-439B-A57F-0EBE289C9B3F}">
      <dgm:prSet/>
      <dgm:spPr/>
    </dgm:pt>
    <dgm:pt modelId="{B05D9883-F16E-4E04-BADF-1DA264B168B7}" type="sibTrans" cxnId="{F8D4B164-A1B9-439B-A57F-0EBE289C9B3F}">
      <dgm:prSet/>
      <dgm:spPr/>
      <dgm:t>
        <a:bodyPr/>
        <a:lstStyle/>
        <a:p>
          <a:endParaRPr lang="id-ID"/>
        </a:p>
      </dgm:t>
    </dgm:pt>
    <dgm:pt modelId="{F324950F-B980-49C4-A72C-93E5DF8EDA05}">
      <dgm:prSet/>
      <dgm:spPr/>
      <dgm:t>
        <a:bodyPr/>
        <a:lstStyle/>
        <a:p>
          <a:pPr rtl="0"/>
          <a:r>
            <a:rPr lang="id-ID" dirty="0" smtClean="0"/>
            <a:t>Perbaikan Sanitasi Lingkungan</a:t>
          </a:r>
          <a:endParaRPr lang="en-US" dirty="0"/>
        </a:p>
      </dgm:t>
    </dgm:pt>
    <dgm:pt modelId="{3FAFA210-047A-4FC6-BF2B-840DD0EE7115}" type="parTrans" cxnId="{5C659DF2-51BE-4122-A537-2ED1A98CFC4B}">
      <dgm:prSet/>
      <dgm:spPr/>
    </dgm:pt>
    <dgm:pt modelId="{1B54C3FB-A7B9-43E8-8E44-FCA9D324E5D9}" type="sibTrans" cxnId="{5C659DF2-51BE-4122-A537-2ED1A98CFC4B}">
      <dgm:prSet/>
      <dgm:spPr/>
    </dgm:pt>
    <dgm:pt modelId="{0B3561B7-3907-4403-A7C5-1709D346DDE8}">
      <dgm:prSet/>
      <dgm:spPr/>
      <dgm:t>
        <a:bodyPr/>
        <a:lstStyle/>
        <a:p>
          <a:pPr rtl="0"/>
          <a:r>
            <a:rPr lang="id-ID" dirty="0" smtClean="0"/>
            <a:t>Perbaikan pemukiman</a:t>
          </a:r>
          <a:endParaRPr lang="en-US" dirty="0"/>
        </a:p>
      </dgm:t>
    </dgm:pt>
    <dgm:pt modelId="{AA1974DB-792A-4A82-9AC2-1D5A215B7701}" type="parTrans" cxnId="{87616715-DCC8-419A-BEFF-F1564FDDFA75}">
      <dgm:prSet/>
      <dgm:spPr/>
    </dgm:pt>
    <dgm:pt modelId="{63C127CA-400C-445E-977C-325ED16BE9AA}" type="sibTrans" cxnId="{87616715-DCC8-419A-BEFF-F1564FDDFA75}">
      <dgm:prSet/>
      <dgm:spPr/>
    </dgm:pt>
    <dgm:pt modelId="{4F12AAF0-FDEC-4D81-BD79-00B2E7AB329B}">
      <dgm:prSet/>
      <dgm:spPr/>
      <dgm:t>
        <a:bodyPr/>
        <a:lstStyle/>
        <a:p>
          <a:pPr rtl="0"/>
          <a:r>
            <a:rPr lang="id-ID" dirty="0" smtClean="0"/>
            <a:t>dll</a:t>
          </a:r>
          <a:endParaRPr lang="en-US" dirty="0"/>
        </a:p>
      </dgm:t>
    </dgm:pt>
    <dgm:pt modelId="{A7E34D74-9524-4876-A05E-78C1D1EF9700}" type="parTrans" cxnId="{E748EC75-4C3D-4C6D-8448-0B19215F9739}">
      <dgm:prSet/>
      <dgm:spPr/>
    </dgm:pt>
    <dgm:pt modelId="{1BA339C8-F44B-422E-BE64-816C314F02E1}" type="sibTrans" cxnId="{E748EC75-4C3D-4C6D-8448-0B19215F9739}">
      <dgm:prSet/>
      <dgm:spPr/>
    </dgm:pt>
    <dgm:pt modelId="{438FB1B0-8DAD-4F6C-851C-5534DAC0B50C}" type="pres">
      <dgm:prSet presAssocID="{164DEEA9-267C-4DBB-96BD-F7DE2CD70CA6}" presName="cycle" presStyleCnt="0">
        <dgm:presLayoutVars>
          <dgm:dir/>
          <dgm:resizeHandles val="exact"/>
        </dgm:presLayoutVars>
      </dgm:prSet>
      <dgm:spPr/>
      <dgm:t>
        <a:bodyPr/>
        <a:lstStyle/>
        <a:p>
          <a:endParaRPr lang="id-ID"/>
        </a:p>
      </dgm:t>
    </dgm:pt>
    <dgm:pt modelId="{BE558740-129A-4389-AAAB-FEE80C05C3FA}" type="pres">
      <dgm:prSet presAssocID="{8C32852B-EFF8-427C-893B-E3C66E62A905}" presName="node" presStyleLbl="node1" presStyleIdx="0" presStyleCnt="2">
        <dgm:presLayoutVars>
          <dgm:bulletEnabled val="1"/>
        </dgm:presLayoutVars>
      </dgm:prSet>
      <dgm:spPr/>
      <dgm:t>
        <a:bodyPr/>
        <a:lstStyle/>
        <a:p>
          <a:endParaRPr lang="id-ID"/>
        </a:p>
      </dgm:t>
    </dgm:pt>
    <dgm:pt modelId="{61EE3FDF-5281-44F7-A94B-7ECDD954B6A9}" type="pres">
      <dgm:prSet presAssocID="{2FF55CCB-F5A3-4B0D-AB64-2555883E634F}" presName="sibTrans" presStyleLbl="sibTrans2D1" presStyleIdx="0" presStyleCnt="2"/>
      <dgm:spPr/>
      <dgm:t>
        <a:bodyPr/>
        <a:lstStyle/>
        <a:p>
          <a:endParaRPr lang="id-ID"/>
        </a:p>
      </dgm:t>
    </dgm:pt>
    <dgm:pt modelId="{BBB8FFE8-F275-46E8-A696-C204C65D3056}" type="pres">
      <dgm:prSet presAssocID="{2FF55CCB-F5A3-4B0D-AB64-2555883E634F}" presName="connectorText" presStyleLbl="sibTrans2D1" presStyleIdx="0" presStyleCnt="2"/>
      <dgm:spPr/>
      <dgm:t>
        <a:bodyPr/>
        <a:lstStyle/>
        <a:p>
          <a:endParaRPr lang="id-ID"/>
        </a:p>
      </dgm:t>
    </dgm:pt>
    <dgm:pt modelId="{4EDB18D1-2F02-442B-B197-2022E8CD50F2}" type="pres">
      <dgm:prSet presAssocID="{5A94FEA5-BAD9-44AD-A771-05D0E58B828A}" presName="node" presStyleLbl="node1" presStyleIdx="1" presStyleCnt="2">
        <dgm:presLayoutVars>
          <dgm:bulletEnabled val="1"/>
        </dgm:presLayoutVars>
      </dgm:prSet>
      <dgm:spPr/>
      <dgm:t>
        <a:bodyPr/>
        <a:lstStyle/>
        <a:p>
          <a:endParaRPr lang="id-ID"/>
        </a:p>
      </dgm:t>
    </dgm:pt>
    <dgm:pt modelId="{AFF373B0-D52F-4D5B-9908-1E1B0DD8FBF8}" type="pres">
      <dgm:prSet presAssocID="{D97B291F-35C5-426F-8CC8-008A6CEB9AF1}" presName="sibTrans" presStyleLbl="sibTrans2D1" presStyleIdx="1" presStyleCnt="2"/>
      <dgm:spPr/>
      <dgm:t>
        <a:bodyPr/>
        <a:lstStyle/>
        <a:p>
          <a:endParaRPr lang="id-ID"/>
        </a:p>
      </dgm:t>
    </dgm:pt>
    <dgm:pt modelId="{A9D476CB-0A98-47DE-9BBF-DE96EBA91CDB}" type="pres">
      <dgm:prSet presAssocID="{D97B291F-35C5-426F-8CC8-008A6CEB9AF1}" presName="connectorText" presStyleLbl="sibTrans2D1" presStyleIdx="1" presStyleCnt="2"/>
      <dgm:spPr/>
      <dgm:t>
        <a:bodyPr/>
        <a:lstStyle/>
        <a:p>
          <a:endParaRPr lang="id-ID"/>
        </a:p>
      </dgm:t>
    </dgm:pt>
  </dgm:ptLst>
  <dgm:cxnLst>
    <dgm:cxn modelId="{228E281C-DA26-4701-BB60-FB3D7D8D4F45}" type="presOf" srcId="{4F12AAF0-FDEC-4D81-BD79-00B2E7AB329B}" destId="{4EDB18D1-2F02-442B-B197-2022E8CD50F2}" srcOrd="0" destOrd="4" presId="urn:microsoft.com/office/officeart/2005/8/layout/cycle2"/>
    <dgm:cxn modelId="{F69EBB04-09E6-41CB-BB98-CCC05D326B46}" type="presOf" srcId="{8C32852B-EFF8-427C-893B-E3C66E62A905}" destId="{BE558740-129A-4389-AAAB-FEE80C05C3FA}" srcOrd="0" destOrd="0" presId="urn:microsoft.com/office/officeart/2005/8/layout/cycle2"/>
    <dgm:cxn modelId="{DBCB6EE9-4069-4C72-B8F0-D83A47F8529C}" type="presOf" srcId="{F324950F-B980-49C4-A72C-93E5DF8EDA05}" destId="{4EDB18D1-2F02-442B-B197-2022E8CD50F2}" srcOrd="0" destOrd="2" presId="urn:microsoft.com/office/officeart/2005/8/layout/cycle2"/>
    <dgm:cxn modelId="{E748EC75-4C3D-4C6D-8448-0B19215F9739}" srcId="{5A94FEA5-BAD9-44AD-A771-05D0E58B828A}" destId="{4F12AAF0-FDEC-4D81-BD79-00B2E7AB329B}" srcOrd="3" destOrd="0" parTransId="{A7E34D74-9524-4876-A05E-78C1D1EF9700}" sibTransId="{1BA339C8-F44B-422E-BE64-816C314F02E1}"/>
    <dgm:cxn modelId="{81AD6892-9FB3-4E14-9966-F355C7920176}" type="presOf" srcId="{907A12F7-1468-4BDE-BC77-B00DF33E32B9}" destId="{4EDB18D1-2F02-442B-B197-2022E8CD50F2}" srcOrd="0" destOrd="1" presId="urn:microsoft.com/office/officeart/2005/8/layout/cycle2"/>
    <dgm:cxn modelId="{90F56CD3-B844-48BD-8C6C-B77F1241D243}" type="presOf" srcId="{164DEEA9-267C-4DBB-96BD-F7DE2CD70CA6}" destId="{438FB1B0-8DAD-4F6C-851C-5534DAC0B50C}" srcOrd="0" destOrd="0" presId="urn:microsoft.com/office/officeart/2005/8/layout/cycle2"/>
    <dgm:cxn modelId="{1B73AAC7-7D44-4790-BCE8-0088DA3564D5}" type="presOf" srcId="{80B5E370-FF40-4A75-AB0F-2E8624BF97FA}" destId="{BE558740-129A-4389-AAAB-FEE80C05C3FA}" srcOrd="0" destOrd="3" presId="urn:microsoft.com/office/officeart/2005/8/layout/cycle2"/>
    <dgm:cxn modelId="{57B329EE-EC94-4966-A5D5-CFB02437F332}" type="presOf" srcId="{E0E346DA-4D0C-432A-890E-1BACC83EB673}" destId="{BE558740-129A-4389-AAAB-FEE80C05C3FA}" srcOrd="0" destOrd="5" presId="urn:microsoft.com/office/officeart/2005/8/layout/cycle2"/>
    <dgm:cxn modelId="{BD4EE702-A8E3-4A96-BA64-C0676E500040}" srcId="{8C32852B-EFF8-427C-893B-E3C66E62A905}" destId="{E0E346DA-4D0C-432A-890E-1BACC83EB673}" srcOrd="4" destOrd="0" parTransId="{3444F910-94CF-40B7-B6FB-E6575829CD95}" sibTransId="{BA2D94B3-0FBE-4683-8C0F-249E857AC1E3}"/>
    <dgm:cxn modelId="{3E044F83-4F5A-4EA0-AEAB-0813F8548387}" srcId="{8C32852B-EFF8-427C-893B-E3C66E62A905}" destId="{19A4107D-9563-4D26-BD2E-3DD10BADB555}" srcOrd="5" destOrd="0" parTransId="{A25EF454-FEDB-4B94-B2DD-B01DDFE48449}" sibTransId="{361F366B-0B9D-4B43-BB39-6B60C03CF044}"/>
    <dgm:cxn modelId="{9A5DA1D6-B679-43F2-81C6-A6ED0E52B01E}" srcId="{8C32852B-EFF8-427C-893B-E3C66E62A905}" destId="{6ADA6EAC-EDB4-4CF2-BBB2-ECCD0B0695B8}" srcOrd="3" destOrd="0" parTransId="{C53780DB-548D-4E9A-88AA-9869BAFC28F4}" sibTransId="{5AD8E130-482E-4B4B-96D6-0394E1D4D132}"/>
    <dgm:cxn modelId="{5C659DF2-51BE-4122-A537-2ED1A98CFC4B}" srcId="{5A94FEA5-BAD9-44AD-A771-05D0E58B828A}" destId="{F324950F-B980-49C4-A72C-93E5DF8EDA05}" srcOrd="1" destOrd="0" parTransId="{3FAFA210-047A-4FC6-BF2B-840DD0EE7115}" sibTransId="{1B54C3FB-A7B9-43E8-8E44-FCA9D324E5D9}"/>
    <dgm:cxn modelId="{6E09B163-3488-4581-B2A1-DE4103FCEE9F}" type="presOf" srcId="{D97B291F-35C5-426F-8CC8-008A6CEB9AF1}" destId="{AFF373B0-D52F-4D5B-9908-1E1B0DD8FBF8}" srcOrd="0" destOrd="0" presId="urn:microsoft.com/office/officeart/2005/8/layout/cycle2"/>
    <dgm:cxn modelId="{EB9F023C-7132-4D44-BE3A-1F0A404C67AA}" type="presOf" srcId="{A637B506-B99B-4ADE-A9CF-C67683B03B8F}" destId="{BE558740-129A-4389-AAAB-FEE80C05C3FA}" srcOrd="0" destOrd="8" presId="urn:microsoft.com/office/officeart/2005/8/layout/cycle2"/>
    <dgm:cxn modelId="{F8D4B164-A1B9-439B-A57F-0EBE289C9B3F}" srcId="{5A94FEA5-BAD9-44AD-A771-05D0E58B828A}" destId="{907A12F7-1468-4BDE-BC77-B00DF33E32B9}" srcOrd="0" destOrd="0" parTransId="{05070438-298D-4563-B83D-52E51737035D}" sibTransId="{B05D9883-F16E-4E04-BADF-1DA264B168B7}"/>
    <dgm:cxn modelId="{38F77C28-E779-48EA-B4F7-8074CC97E739}" srcId="{8C32852B-EFF8-427C-893B-E3C66E62A905}" destId="{80B5E370-FF40-4A75-AB0F-2E8624BF97FA}" srcOrd="2" destOrd="0" parTransId="{C8B491E0-AFBF-4EA9-9E70-35540BCB3742}" sibTransId="{B038A119-648E-40DE-8926-F0D62C2093EE}"/>
    <dgm:cxn modelId="{1DC0DDF6-7158-4AA7-BB0A-E9DD51B8F4E7}" type="presOf" srcId="{2FF55CCB-F5A3-4B0D-AB64-2555883E634F}" destId="{61EE3FDF-5281-44F7-A94B-7ECDD954B6A9}" srcOrd="0" destOrd="0" presId="urn:microsoft.com/office/officeart/2005/8/layout/cycle2"/>
    <dgm:cxn modelId="{CBF87BDF-34DD-473D-81E8-DAB0E417404B}" type="presOf" srcId="{121B3D75-EEE2-4F6A-8559-9126D3904C27}" destId="{BE558740-129A-4389-AAAB-FEE80C05C3FA}" srcOrd="0" destOrd="7" presId="urn:microsoft.com/office/officeart/2005/8/layout/cycle2"/>
    <dgm:cxn modelId="{8E0CBFAF-3DE2-42A6-B08C-E5F78BDDE4E9}" type="presOf" srcId="{2FF55CCB-F5A3-4B0D-AB64-2555883E634F}" destId="{BBB8FFE8-F275-46E8-A696-C204C65D3056}" srcOrd="1" destOrd="0" presId="urn:microsoft.com/office/officeart/2005/8/layout/cycle2"/>
    <dgm:cxn modelId="{F73423C5-A86D-412C-9D76-BACF0152609A}" srcId="{8C32852B-EFF8-427C-893B-E3C66E62A905}" destId="{7F820FFC-DF9B-41DF-B46B-46075FF8B0A6}" srcOrd="0" destOrd="0" parTransId="{65ABB8F5-CE82-4E05-86F3-14B94879633C}" sibTransId="{20DC6D6D-5150-48A9-871D-153CE726E786}"/>
    <dgm:cxn modelId="{DED992A6-17C1-458D-BC5D-E1E1B1F8F215}" type="presOf" srcId="{CF90C4A8-004A-43AF-AB38-CE75FE4DB7A7}" destId="{BE558740-129A-4389-AAAB-FEE80C05C3FA}" srcOrd="0" destOrd="2" presId="urn:microsoft.com/office/officeart/2005/8/layout/cycle2"/>
    <dgm:cxn modelId="{6E60C89A-D610-4347-9D6A-60CA87A652FB}" srcId="{8C32852B-EFF8-427C-893B-E3C66E62A905}" destId="{CF90C4A8-004A-43AF-AB38-CE75FE4DB7A7}" srcOrd="1" destOrd="0" parTransId="{DFF53D42-DD9D-4C26-B489-3F44FCCAB285}" sibTransId="{31847D65-4531-46CE-B80B-96E91714B822}"/>
    <dgm:cxn modelId="{42EFC482-5565-43F0-9E90-84F7B9D481BA}" type="presOf" srcId="{6ADA6EAC-EDB4-4CF2-BBB2-ECCD0B0695B8}" destId="{BE558740-129A-4389-AAAB-FEE80C05C3FA}" srcOrd="0" destOrd="4" presId="urn:microsoft.com/office/officeart/2005/8/layout/cycle2"/>
    <dgm:cxn modelId="{01117D39-ED3D-4F31-BA7C-325C70869C7C}" srcId="{8C32852B-EFF8-427C-893B-E3C66E62A905}" destId="{A637B506-B99B-4ADE-A9CF-C67683B03B8F}" srcOrd="7" destOrd="0" parTransId="{4C17EABF-1812-49A4-B3C2-9B0A9F2C3539}" sibTransId="{EE8E4E3C-3665-4312-BA15-51B6552AF5F7}"/>
    <dgm:cxn modelId="{8AD2D615-3787-43E2-A85D-BFD0954EA6EC}" type="presOf" srcId="{19A4107D-9563-4D26-BD2E-3DD10BADB555}" destId="{BE558740-129A-4389-AAAB-FEE80C05C3FA}" srcOrd="0" destOrd="6" presId="urn:microsoft.com/office/officeart/2005/8/layout/cycle2"/>
    <dgm:cxn modelId="{C0963CDC-5E7D-4310-BDE9-43BF33E19D1D}" type="presOf" srcId="{7F820FFC-DF9B-41DF-B46B-46075FF8B0A6}" destId="{BE558740-129A-4389-AAAB-FEE80C05C3FA}" srcOrd="0" destOrd="1" presId="urn:microsoft.com/office/officeart/2005/8/layout/cycle2"/>
    <dgm:cxn modelId="{B5346EB8-985E-4693-8DAB-119005B6625C}" type="presOf" srcId="{0B3561B7-3907-4403-A7C5-1709D346DDE8}" destId="{4EDB18D1-2F02-442B-B197-2022E8CD50F2}" srcOrd="0" destOrd="3" presId="urn:microsoft.com/office/officeart/2005/8/layout/cycle2"/>
    <dgm:cxn modelId="{BAE1ED45-5B14-448A-A45A-6D56B314E296}" type="presOf" srcId="{D97B291F-35C5-426F-8CC8-008A6CEB9AF1}" destId="{A9D476CB-0A98-47DE-9BBF-DE96EBA91CDB}" srcOrd="1" destOrd="0" presId="urn:microsoft.com/office/officeart/2005/8/layout/cycle2"/>
    <dgm:cxn modelId="{19E4B405-E7C6-4ED3-9A08-D0537011553A}" srcId="{8C32852B-EFF8-427C-893B-E3C66E62A905}" destId="{121B3D75-EEE2-4F6A-8559-9126D3904C27}" srcOrd="6" destOrd="0" parTransId="{DF58B020-9DFD-4402-B612-4CB4942F0607}" sibTransId="{3862360E-AE5A-45EE-8F72-FB4D9E8D41D3}"/>
    <dgm:cxn modelId="{87616715-DCC8-419A-BEFF-F1564FDDFA75}" srcId="{5A94FEA5-BAD9-44AD-A771-05D0E58B828A}" destId="{0B3561B7-3907-4403-A7C5-1709D346DDE8}" srcOrd="2" destOrd="0" parTransId="{AA1974DB-792A-4A82-9AC2-1D5A215B7701}" sibTransId="{63C127CA-400C-445E-977C-325ED16BE9AA}"/>
    <dgm:cxn modelId="{EF31B8AE-7DA7-4B72-9268-80BEAC6092CC}" type="presOf" srcId="{5A94FEA5-BAD9-44AD-A771-05D0E58B828A}" destId="{4EDB18D1-2F02-442B-B197-2022E8CD50F2}" srcOrd="0" destOrd="0" presId="urn:microsoft.com/office/officeart/2005/8/layout/cycle2"/>
    <dgm:cxn modelId="{C0EC0225-1C12-4306-9356-C57360EBE8FD}" srcId="{164DEEA9-267C-4DBB-96BD-F7DE2CD70CA6}" destId="{5A94FEA5-BAD9-44AD-A771-05D0E58B828A}" srcOrd="1" destOrd="0" parTransId="{3EF30B86-A975-4484-8DD1-88337E6CD46E}" sibTransId="{D97B291F-35C5-426F-8CC8-008A6CEB9AF1}"/>
    <dgm:cxn modelId="{B94B4AC4-6646-44C4-816E-31A9322D0CAA}" srcId="{164DEEA9-267C-4DBB-96BD-F7DE2CD70CA6}" destId="{8C32852B-EFF8-427C-893B-E3C66E62A905}" srcOrd="0" destOrd="0" parTransId="{B611E71A-96E6-4378-8C3E-D23D2C20704F}" sibTransId="{2FF55CCB-F5A3-4B0D-AB64-2555883E634F}"/>
    <dgm:cxn modelId="{15405261-E579-4C81-8DD9-9E67DD3100A3}" type="presParOf" srcId="{438FB1B0-8DAD-4F6C-851C-5534DAC0B50C}" destId="{BE558740-129A-4389-AAAB-FEE80C05C3FA}" srcOrd="0" destOrd="0" presId="urn:microsoft.com/office/officeart/2005/8/layout/cycle2"/>
    <dgm:cxn modelId="{65078872-8C45-49A0-9659-0C0014B887D6}" type="presParOf" srcId="{438FB1B0-8DAD-4F6C-851C-5534DAC0B50C}" destId="{61EE3FDF-5281-44F7-A94B-7ECDD954B6A9}" srcOrd="1" destOrd="0" presId="urn:microsoft.com/office/officeart/2005/8/layout/cycle2"/>
    <dgm:cxn modelId="{CFB5DCA2-C1CB-4B96-BC07-183440686B31}" type="presParOf" srcId="{61EE3FDF-5281-44F7-A94B-7ECDD954B6A9}" destId="{BBB8FFE8-F275-46E8-A696-C204C65D3056}" srcOrd="0" destOrd="0" presId="urn:microsoft.com/office/officeart/2005/8/layout/cycle2"/>
    <dgm:cxn modelId="{A44FA215-F5C3-43F2-A1E9-93EA4FA79D0C}" type="presParOf" srcId="{438FB1B0-8DAD-4F6C-851C-5534DAC0B50C}" destId="{4EDB18D1-2F02-442B-B197-2022E8CD50F2}" srcOrd="2" destOrd="0" presId="urn:microsoft.com/office/officeart/2005/8/layout/cycle2"/>
    <dgm:cxn modelId="{EE6DCFEF-4B3B-46A5-84AA-81A3D3DB93DB}" type="presParOf" srcId="{438FB1B0-8DAD-4F6C-851C-5534DAC0B50C}" destId="{AFF373B0-D52F-4D5B-9908-1E1B0DD8FBF8}" srcOrd="3" destOrd="0" presId="urn:microsoft.com/office/officeart/2005/8/layout/cycle2"/>
    <dgm:cxn modelId="{0B1B49B4-1343-4745-B5D3-C8E5DE99D8F2}" type="presParOf" srcId="{AFF373B0-D52F-4D5B-9908-1E1B0DD8FBF8}" destId="{A9D476CB-0A98-47DE-9BBF-DE96EBA91CDB}"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CC403C-5EEC-456D-9FB2-6A0CE0610043}" type="doc">
      <dgm:prSet loTypeId="urn:microsoft.com/office/officeart/2005/8/layout/bProcess3" loCatId="process" qsTypeId="urn:microsoft.com/office/officeart/2005/8/quickstyle/simple1" qsCatId="simple" csTypeId="urn:microsoft.com/office/officeart/2005/8/colors/accent3_3" csCatId="accent3" phldr="1"/>
      <dgm:spPr/>
      <dgm:t>
        <a:bodyPr/>
        <a:lstStyle/>
        <a:p>
          <a:endParaRPr lang="id-ID"/>
        </a:p>
      </dgm:t>
    </dgm:pt>
    <dgm:pt modelId="{F51BBA05-AFC9-4901-AC4C-3570BFB5021D}">
      <dgm:prSet/>
      <dgm:spPr/>
      <dgm:t>
        <a:bodyPr/>
        <a:lstStyle/>
        <a:p>
          <a:pPr rtl="0"/>
          <a:r>
            <a:rPr lang="en-US" dirty="0" err="1" smtClean="0"/>
            <a:t>Pemberantasan</a:t>
          </a:r>
          <a:r>
            <a:rPr lang="en-US" dirty="0" smtClean="0"/>
            <a:t> </a:t>
          </a:r>
          <a:r>
            <a:rPr lang="id-ID" dirty="0" smtClean="0"/>
            <a:t>penyakit</a:t>
          </a:r>
          <a:endParaRPr lang="en-US" dirty="0"/>
        </a:p>
      </dgm:t>
    </dgm:pt>
    <dgm:pt modelId="{00310E6F-EA7E-4F70-BB7A-9C240A6C9EAA}" type="parTrans" cxnId="{BD172753-8020-4902-80EF-6FC3DCBA53CE}">
      <dgm:prSet/>
      <dgm:spPr/>
      <dgm:t>
        <a:bodyPr/>
        <a:lstStyle/>
        <a:p>
          <a:endParaRPr lang="id-ID"/>
        </a:p>
      </dgm:t>
    </dgm:pt>
    <dgm:pt modelId="{C2813298-0D46-41F0-8B75-D42C56DFA2FB}" type="sibTrans" cxnId="{BD172753-8020-4902-80EF-6FC3DCBA53CE}">
      <dgm:prSet/>
      <dgm:spPr/>
      <dgm:t>
        <a:bodyPr/>
        <a:lstStyle/>
        <a:p>
          <a:endParaRPr lang="id-ID"/>
        </a:p>
      </dgm:t>
    </dgm:pt>
    <dgm:pt modelId="{4814BE49-74EB-490D-996E-AB8D97E3300C}">
      <dgm:prSet/>
      <dgm:spPr/>
      <dgm:t>
        <a:bodyPr/>
        <a:lstStyle/>
        <a:p>
          <a:pPr rtl="0"/>
          <a:r>
            <a:rPr lang="en-US" dirty="0" err="1" smtClean="0"/>
            <a:t>Perbaikan</a:t>
          </a:r>
          <a:r>
            <a:rPr lang="en-US" dirty="0" smtClean="0"/>
            <a:t> </a:t>
          </a:r>
          <a:r>
            <a:rPr lang="en-US" dirty="0" err="1" smtClean="0"/>
            <a:t>sanitasi</a:t>
          </a:r>
          <a:r>
            <a:rPr lang="en-US" dirty="0" smtClean="0"/>
            <a:t> </a:t>
          </a:r>
          <a:r>
            <a:rPr lang="en-US" dirty="0" err="1" smtClean="0"/>
            <a:t>lingkungan</a:t>
          </a:r>
          <a:endParaRPr lang="en-US" dirty="0"/>
        </a:p>
      </dgm:t>
    </dgm:pt>
    <dgm:pt modelId="{FF1821E8-1684-4BD5-B6F6-99679B352CF2}" type="parTrans" cxnId="{56498503-4C65-4258-AA98-D98F6AFF4703}">
      <dgm:prSet/>
      <dgm:spPr/>
      <dgm:t>
        <a:bodyPr/>
        <a:lstStyle/>
        <a:p>
          <a:endParaRPr lang="id-ID"/>
        </a:p>
      </dgm:t>
    </dgm:pt>
    <dgm:pt modelId="{AF3D71AD-C489-47B8-BD17-A44281E5D4D5}" type="sibTrans" cxnId="{56498503-4C65-4258-AA98-D98F6AFF4703}">
      <dgm:prSet/>
      <dgm:spPr/>
      <dgm:t>
        <a:bodyPr/>
        <a:lstStyle/>
        <a:p>
          <a:endParaRPr lang="id-ID"/>
        </a:p>
      </dgm:t>
    </dgm:pt>
    <dgm:pt modelId="{9B4F683A-220A-4930-8EA0-26C024EE149C}">
      <dgm:prSet/>
      <dgm:spPr/>
      <dgm:t>
        <a:bodyPr/>
        <a:lstStyle/>
        <a:p>
          <a:pPr rtl="0"/>
          <a:r>
            <a:rPr lang="en-US" dirty="0" err="1" smtClean="0"/>
            <a:t>Perbaikan</a:t>
          </a:r>
          <a:r>
            <a:rPr lang="en-US" dirty="0" smtClean="0"/>
            <a:t> </a:t>
          </a:r>
          <a:r>
            <a:rPr lang="en-US" dirty="0" err="1" smtClean="0"/>
            <a:t>lingkungan</a:t>
          </a:r>
          <a:r>
            <a:rPr lang="en-US" dirty="0" smtClean="0"/>
            <a:t> </a:t>
          </a:r>
          <a:r>
            <a:rPr lang="en-US" dirty="0" err="1" smtClean="0"/>
            <a:t>pemukiman</a:t>
          </a:r>
          <a:endParaRPr lang="en-US" dirty="0"/>
        </a:p>
      </dgm:t>
    </dgm:pt>
    <dgm:pt modelId="{EF2B6BE4-3CF3-4FDB-8E72-9E929A5A4119}" type="parTrans" cxnId="{50FEC354-2DB2-4397-9BF4-24FD6A814B21}">
      <dgm:prSet/>
      <dgm:spPr/>
      <dgm:t>
        <a:bodyPr/>
        <a:lstStyle/>
        <a:p>
          <a:endParaRPr lang="id-ID"/>
        </a:p>
      </dgm:t>
    </dgm:pt>
    <dgm:pt modelId="{AF494426-B782-43B4-9470-D53FF7E64CBA}" type="sibTrans" cxnId="{50FEC354-2DB2-4397-9BF4-24FD6A814B21}">
      <dgm:prSet/>
      <dgm:spPr/>
      <dgm:t>
        <a:bodyPr/>
        <a:lstStyle/>
        <a:p>
          <a:endParaRPr lang="id-ID"/>
        </a:p>
      </dgm:t>
    </dgm:pt>
    <dgm:pt modelId="{AC8C343B-EAD0-4096-A2CB-DEDF415C26E0}">
      <dgm:prSet/>
      <dgm:spPr/>
      <dgm:t>
        <a:bodyPr/>
        <a:lstStyle/>
        <a:p>
          <a:pPr rtl="0"/>
          <a:r>
            <a:rPr lang="en-US" dirty="0" err="1" smtClean="0"/>
            <a:t>Pemberantasan</a:t>
          </a:r>
          <a:r>
            <a:rPr lang="en-US" dirty="0" smtClean="0"/>
            <a:t> </a:t>
          </a:r>
          <a:r>
            <a:rPr lang="en-US" dirty="0" err="1" smtClean="0"/>
            <a:t>vektor</a:t>
          </a:r>
          <a:endParaRPr lang="en-US" dirty="0"/>
        </a:p>
      </dgm:t>
    </dgm:pt>
    <dgm:pt modelId="{5A94528A-E6C7-4B67-AADE-C1D688FEF368}" type="parTrans" cxnId="{6E5E2552-D9D5-444A-A978-A8C83A258D13}">
      <dgm:prSet/>
      <dgm:spPr/>
      <dgm:t>
        <a:bodyPr/>
        <a:lstStyle/>
        <a:p>
          <a:endParaRPr lang="id-ID"/>
        </a:p>
      </dgm:t>
    </dgm:pt>
    <dgm:pt modelId="{6E717BDE-52EB-4615-A7DC-B516BFF8B97E}" type="sibTrans" cxnId="{6E5E2552-D9D5-444A-A978-A8C83A258D13}">
      <dgm:prSet/>
      <dgm:spPr/>
      <dgm:t>
        <a:bodyPr/>
        <a:lstStyle/>
        <a:p>
          <a:endParaRPr lang="id-ID"/>
        </a:p>
      </dgm:t>
    </dgm:pt>
    <dgm:pt modelId="{D98FDFCF-FB2D-4F80-BD43-92533AB6CB64}">
      <dgm:prSet/>
      <dgm:spPr/>
      <dgm:t>
        <a:bodyPr/>
        <a:lstStyle/>
        <a:p>
          <a:pPr rtl="0"/>
          <a:r>
            <a:rPr lang="id-ID" dirty="0" smtClean="0"/>
            <a:t>Penyuluhan kesehatan</a:t>
          </a:r>
          <a:endParaRPr lang="en-US" dirty="0"/>
        </a:p>
      </dgm:t>
    </dgm:pt>
    <dgm:pt modelId="{E044DA67-D1EE-4C16-9C63-B0CB85A92CA7}" type="parTrans" cxnId="{23A57D08-A3B0-4B92-B513-2419E592E6B6}">
      <dgm:prSet/>
      <dgm:spPr/>
      <dgm:t>
        <a:bodyPr/>
        <a:lstStyle/>
        <a:p>
          <a:endParaRPr lang="id-ID"/>
        </a:p>
      </dgm:t>
    </dgm:pt>
    <dgm:pt modelId="{39285B1A-9750-47B8-B3A7-B4A472226547}" type="sibTrans" cxnId="{23A57D08-A3B0-4B92-B513-2419E592E6B6}">
      <dgm:prSet/>
      <dgm:spPr/>
      <dgm:t>
        <a:bodyPr/>
        <a:lstStyle/>
        <a:p>
          <a:endParaRPr lang="id-ID"/>
        </a:p>
      </dgm:t>
    </dgm:pt>
    <dgm:pt modelId="{1A75E20D-429E-44BA-BB16-52E55DAD8FF6}">
      <dgm:prSet/>
      <dgm:spPr/>
      <dgm:t>
        <a:bodyPr/>
        <a:lstStyle/>
        <a:p>
          <a:pPr rtl="0"/>
          <a:r>
            <a:rPr lang="en-US" dirty="0" err="1" smtClean="0"/>
            <a:t>Pelayanan</a:t>
          </a:r>
          <a:r>
            <a:rPr lang="en-US" dirty="0" smtClean="0"/>
            <a:t> </a:t>
          </a:r>
          <a:r>
            <a:rPr lang="en-US" dirty="0" err="1" smtClean="0"/>
            <a:t>kesehatan</a:t>
          </a:r>
          <a:r>
            <a:rPr lang="en-US" dirty="0" smtClean="0"/>
            <a:t> </a:t>
          </a:r>
          <a:r>
            <a:rPr lang="en-US" dirty="0" err="1" smtClean="0"/>
            <a:t>ibu</a:t>
          </a:r>
          <a:r>
            <a:rPr lang="en-US" dirty="0" smtClean="0"/>
            <a:t> </a:t>
          </a:r>
          <a:r>
            <a:rPr lang="en-US" dirty="0" err="1" smtClean="0"/>
            <a:t>dan</a:t>
          </a:r>
          <a:r>
            <a:rPr lang="en-US" dirty="0" smtClean="0"/>
            <a:t> </a:t>
          </a:r>
          <a:r>
            <a:rPr lang="en-US" dirty="0" err="1" smtClean="0"/>
            <a:t>anak</a:t>
          </a:r>
          <a:endParaRPr lang="en-US" dirty="0"/>
        </a:p>
      </dgm:t>
    </dgm:pt>
    <dgm:pt modelId="{B2A2F87A-F405-4AF8-9AA9-8B455B8B9341}" type="parTrans" cxnId="{B33A2241-BFD5-4DAD-9B02-5EFCE42137DA}">
      <dgm:prSet/>
      <dgm:spPr/>
      <dgm:t>
        <a:bodyPr/>
        <a:lstStyle/>
        <a:p>
          <a:endParaRPr lang="id-ID"/>
        </a:p>
      </dgm:t>
    </dgm:pt>
    <dgm:pt modelId="{B817A246-D1CA-4BA4-B1F0-F548354297F9}" type="sibTrans" cxnId="{B33A2241-BFD5-4DAD-9B02-5EFCE42137DA}">
      <dgm:prSet/>
      <dgm:spPr/>
      <dgm:t>
        <a:bodyPr/>
        <a:lstStyle/>
        <a:p>
          <a:endParaRPr lang="id-ID"/>
        </a:p>
      </dgm:t>
    </dgm:pt>
    <dgm:pt modelId="{07D3A4DC-84FF-4E6B-8800-638F2834DD6F}">
      <dgm:prSet/>
      <dgm:spPr/>
      <dgm:t>
        <a:bodyPr/>
        <a:lstStyle/>
        <a:p>
          <a:pPr rtl="0"/>
          <a:r>
            <a:rPr lang="en-US" dirty="0" err="1" smtClean="0"/>
            <a:t>Pengawasan</a:t>
          </a:r>
          <a:r>
            <a:rPr lang="en-US" dirty="0" smtClean="0"/>
            <a:t> </a:t>
          </a:r>
          <a:r>
            <a:rPr lang="en-US" dirty="0" err="1" smtClean="0"/>
            <a:t>sanitasi</a:t>
          </a:r>
          <a:r>
            <a:rPr lang="en-US" dirty="0" smtClean="0"/>
            <a:t> </a:t>
          </a:r>
          <a:r>
            <a:rPr lang="en-US" dirty="0" err="1" smtClean="0"/>
            <a:t>tempat-tempat</a:t>
          </a:r>
          <a:r>
            <a:rPr lang="en-US" dirty="0" smtClean="0"/>
            <a:t> </a:t>
          </a:r>
          <a:r>
            <a:rPr lang="en-US" dirty="0" err="1" smtClean="0"/>
            <a:t>umum</a:t>
          </a:r>
          <a:endParaRPr lang="en-US" dirty="0"/>
        </a:p>
      </dgm:t>
    </dgm:pt>
    <dgm:pt modelId="{EBE0222D-75DC-49C0-B7B0-0F977FFCCAE8}" type="parTrans" cxnId="{1334411E-3C84-4C23-9675-891ACD66DCF7}">
      <dgm:prSet/>
      <dgm:spPr/>
      <dgm:t>
        <a:bodyPr/>
        <a:lstStyle/>
        <a:p>
          <a:endParaRPr lang="id-ID"/>
        </a:p>
      </dgm:t>
    </dgm:pt>
    <dgm:pt modelId="{EE9BF811-5B66-42F5-98AD-751BB169CD36}" type="sibTrans" cxnId="{1334411E-3C84-4C23-9675-891ACD66DCF7}">
      <dgm:prSet/>
      <dgm:spPr/>
      <dgm:t>
        <a:bodyPr/>
        <a:lstStyle/>
        <a:p>
          <a:endParaRPr lang="id-ID"/>
        </a:p>
      </dgm:t>
    </dgm:pt>
    <dgm:pt modelId="{12A4C939-DAB0-4CF5-9387-4A35F9E5DB7F}">
      <dgm:prSet/>
      <dgm:spPr/>
      <dgm:t>
        <a:bodyPr/>
        <a:lstStyle/>
        <a:p>
          <a:pPr rtl="0"/>
          <a:r>
            <a:rPr lang="en-US" dirty="0" err="1" smtClean="0"/>
            <a:t>Pembinaan</a:t>
          </a:r>
          <a:r>
            <a:rPr lang="en-US" dirty="0" smtClean="0"/>
            <a:t> </a:t>
          </a:r>
          <a:r>
            <a:rPr lang="en-US" dirty="0" err="1" smtClean="0"/>
            <a:t>gizi</a:t>
          </a:r>
          <a:r>
            <a:rPr lang="en-US" dirty="0" smtClean="0"/>
            <a:t> </a:t>
          </a:r>
          <a:r>
            <a:rPr lang="en-US" dirty="0" err="1" smtClean="0"/>
            <a:t>masyarakat</a:t>
          </a:r>
          <a:endParaRPr lang="en-US" dirty="0"/>
        </a:p>
      </dgm:t>
    </dgm:pt>
    <dgm:pt modelId="{725E858E-D93F-4CE4-BD59-C251185C3A83}" type="parTrans" cxnId="{FB4BB01D-A6AE-40DE-BAC9-9DA7B686234C}">
      <dgm:prSet/>
      <dgm:spPr/>
      <dgm:t>
        <a:bodyPr/>
        <a:lstStyle/>
        <a:p>
          <a:endParaRPr lang="id-ID"/>
        </a:p>
      </dgm:t>
    </dgm:pt>
    <dgm:pt modelId="{DB2BAD47-BDD5-4620-B33F-8F4E28F2EF40}" type="sibTrans" cxnId="{FB4BB01D-A6AE-40DE-BAC9-9DA7B686234C}">
      <dgm:prSet/>
      <dgm:spPr/>
      <dgm:t>
        <a:bodyPr/>
        <a:lstStyle/>
        <a:p>
          <a:endParaRPr lang="id-ID"/>
        </a:p>
      </dgm:t>
    </dgm:pt>
    <dgm:pt modelId="{1BC72DBA-849A-4DA0-BF4F-A1392A2C1F31}">
      <dgm:prSet/>
      <dgm:spPr/>
      <dgm:t>
        <a:bodyPr/>
        <a:lstStyle/>
        <a:p>
          <a:pPr rtl="0"/>
          <a:r>
            <a:rPr lang="en-US" dirty="0" err="1" smtClean="0"/>
            <a:t>Pengawasan</a:t>
          </a:r>
          <a:r>
            <a:rPr lang="en-US" dirty="0" smtClean="0"/>
            <a:t> </a:t>
          </a:r>
          <a:r>
            <a:rPr lang="en-US" dirty="0" err="1" smtClean="0"/>
            <a:t>obat</a:t>
          </a:r>
          <a:r>
            <a:rPr lang="en-US" dirty="0" smtClean="0"/>
            <a:t> </a:t>
          </a:r>
          <a:r>
            <a:rPr lang="en-US" dirty="0" err="1" smtClean="0"/>
            <a:t>dan</a:t>
          </a:r>
          <a:r>
            <a:rPr lang="en-US" dirty="0" smtClean="0"/>
            <a:t> </a:t>
          </a:r>
          <a:r>
            <a:rPr lang="en-US" dirty="0" err="1" smtClean="0"/>
            <a:t>minuman</a:t>
          </a:r>
          <a:endParaRPr lang="en-US" dirty="0"/>
        </a:p>
      </dgm:t>
    </dgm:pt>
    <dgm:pt modelId="{85205151-F603-4246-9476-782D272C73E7}" type="parTrans" cxnId="{396E5D0E-5ED6-4F8D-A10D-F1F6477F2F90}">
      <dgm:prSet/>
      <dgm:spPr/>
      <dgm:t>
        <a:bodyPr/>
        <a:lstStyle/>
        <a:p>
          <a:endParaRPr lang="id-ID"/>
        </a:p>
      </dgm:t>
    </dgm:pt>
    <dgm:pt modelId="{2124D9B5-8ECC-4673-9744-8BEC746D18B7}" type="sibTrans" cxnId="{396E5D0E-5ED6-4F8D-A10D-F1F6477F2F90}">
      <dgm:prSet/>
      <dgm:spPr/>
      <dgm:t>
        <a:bodyPr/>
        <a:lstStyle/>
        <a:p>
          <a:endParaRPr lang="id-ID"/>
        </a:p>
      </dgm:t>
    </dgm:pt>
    <dgm:pt modelId="{33C38783-E4C3-4367-8658-DB682E73D23A}">
      <dgm:prSet/>
      <dgm:spPr/>
      <dgm:t>
        <a:bodyPr/>
        <a:lstStyle/>
        <a:p>
          <a:pPr rtl="0"/>
          <a:r>
            <a:rPr lang="en-US" dirty="0" err="1" smtClean="0"/>
            <a:t>Pembinaan</a:t>
          </a:r>
          <a:r>
            <a:rPr lang="en-US" dirty="0" smtClean="0"/>
            <a:t> </a:t>
          </a:r>
          <a:r>
            <a:rPr lang="en-US" dirty="0" err="1" smtClean="0"/>
            <a:t>peran</a:t>
          </a:r>
          <a:r>
            <a:rPr lang="en-US" dirty="0" smtClean="0"/>
            <a:t> </a:t>
          </a:r>
          <a:r>
            <a:rPr lang="en-US" dirty="0" err="1" smtClean="0"/>
            <a:t>serta</a:t>
          </a:r>
          <a:r>
            <a:rPr lang="en-US" dirty="0" smtClean="0"/>
            <a:t> </a:t>
          </a:r>
          <a:r>
            <a:rPr lang="en-US" dirty="0" err="1" smtClean="0"/>
            <a:t>masyarakat</a:t>
          </a:r>
          <a:endParaRPr lang="id-ID" dirty="0"/>
        </a:p>
      </dgm:t>
    </dgm:pt>
    <dgm:pt modelId="{6D8302CA-FCB4-4334-A7D8-81203D068B7B}" type="parTrans" cxnId="{67511947-432B-4B8C-9ABD-745FB706219A}">
      <dgm:prSet/>
      <dgm:spPr/>
      <dgm:t>
        <a:bodyPr/>
        <a:lstStyle/>
        <a:p>
          <a:endParaRPr lang="id-ID"/>
        </a:p>
      </dgm:t>
    </dgm:pt>
    <dgm:pt modelId="{62FF477D-43E2-44B8-AC72-901AE9A70EBB}" type="sibTrans" cxnId="{67511947-432B-4B8C-9ABD-745FB706219A}">
      <dgm:prSet/>
      <dgm:spPr/>
      <dgm:t>
        <a:bodyPr/>
        <a:lstStyle/>
        <a:p>
          <a:endParaRPr lang="id-ID"/>
        </a:p>
      </dgm:t>
    </dgm:pt>
    <dgm:pt modelId="{D56122D6-DEAF-4030-A942-76BE8C54F2CA}">
      <dgm:prSet/>
      <dgm:spPr/>
      <dgm:t>
        <a:bodyPr/>
        <a:lstStyle/>
        <a:p>
          <a:pPr rtl="0"/>
          <a:r>
            <a:rPr lang="en-US" smtClean="0"/>
            <a:t>dan sebagainya </a:t>
          </a:r>
          <a:endParaRPr lang="id-ID" dirty="0"/>
        </a:p>
      </dgm:t>
    </dgm:pt>
    <dgm:pt modelId="{D1DD3265-4856-4FBE-9C0D-D67F2E8985F2}" type="parTrans" cxnId="{50C4A295-5A64-44AF-ABA1-643BBB2654F1}">
      <dgm:prSet/>
      <dgm:spPr/>
    </dgm:pt>
    <dgm:pt modelId="{BE3850A3-1ED3-4752-89D7-4984A5E2AA93}" type="sibTrans" cxnId="{50C4A295-5A64-44AF-ABA1-643BBB2654F1}">
      <dgm:prSet/>
      <dgm:spPr/>
    </dgm:pt>
    <dgm:pt modelId="{94A610E4-7662-484C-93DB-7A18DD2469DD}" type="pres">
      <dgm:prSet presAssocID="{91CC403C-5EEC-456D-9FB2-6A0CE0610043}" presName="Name0" presStyleCnt="0">
        <dgm:presLayoutVars>
          <dgm:dir/>
          <dgm:resizeHandles val="exact"/>
        </dgm:presLayoutVars>
      </dgm:prSet>
      <dgm:spPr/>
      <dgm:t>
        <a:bodyPr/>
        <a:lstStyle/>
        <a:p>
          <a:endParaRPr lang="id-ID"/>
        </a:p>
      </dgm:t>
    </dgm:pt>
    <dgm:pt modelId="{302FD3E8-84F7-42FE-9998-D7C7C263946E}" type="pres">
      <dgm:prSet presAssocID="{F51BBA05-AFC9-4901-AC4C-3570BFB5021D}" presName="node" presStyleLbl="node1" presStyleIdx="0" presStyleCnt="11">
        <dgm:presLayoutVars>
          <dgm:bulletEnabled val="1"/>
        </dgm:presLayoutVars>
      </dgm:prSet>
      <dgm:spPr/>
      <dgm:t>
        <a:bodyPr/>
        <a:lstStyle/>
        <a:p>
          <a:endParaRPr lang="id-ID"/>
        </a:p>
      </dgm:t>
    </dgm:pt>
    <dgm:pt modelId="{58142C40-68E3-4C43-9429-C77A3C965E09}" type="pres">
      <dgm:prSet presAssocID="{C2813298-0D46-41F0-8B75-D42C56DFA2FB}" presName="sibTrans" presStyleLbl="sibTrans1D1" presStyleIdx="0" presStyleCnt="10"/>
      <dgm:spPr/>
      <dgm:t>
        <a:bodyPr/>
        <a:lstStyle/>
        <a:p>
          <a:endParaRPr lang="id-ID"/>
        </a:p>
      </dgm:t>
    </dgm:pt>
    <dgm:pt modelId="{10D6C79E-D71D-44FF-8FE7-F7061EB60D7B}" type="pres">
      <dgm:prSet presAssocID="{C2813298-0D46-41F0-8B75-D42C56DFA2FB}" presName="connectorText" presStyleLbl="sibTrans1D1" presStyleIdx="0" presStyleCnt="10"/>
      <dgm:spPr/>
      <dgm:t>
        <a:bodyPr/>
        <a:lstStyle/>
        <a:p>
          <a:endParaRPr lang="id-ID"/>
        </a:p>
      </dgm:t>
    </dgm:pt>
    <dgm:pt modelId="{EDE0B03A-73C4-4B6F-9ACA-95A0B3DB3742}" type="pres">
      <dgm:prSet presAssocID="{4814BE49-74EB-490D-996E-AB8D97E3300C}" presName="node" presStyleLbl="node1" presStyleIdx="1" presStyleCnt="11">
        <dgm:presLayoutVars>
          <dgm:bulletEnabled val="1"/>
        </dgm:presLayoutVars>
      </dgm:prSet>
      <dgm:spPr/>
      <dgm:t>
        <a:bodyPr/>
        <a:lstStyle/>
        <a:p>
          <a:endParaRPr lang="id-ID"/>
        </a:p>
      </dgm:t>
    </dgm:pt>
    <dgm:pt modelId="{47C45B7A-B2DC-4408-A766-C45739F904AD}" type="pres">
      <dgm:prSet presAssocID="{AF3D71AD-C489-47B8-BD17-A44281E5D4D5}" presName="sibTrans" presStyleLbl="sibTrans1D1" presStyleIdx="1" presStyleCnt="10"/>
      <dgm:spPr/>
      <dgm:t>
        <a:bodyPr/>
        <a:lstStyle/>
        <a:p>
          <a:endParaRPr lang="id-ID"/>
        </a:p>
      </dgm:t>
    </dgm:pt>
    <dgm:pt modelId="{9BCA2A72-EB76-4EE5-8E17-10839B2A0E81}" type="pres">
      <dgm:prSet presAssocID="{AF3D71AD-C489-47B8-BD17-A44281E5D4D5}" presName="connectorText" presStyleLbl="sibTrans1D1" presStyleIdx="1" presStyleCnt="10"/>
      <dgm:spPr/>
      <dgm:t>
        <a:bodyPr/>
        <a:lstStyle/>
        <a:p>
          <a:endParaRPr lang="id-ID"/>
        </a:p>
      </dgm:t>
    </dgm:pt>
    <dgm:pt modelId="{6D1D7535-35C6-4DD7-8DB6-ADE84E181C6B}" type="pres">
      <dgm:prSet presAssocID="{9B4F683A-220A-4930-8EA0-26C024EE149C}" presName="node" presStyleLbl="node1" presStyleIdx="2" presStyleCnt="11">
        <dgm:presLayoutVars>
          <dgm:bulletEnabled val="1"/>
        </dgm:presLayoutVars>
      </dgm:prSet>
      <dgm:spPr/>
      <dgm:t>
        <a:bodyPr/>
        <a:lstStyle/>
        <a:p>
          <a:endParaRPr lang="id-ID"/>
        </a:p>
      </dgm:t>
    </dgm:pt>
    <dgm:pt modelId="{E1EC2F02-5F4C-4358-911B-920D2CB9015A}" type="pres">
      <dgm:prSet presAssocID="{AF494426-B782-43B4-9470-D53FF7E64CBA}" presName="sibTrans" presStyleLbl="sibTrans1D1" presStyleIdx="2" presStyleCnt="10"/>
      <dgm:spPr/>
      <dgm:t>
        <a:bodyPr/>
        <a:lstStyle/>
        <a:p>
          <a:endParaRPr lang="id-ID"/>
        </a:p>
      </dgm:t>
    </dgm:pt>
    <dgm:pt modelId="{998F481B-47B6-42EF-9384-F4C01019360A}" type="pres">
      <dgm:prSet presAssocID="{AF494426-B782-43B4-9470-D53FF7E64CBA}" presName="connectorText" presStyleLbl="sibTrans1D1" presStyleIdx="2" presStyleCnt="10"/>
      <dgm:spPr/>
      <dgm:t>
        <a:bodyPr/>
        <a:lstStyle/>
        <a:p>
          <a:endParaRPr lang="id-ID"/>
        </a:p>
      </dgm:t>
    </dgm:pt>
    <dgm:pt modelId="{488CD64C-2BFD-44F9-A514-EF87AB264A58}" type="pres">
      <dgm:prSet presAssocID="{AC8C343B-EAD0-4096-A2CB-DEDF415C26E0}" presName="node" presStyleLbl="node1" presStyleIdx="3" presStyleCnt="11">
        <dgm:presLayoutVars>
          <dgm:bulletEnabled val="1"/>
        </dgm:presLayoutVars>
      </dgm:prSet>
      <dgm:spPr/>
      <dgm:t>
        <a:bodyPr/>
        <a:lstStyle/>
        <a:p>
          <a:endParaRPr lang="id-ID"/>
        </a:p>
      </dgm:t>
    </dgm:pt>
    <dgm:pt modelId="{7322817A-9701-45E0-943F-99F567C7F6A5}" type="pres">
      <dgm:prSet presAssocID="{6E717BDE-52EB-4615-A7DC-B516BFF8B97E}" presName="sibTrans" presStyleLbl="sibTrans1D1" presStyleIdx="3" presStyleCnt="10"/>
      <dgm:spPr/>
      <dgm:t>
        <a:bodyPr/>
        <a:lstStyle/>
        <a:p>
          <a:endParaRPr lang="id-ID"/>
        </a:p>
      </dgm:t>
    </dgm:pt>
    <dgm:pt modelId="{EC40F2E7-5B05-4B59-AE10-067C478E66E5}" type="pres">
      <dgm:prSet presAssocID="{6E717BDE-52EB-4615-A7DC-B516BFF8B97E}" presName="connectorText" presStyleLbl="sibTrans1D1" presStyleIdx="3" presStyleCnt="10"/>
      <dgm:spPr/>
      <dgm:t>
        <a:bodyPr/>
        <a:lstStyle/>
        <a:p>
          <a:endParaRPr lang="id-ID"/>
        </a:p>
      </dgm:t>
    </dgm:pt>
    <dgm:pt modelId="{0500677A-2C4C-4D52-830F-9A173397BD98}" type="pres">
      <dgm:prSet presAssocID="{D98FDFCF-FB2D-4F80-BD43-92533AB6CB64}" presName="node" presStyleLbl="node1" presStyleIdx="4" presStyleCnt="11">
        <dgm:presLayoutVars>
          <dgm:bulletEnabled val="1"/>
        </dgm:presLayoutVars>
      </dgm:prSet>
      <dgm:spPr/>
      <dgm:t>
        <a:bodyPr/>
        <a:lstStyle/>
        <a:p>
          <a:endParaRPr lang="id-ID"/>
        </a:p>
      </dgm:t>
    </dgm:pt>
    <dgm:pt modelId="{CCCE8D3F-9550-4DB4-AD95-8BD9CD639092}" type="pres">
      <dgm:prSet presAssocID="{39285B1A-9750-47B8-B3A7-B4A472226547}" presName="sibTrans" presStyleLbl="sibTrans1D1" presStyleIdx="4" presStyleCnt="10"/>
      <dgm:spPr/>
      <dgm:t>
        <a:bodyPr/>
        <a:lstStyle/>
        <a:p>
          <a:endParaRPr lang="id-ID"/>
        </a:p>
      </dgm:t>
    </dgm:pt>
    <dgm:pt modelId="{480C4468-963B-4C95-B735-993D2EC256FB}" type="pres">
      <dgm:prSet presAssocID="{39285B1A-9750-47B8-B3A7-B4A472226547}" presName="connectorText" presStyleLbl="sibTrans1D1" presStyleIdx="4" presStyleCnt="10"/>
      <dgm:spPr/>
      <dgm:t>
        <a:bodyPr/>
        <a:lstStyle/>
        <a:p>
          <a:endParaRPr lang="id-ID"/>
        </a:p>
      </dgm:t>
    </dgm:pt>
    <dgm:pt modelId="{BEAACA3A-DC34-45D7-B447-B93D6CBAC46D}" type="pres">
      <dgm:prSet presAssocID="{1A75E20D-429E-44BA-BB16-52E55DAD8FF6}" presName="node" presStyleLbl="node1" presStyleIdx="5" presStyleCnt="11">
        <dgm:presLayoutVars>
          <dgm:bulletEnabled val="1"/>
        </dgm:presLayoutVars>
      </dgm:prSet>
      <dgm:spPr/>
      <dgm:t>
        <a:bodyPr/>
        <a:lstStyle/>
        <a:p>
          <a:endParaRPr lang="id-ID"/>
        </a:p>
      </dgm:t>
    </dgm:pt>
    <dgm:pt modelId="{0190BA4B-393B-41A3-93ED-584424839A5D}" type="pres">
      <dgm:prSet presAssocID="{B817A246-D1CA-4BA4-B1F0-F548354297F9}" presName="sibTrans" presStyleLbl="sibTrans1D1" presStyleIdx="5" presStyleCnt="10"/>
      <dgm:spPr/>
      <dgm:t>
        <a:bodyPr/>
        <a:lstStyle/>
        <a:p>
          <a:endParaRPr lang="id-ID"/>
        </a:p>
      </dgm:t>
    </dgm:pt>
    <dgm:pt modelId="{B7DD3E4D-B976-44AF-940D-EFCE66D20B93}" type="pres">
      <dgm:prSet presAssocID="{B817A246-D1CA-4BA4-B1F0-F548354297F9}" presName="connectorText" presStyleLbl="sibTrans1D1" presStyleIdx="5" presStyleCnt="10"/>
      <dgm:spPr/>
      <dgm:t>
        <a:bodyPr/>
        <a:lstStyle/>
        <a:p>
          <a:endParaRPr lang="id-ID"/>
        </a:p>
      </dgm:t>
    </dgm:pt>
    <dgm:pt modelId="{7785CD7C-B375-4BB6-BA5B-AB45F63A812C}" type="pres">
      <dgm:prSet presAssocID="{07D3A4DC-84FF-4E6B-8800-638F2834DD6F}" presName="node" presStyleLbl="node1" presStyleIdx="6" presStyleCnt="11">
        <dgm:presLayoutVars>
          <dgm:bulletEnabled val="1"/>
        </dgm:presLayoutVars>
      </dgm:prSet>
      <dgm:spPr/>
      <dgm:t>
        <a:bodyPr/>
        <a:lstStyle/>
        <a:p>
          <a:endParaRPr lang="id-ID"/>
        </a:p>
      </dgm:t>
    </dgm:pt>
    <dgm:pt modelId="{3D568A1C-5623-4427-8AC5-AC205F9A6B02}" type="pres">
      <dgm:prSet presAssocID="{EE9BF811-5B66-42F5-98AD-751BB169CD36}" presName="sibTrans" presStyleLbl="sibTrans1D1" presStyleIdx="6" presStyleCnt="10"/>
      <dgm:spPr/>
      <dgm:t>
        <a:bodyPr/>
        <a:lstStyle/>
        <a:p>
          <a:endParaRPr lang="id-ID"/>
        </a:p>
      </dgm:t>
    </dgm:pt>
    <dgm:pt modelId="{9CE5023F-7078-4A44-8C03-33776D0700A8}" type="pres">
      <dgm:prSet presAssocID="{EE9BF811-5B66-42F5-98AD-751BB169CD36}" presName="connectorText" presStyleLbl="sibTrans1D1" presStyleIdx="6" presStyleCnt="10"/>
      <dgm:spPr/>
      <dgm:t>
        <a:bodyPr/>
        <a:lstStyle/>
        <a:p>
          <a:endParaRPr lang="id-ID"/>
        </a:p>
      </dgm:t>
    </dgm:pt>
    <dgm:pt modelId="{8E7669F4-5F12-4D34-87D7-4A364D875319}" type="pres">
      <dgm:prSet presAssocID="{12A4C939-DAB0-4CF5-9387-4A35F9E5DB7F}" presName="node" presStyleLbl="node1" presStyleIdx="7" presStyleCnt="11">
        <dgm:presLayoutVars>
          <dgm:bulletEnabled val="1"/>
        </dgm:presLayoutVars>
      </dgm:prSet>
      <dgm:spPr/>
      <dgm:t>
        <a:bodyPr/>
        <a:lstStyle/>
        <a:p>
          <a:endParaRPr lang="id-ID"/>
        </a:p>
      </dgm:t>
    </dgm:pt>
    <dgm:pt modelId="{B74FF639-54B4-4A3B-9A36-EB0D2504E94E}" type="pres">
      <dgm:prSet presAssocID="{DB2BAD47-BDD5-4620-B33F-8F4E28F2EF40}" presName="sibTrans" presStyleLbl="sibTrans1D1" presStyleIdx="7" presStyleCnt="10"/>
      <dgm:spPr/>
      <dgm:t>
        <a:bodyPr/>
        <a:lstStyle/>
        <a:p>
          <a:endParaRPr lang="id-ID"/>
        </a:p>
      </dgm:t>
    </dgm:pt>
    <dgm:pt modelId="{CF5F726F-6A06-40C5-B9D1-AF51F8977F8C}" type="pres">
      <dgm:prSet presAssocID="{DB2BAD47-BDD5-4620-B33F-8F4E28F2EF40}" presName="connectorText" presStyleLbl="sibTrans1D1" presStyleIdx="7" presStyleCnt="10"/>
      <dgm:spPr/>
      <dgm:t>
        <a:bodyPr/>
        <a:lstStyle/>
        <a:p>
          <a:endParaRPr lang="id-ID"/>
        </a:p>
      </dgm:t>
    </dgm:pt>
    <dgm:pt modelId="{380F4953-2EAD-482E-86CD-2859057646C3}" type="pres">
      <dgm:prSet presAssocID="{1BC72DBA-849A-4DA0-BF4F-A1392A2C1F31}" presName="node" presStyleLbl="node1" presStyleIdx="8" presStyleCnt="11">
        <dgm:presLayoutVars>
          <dgm:bulletEnabled val="1"/>
        </dgm:presLayoutVars>
      </dgm:prSet>
      <dgm:spPr/>
      <dgm:t>
        <a:bodyPr/>
        <a:lstStyle/>
        <a:p>
          <a:endParaRPr lang="id-ID"/>
        </a:p>
      </dgm:t>
    </dgm:pt>
    <dgm:pt modelId="{31E0D533-E689-408D-B10A-A66C4A9A76B0}" type="pres">
      <dgm:prSet presAssocID="{2124D9B5-8ECC-4673-9744-8BEC746D18B7}" presName="sibTrans" presStyleLbl="sibTrans1D1" presStyleIdx="8" presStyleCnt="10"/>
      <dgm:spPr/>
      <dgm:t>
        <a:bodyPr/>
        <a:lstStyle/>
        <a:p>
          <a:endParaRPr lang="id-ID"/>
        </a:p>
      </dgm:t>
    </dgm:pt>
    <dgm:pt modelId="{88E33393-D7F1-42B3-949D-5E5B85392D68}" type="pres">
      <dgm:prSet presAssocID="{2124D9B5-8ECC-4673-9744-8BEC746D18B7}" presName="connectorText" presStyleLbl="sibTrans1D1" presStyleIdx="8" presStyleCnt="10"/>
      <dgm:spPr/>
      <dgm:t>
        <a:bodyPr/>
        <a:lstStyle/>
        <a:p>
          <a:endParaRPr lang="id-ID"/>
        </a:p>
      </dgm:t>
    </dgm:pt>
    <dgm:pt modelId="{91083ECC-B658-48FA-A3CA-5A6A15FF1B1B}" type="pres">
      <dgm:prSet presAssocID="{33C38783-E4C3-4367-8658-DB682E73D23A}" presName="node" presStyleLbl="node1" presStyleIdx="9" presStyleCnt="11">
        <dgm:presLayoutVars>
          <dgm:bulletEnabled val="1"/>
        </dgm:presLayoutVars>
      </dgm:prSet>
      <dgm:spPr/>
      <dgm:t>
        <a:bodyPr/>
        <a:lstStyle/>
        <a:p>
          <a:endParaRPr lang="id-ID"/>
        </a:p>
      </dgm:t>
    </dgm:pt>
    <dgm:pt modelId="{474717BF-C416-46CA-B024-26ABD22BA4FA}" type="pres">
      <dgm:prSet presAssocID="{62FF477D-43E2-44B8-AC72-901AE9A70EBB}" presName="sibTrans" presStyleLbl="sibTrans1D1" presStyleIdx="9" presStyleCnt="10"/>
      <dgm:spPr/>
      <dgm:t>
        <a:bodyPr/>
        <a:lstStyle/>
        <a:p>
          <a:endParaRPr lang="id-ID"/>
        </a:p>
      </dgm:t>
    </dgm:pt>
    <dgm:pt modelId="{115FBAFA-372A-4A24-9541-4739A886E2DB}" type="pres">
      <dgm:prSet presAssocID="{62FF477D-43E2-44B8-AC72-901AE9A70EBB}" presName="connectorText" presStyleLbl="sibTrans1D1" presStyleIdx="9" presStyleCnt="10"/>
      <dgm:spPr/>
      <dgm:t>
        <a:bodyPr/>
        <a:lstStyle/>
        <a:p>
          <a:endParaRPr lang="id-ID"/>
        </a:p>
      </dgm:t>
    </dgm:pt>
    <dgm:pt modelId="{72CC6DC8-DA5D-4B1E-A33B-C1D0EA763A2D}" type="pres">
      <dgm:prSet presAssocID="{D56122D6-DEAF-4030-A942-76BE8C54F2CA}" presName="node" presStyleLbl="node1" presStyleIdx="10" presStyleCnt="11">
        <dgm:presLayoutVars>
          <dgm:bulletEnabled val="1"/>
        </dgm:presLayoutVars>
      </dgm:prSet>
      <dgm:spPr/>
      <dgm:t>
        <a:bodyPr/>
        <a:lstStyle/>
        <a:p>
          <a:endParaRPr lang="id-ID"/>
        </a:p>
      </dgm:t>
    </dgm:pt>
  </dgm:ptLst>
  <dgm:cxnLst>
    <dgm:cxn modelId="{39FC3993-39D5-4942-ADEA-4554649CB62F}" type="presOf" srcId="{1BC72DBA-849A-4DA0-BF4F-A1392A2C1F31}" destId="{380F4953-2EAD-482E-86CD-2859057646C3}" srcOrd="0" destOrd="0" presId="urn:microsoft.com/office/officeart/2005/8/layout/bProcess3"/>
    <dgm:cxn modelId="{230EEB3B-1FFD-4143-AF67-C48D59CCCF53}" type="presOf" srcId="{B817A246-D1CA-4BA4-B1F0-F548354297F9}" destId="{0190BA4B-393B-41A3-93ED-584424839A5D}" srcOrd="0" destOrd="0" presId="urn:microsoft.com/office/officeart/2005/8/layout/bProcess3"/>
    <dgm:cxn modelId="{BD172753-8020-4902-80EF-6FC3DCBA53CE}" srcId="{91CC403C-5EEC-456D-9FB2-6A0CE0610043}" destId="{F51BBA05-AFC9-4901-AC4C-3570BFB5021D}" srcOrd="0" destOrd="0" parTransId="{00310E6F-EA7E-4F70-BB7A-9C240A6C9EAA}" sibTransId="{C2813298-0D46-41F0-8B75-D42C56DFA2FB}"/>
    <dgm:cxn modelId="{92561634-A261-40BC-860D-A77554A503DD}" type="presOf" srcId="{C2813298-0D46-41F0-8B75-D42C56DFA2FB}" destId="{58142C40-68E3-4C43-9429-C77A3C965E09}" srcOrd="0" destOrd="0" presId="urn:microsoft.com/office/officeart/2005/8/layout/bProcess3"/>
    <dgm:cxn modelId="{58D1C29B-D879-42CF-9A3C-46722149EE16}" type="presOf" srcId="{AF3D71AD-C489-47B8-BD17-A44281E5D4D5}" destId="{47C45B7A-B2DC-4408-A766-C45739F904AD}" srcOrd="0" destOrd="0" presId="urn:microsoft.com/office/officeart/2005/8/layout/bProcess3"/>
    <dgm:cxn modelId="{0E0D685B-5C35-4D29-8FC0-E2A351DFAE78}" type="presOf" srcId="{4814BE49-74EB-490D-996E-AB8D97E3300C}" destId="{EDE0B03A-73C4-4B6F-9ACA-95A0B3DB3742}" srcOrd="0" destOrd="0" presId="urn:microsoft.com/office/officeart/2005/8/layout/bProcess3"/>
    <dgm:cxn modelId="{396E5D0E-5ED6-4F8D-A10D-F1F6477F2F90}" srcId="{91CC403C-5EEC-456D-9FB2-6A0CE0610043}" destId="{1BC72DBA-849A-4DA0-BF4F-A1392A2C1F31}" srcOrd="8" destOrd="0" parTransId="{85205151-F603-4246-9476-782D272C73E7}" sibTransId="{2124D9B5-8ECC-4673-9744-8BEC746D18B7}"/>
    <dgm:cxn modelId="{6BAFC1ED-A64C-44E1-AFFD-86C6F1DD9C82}" type="presOf" srcId="{C2813298-0D46-41F0-8B75-D42C56DFA2FB}" destId="{10D6C79E-D71D-44FF-8FE7-F7061EB60D7B}" srcOrd="1" destOrd="0" presId="urn:microsoft.com/office/officeart/2005/8/layout/bProcess3"/>
    <dgm:cxn modelId="{2B90F18D-DD8C-4B51-86A4-D9BC8B9517AF}" type="presOf" srcId="{39285B1A-9750-47B8-B3A7-B4A472226547}" destId="{480C4468-963B-4C95-B735-993D2EC256FB}" srcOrd="1" destOrd="0" presId="urn:microsoft.com/office/officeart/2005/8/layout/bProcess3"/>
    <dgm:cxn modelId="{293B7BB4-FA4D-4A51-AC2E-521E206ED0A3}" type="presOf" srcId="{2124D9B5-8ECC-4673-9744-8BEC746D18B7}" destId="{88E33393-D7F1-42B3-949D-5E5B85392D68}" srcOrd="1" destOrd="0" presId="urn:microsoft.com/office/officeart/2005/8/layout/bProcess3"/>
    <dgm:cxn modelId="{144E4589-A057-4B28-894E-E4E34CF11906}" type="presOf" srcId="{EE9BF811-5B66-42F5-98AD-751BB169CD36}" destId="{3D568A1C-5623-4427-8AC5-AC205F9A6B02}" srcOrd="0" destOrd="0" presId="urn:microsoft.com/office/officeart/2005/8/layout/bProcess3"/>
    <dgm:cxn modelId="{12A7133B-0BA2-486C-9901-1B4E99D9E358}" type="presOf" srcId="{F51BBA05-AFC9-4901-AC4C-3570BFB5021D}" destId="{302FD3E8-84F7-42FE-9998-D7C7C263946E}" srcOrd="0" destOrd="0" presId="urn:microsoft.com/office/officeart/2005/8/layout/bProcess3"/>
    <dgm:cxn modelId="{1334411E-3C84-4C23-9675-891ACD66DCF7}" srcId="{91CC403C-5EEC-456D-9FB2-6A0CE0610043}" destId="{07D3A4DC-84FF-4E6B-8800-638F2834DD6F}" srcOrd="6" destOrd="0" parTransId="{EBE0222D-75DC-49C0-B7B0-0F977FFCCAE8}" sibTransId="{EE9BF811-5B66-42F5-98AD-751BB169CD36}"/>
    <dgm:cxn modelId="{A2C6D6D8-41BD-4FAD-A329-453BC6115A89}" type="presOf" srcId="{6E717BDE-52EB-4615-A7DC-B516BFF8B97E}" destId="{7322817A-9701-45E0-943F-99F567C7F6A5}" srcOrd="0" destOrd="0" presId="urn:microsoft.com/office/officeart/2005/8/layout/bProcess3"/>
    <dgm:cxn modelId="{B33A2241-BFD5-4DAD-9B02-5EFCE42137DA}" srcId="{91CC403C-5EEC-456D-9FB2-6A0CE0610043}" destId="{1A75E20D-429E-44BA-BB16-52E55DAD8FF6}" srcOrd="5" destOrd="0" parTransId="{B2A2F87A-F405-4AF8-9AA9-8B455B8B9341}" sibTransId="{B817A246-D1CA-4BA4-B1F0-F548354297F9}"/>
    <dgm:cxn modelId="{50C4A295-5A64-44AF-ABA1-643BBB2654F1}" srcId="{91CC403C-5EEC-456D-9FB2-6A0CE0610043}" destId="{D56122D6-DEAF-4030-A942-76BE8C54F2CA}" srcOrd="10" destOrd="0" parTransId="{D1DD3265-4856-4FBE-9C0D-D67F2E8985F2}" sibTransId="{BE3850A3-1ED3-4752-89D7-4984A5E2AA93}"/>
    <dgm:cxn modelId="{85544D78-9317-43EC-AA8C-5C935D09B4AE}" type="presOf" srcId="{B817A246-D1CA-4BA4-B1F0-F548354297F9}" destId="{B7DD3E4D-B976-44AF-940D-EFCE66D20B93}" srcOrd="1" destOrd="0" presId="urn:microsoft.com/office/officeart/2005/8/layout/bProcess3"/>
    <dgm:cxn modelId="{6C6F92A8-0DF3-48E1-9951-5DB59DACDAEE}" type="presOf" srcId="{AF494426-B782-43B4-9470-D53FF7E64CBA}" destId="{E1EC2F02-5F4C-4358-911B-920D2CB9015A}" srcOrd="0" destOrd="0" presId="urn:microsoft.com/office/officeart/2005/8/layout/bProcess3"/>
    <dgm:cxn modelId="{56498503-4C65-4258-AA98-D98F6AFF4703}" srcId="{91CC403C-5EEC-456D-9FB2-6A0CE0610043}" destId="{4814BE49-74EB-490D-996E-AB8D97E3300C}" srcOrd="1" destOrd="0" parTransId="{FF1821E8-1684-4BD5-B6F6-99679B352CF2}" sibTransId="{AF3D71AD-C489-47B8-BD17-A44281E5D4D5}"/>
    <dgm:cxn modelId="{2B79AE61-4CDC-45DA-AA41-EAA927F20DD3}" type="presOf" srcId="{91CC403C-5EEC-456D-9FB2-6A0CE0610043}" destId="{94A610E4-7662-484C-93DB-7A18DD2469DD}" srcOrd="0" destOrd="0" presId="urn:microsoft.com/office/officeart/2005/8/layout/bProcess3"/>
    <dgm:cxn modelId="{3BF2D1D8-1269-40EA-A66A-D5C679157329}" type="presOf" srcId="{D56122D6-DEAF-4030-A942-76BE8C54F2CA}" destId="{72CC6DC8-DA5D-4B1E-A33B-C1D0EA763A2D}" srcOrd="0" destOrd="0" presId="urn:microsoft.com/office/officeart/2005/8/layout/bProcess3"/>
    <dgm:cxn modelId="{62AE52E8-646D-453E-B0FB-B22E63E28BCD}" type="presOf" srcId="{DB2BAD47-BDD5-4620-B33F-8F4E28F2EF40}" destId="{B74FF639-54B4-4A3B-9A36-EB0D2504E94E}" srcOrd="0" destOrd="0" presId="urn:microsoft.com/office/officeart/2005/8/layout/bProcess3"/>
    <dgm:cxn modelId="{50FEC354-2DB2-4397-9BF4-24FD6A814B21}" srcId="{91CC403C-5EEC-456D-9FB2-6A0CE0610043}" destId="{9B4F683A-220A-4930-8EA0-26C024EE149C}" srcOrd="2" destOrd="0" parTransId="{EF2B6BE4-3CF3-4FDB-8E72-9E929A5A4119}" sibTransId="{AF494426-B782-43B4-9470-D53FF7E64CBA}"/>
    <dgm:cxn modelId="{17831006-5C1C-4E10-81E1-E945F7F32A45}" type="presOf" srcId="{62FF477D-43E2-44B8-AC72-901AE9A70EBB}" destId="{474717BF-C416-46CA-B024-26ABD22BA4FA}" srcOrd="0" destOrd="0" presId="urn:microsoft.com/office/officeart/2005/8/layout/bProcess3"/>
    <dgm:cxn modelId="{B23303B2-7EDE-43DD-8225-409A3FB26027}" type="presOf" srcId="{6E717BDE-52EB-4615-A7DC-B516BFF8B97E}" destId="{EC40F2E7-5B05-4B59-AE10-067C478E66E5}" srcOrd="1" destOrd="0" presId="urn:microsoft.com/office/officeart/2005/8/layout/bProcess3"/>
    <dgm:cxn modelId="{7750DCF4-8132-4DCC-A393-E7FB197EFF7F}" type="presOf" srcId="{AC8C343B-EAD0-4096-A2CB-DEDF415C26E0}" destId="{488CD64C-2BFD-44F9-A514-EF87AB264A58}" srcOrd="0" destOrd="0" presId="urn:microsoft.com/office/officeart/2005/8/layout/bProcess3"/>
    <dgm:cxn modelId="{B8A0899F-91FD-49A3-B3E4-3CFA2B4759CC}" type="presOf" srcId="{D98FDFCF-FB2D-4F80-BD43-92533AB6CB64}" destId="{0500677A-2C4C-4D52-830F-9A173397BD98}" srcOrd="0" destOrd="0" presId="urn:microsoft.com/office/officeart/2005/8/layout/bProcess3"/>
    <dgm:cxn modelId="{125DB7D5-9AB2-4A83-AF3C-75FC2C7BE7BB}" type="presOf" srcId="{39285B1A-9750-47B8-B3A7-B4A472226547}" destId="{CCCE8D3F-9550-4DB4-AD95-8BD9CD639092}" srcOrd="0" destOrd="0" presId="urn:microsoft.com/office/officeart/2005/8/layout/bProcess3"/>
    <dgm:cxn modelId="{A33E2912-356A-4468-A9FC-1CAD0EE11D09}" type="presOf" srcId="{62FF477D-43E2-44B8-AC72-901AE9A70EBB}" destId="{115FBAFA-372A-4A24-9541-4739A886E2DB}" srcOrd="1" destOrd="0" presId="urn:microsoft.com/office/officeart/2005/8/layout/bProcess3"/>
    <dgm:cxn modelId="{DDC3DEB1-FAE9-4527-B2B4-CF05EAD5FAC2}" type="presOf" srcId="{EE9BF811-5B66-42F5-98AD-751BB169CD36}" destId="{9CE5023F-7078-4A44-8C03-33776D0700A8}" srcOrd="1" destOrd="0" presId="urn:microsoft.com/office/officeart/2005/8/layout/bProcess3"/>
    <dgm:cxn modelId="{9F2FA603-67F8-4EC9-9056-4F2616C85D6B}" type="presOf" srcId="{DB2BAD47-BDD5-4620-B33F-8F4E28F2EF40}" destId="{CF5F726F-6A06-40C5-B9D1-AF51F8977F8C}" srcOrd="1" destOrd="0" presId="urn:microsoft.com/office/officeart/2005/8/layout/bProcess3"/>
    <dgm:cxn modelId="{5F4A7644-9385-4C4D-81F1-97F13153BDE7}" type="presOf" srcId="{33C38783-E4C3-4367-8658-DB682E73D23A}" destId="{91083ECC-B658-48FA-A3CA-5A6A15FF1B1B}" srcOrd="0" destOrd="0" presId="urn:microsoft.com/office/officeart/2005/8/layout/bProcess3"/>
    <dgm:cxn modelId="{8E44B173-01C6-4951-A1C6-BBAD479C5C07}" type="presOf" srcId="{AF494426-B782-43B4-9470-D53FF7E64CBA}" destId="{998F481B-47B6-42EF-9384-F4C01019360A}" srcOrd="1" destOrd="0" presId="urn:microsoft.com/office/officeart/2005/8/layout/bProcess3"/>
    <dgm:cxn modelId="{2CAB557D-CDF1-4C80-92B3-05A6FE45062B}" type="presOf" srcId="{2124D9B5-8ECC-4673-9744-8BEC746D18B7}" destId="{31E0D533-E689-408D-B10A-A66C4A9A76B0}" srcOrd="0" destOrd="0" presId="urn:microsoft.com/office/officeart/2005/8/layout/bProcess3"/>
    <dgm:cxn modelId="{9AA0EB16-29BF-4C92-B72B-02484C1B8B2C}" type="presOf" srcId="{AF3D71AD-C489-47B8-BD17-A44281E5D4D5}" destId="{9BCA2A72-EB76-4EE5-8E17-10839B2A0E81}" srcOrd="1" destOrd="0" presId="urn:microsoft.com/office/officeart/2005/8/layout/bProcess3"/>
    <dgm:cxn modelId="{62183A20-CFBC-4770-8BEE-FF1EC654312A}" type="presOf" srcId="{12A4C939-DAB0-4CF5-9387-4A35F9E5DB7F}" destId="{8E7669F4-5F12-4D34-87D7-4A364D875319}" srcOrd="0" destOrd="0" presId="urn:microsoft.com/office/officeart/2005/8/layout/bProcess3"/>
    <dgm:cxn modelId="{B5843407-B9D8-407F-91F4-5B658C2F69D2}" type="presOf" srcId="{9B4F683A-220A-4930-8EA0-26C024EE149C}" destId="{6D1D7535-35C6-4DD7-8DB6-ADE84E181C6B}" srcOrd="0" destOrd="0" presId="urn:microsoft.com/office/officeart/2005/8/layout/bProcess3"/>
    <dgm:cxn modelId="{67511947-432B-4B8C-9ABD-745FB706219A}" srcId="{91CC403C-5EEC-456D-9FB2-6A0CE0610043}" destId="{33C38783-E4C3-4367-8658-DB682E73D23A}" srcOrd="9" destOrd="0" parTransId="{6D8302CA-FCB4-4334-A7D8-81203D068B7B}" sibTransId="{62FF477D-43E2-44B8-AC72-901AE9A70EBB}"/>
    <dgm:cxn modelId="{1A9851BB-1091-4075-B9CD-BB73716F0A77}" type="presOf" srcId="{07D3A4DC-84FF-4E6B-8800-638F2834DD6F}" destId="{7785CD7C-B375-4BB6-BA5B-AB45F63A812C}" srcOrd="0" destOrd="0" presId="urn:microsoft.com/office/officeart/2005/8/layout/bProcess3"/>
    <dgm:cxn modelId="{34BD20D7-D1B8-494E-B100-8448F20090A9}" type="presOf" srcId="{1A75E20D-429E-44BA-BB16-52E55DAD8FF6}" destId="{BEAACA3A-DC34-45D7-B447-B93D6CBAC46D}" srcOrd="0" destOrd="0" presId="urn:microsoft.com/office/officeart/2005/8/layout/bProcess3"/>
    <dgm:cxn modelId="{FB4BB01D-A6AE-40DE-BAC9-9DA7B686234C}" srcId="{91CC403C-5EEC-456D-9FB2-6A0CE0610043}" destId="{12A4C939-DAB0-4CF5-9387-4A35F9E5DB7F}" srcOrd="7" destOrd="0" parTransId="{725E858E-D93F-4CE4-BD59-C251185C3A83}" sibTransId="{DB2BAD47-BDD5-4620-B33F-8F4E28F2EF40}"/>
    <dgm:cxn modelId="{23A57D08-A3B0-4B92-B513-2419E592E6B6}" srcId="{91CC403C-5EEC-456D-9FB2-6A0CE0610043}" destId="{D98FDFCF-FB2D-4F80-BD43-92533AB6CB64}" srcOrd="4" destOrd="0" parTransId="{E044DA67-D1EE-4C16-9C63-B0CB85A92CA7}" sibTransId="{39285B1A-9750-47B8-B3A7-B4A472226547}"/>
    <dgm:cxn modelId="{6E5E2552-D9D5-444A-A978-A8C83A258D13}" srcId="{91CC403C-5EEC-456D-9FB2-6A0CE0610043}" destId="{AC8C343B-EAD0-4096-A2CB-DEDF415C26E0}" srcOrd="3" destOrd="0" parTransId="{5A94528A-E6C7-4B67-AADE-C1D688FEF368}" sibTransId="{6E717BDE-52EB-4615-A7DC-B516BFF8B97E}"/>
    <dgm:cxn modelId="{848AC4F5-09B6-4233-8197-FC3A684965D6}" type="presParOf" srcId="{94A610E4-7662-484C-93DB-7A18DD2469DD}" destId="{302FD3E8-84F7-42FE-9998-D7C7C263946E}" srcOrd="0" destOrd="0" presId="urn:microsoft.com/office/officeart/2005/8/layout/bProcess3"/>
    <dgm:cxn modelId="{78F6EE18-A868-43E5-A3B6-028005371FBC}" type="presParOf" srcId="{94A610E4-7662-484C-93DB-7A18DD2469DD}" destId="{58142C40-68E3-4C43-9429-C77A3C965E09}" srcOrd="1" destOrd="0" presId="urn:microsoft.com/office/officeart/2005/8/layout/bProcess3"/>
    <dgm:cxn modelId="{7734DADF-687E-4813-966F-62C914CABCC7}" type="presParOf" srcId="{58142C40-68E3-4C43-9429-C77A3C965E09}" destId="{10D6C79E-D71D-44FF-8FE7-F7061EB60D7B}" srcOrd="0" destOrd="0" presId="urn:microsoft.com/office/officeart/2005/8/layout/bProcess3"/>
    <dgm:cxn modelId="{FA30CAC3-AD67-4D80-BA3B-122BCE3129DD}" type="presParOf" srcId="{94A610E4-7662-484C-93DB-7A18DD2469DD}" destId="{EDE0B03A-73C4-4B6F-9ACA-95A0B3DB3742}" srcOrd="2" destOrd="0" presId="urn:microsoft.com/office/officeart/2005/8/layout/bProcess3"/>
    <dgm:cxn modelId="{5301F915-3400-4395-92C6-03AE389EC3AC}" type="presParOf" srcId="{94A610E4-7662-484C-93DB-7A18DD2469DD}" destId="{47C45B7A-B2DC-4408-A766-C45739F904AD}" srcOrd="3" destOrd="0" presId="urn:microsoft.com/office/officeart/2005/8/layout/bProcess3"/>
    <dgm:cxn modelId="{96453BD6-CA70-480D-A55F-81D21FA0AD13}" type="presParOf" srcId="{47C45B7A-B2DC-4408-A766-C45739F904AD}" destId="{9BCA2A72-EB76-4EE5-8E17-10839B2A0E81}" srcOrd="0" destOrd="0" presId="urn:microsoft.com/office/officeart/2005/8/layout/bProcess3"/>
    <dgm:cxn modelId="{021ED9D1-6505-4373-AD7B-29EBA5C0FB18}" type="presParOf" srcId="{94A610E4-7662-484C-93DB-7A18DD2469DD}" destId="{6D1D7535-35C6-4DD7-8DB6-ADE84E181C6B}" srcOrd="4" destOrd="0" presId="urn:microsoft.com/office/officeart/2005/8/layout/bProcess3"/>
    <dgm:cxn modelId="{D1F3746A-BC5B-4EE2-BEAA-838698A7A215}" type="presParOf" srcId="{94A610E4-7662-484C-93DB-7A18DD2469DD}" destId="{E1EC2F02-5F4C-4358-911B-920D2CB9015A}" srcOrd="5" destOrd="0" presId="urn:microsoft.com/office/officeart/2005/8/layout/bProcess3"/>
    <dgm:cxn modelId="{17AA689D-90DD-48A4-8F07-02AA292C3BCE}" type="presParOf" srcId="{E1EC2F02-5F4C-4358-911B-920D2CB9015A}" destId="{998F481B-47B6-42EF-9384-F4C01019360A}" srcOrd="0" destOrd="0" presId="urn:microsoft.com/office/officeart/2005/8/layout/bProcess3"/>
    <dgm:cxn modelId="{2FB6EEDF-0FEE-49EB-B9B0-790FEBF1E4D4}" type="presParOf" srcId="{94A610E4-7662-484C-93DB-7A18DD2469DD}" destId="{488CD64C-2BFD-44F9-A514-EF87AB264A58}" srcOrd="6" destOrd="0" presId="urn:microsoft.com/office/officeart/2005/8/layout/bProcess3"/>
    <dgm:cxn modelId="{94634A70-8344-4884-B440-9F30D6B8FC7B}" type="presParOf" srcId="{94A610E4-7662-484C-93DB-7A18DD2469DD}" destId="{7322817A-9701-45E0-943F-99F567C7F6A5}" srcOrd="7" destOrd="0" presId="urn:microsoft.com/office/officeart/2005/8/layout/bProcess3"/>
    <dgm:cxn modelId="{077C4BF2-0A67-47A1-AF5C-23566713A7D8}" type="presParOf" srcId="{7322817A-9701-45E0-943F-99F567C7F6A5}" destId="{EC40F2E7-5B05-4B59-AE10-067C478E66E5}" srcOrd="0" destOrd="0" presId="urn:microsoft.com/office/officeart/2005/8/layout/bProcess3"/>
    <dgm:cxn modelId="{2C1C422A-1382-49B8-9CFE-279F9DAC060C}" type="presParOf" srcId="{94A610E4-7662-484C-93DB-7A18DD2469DD}" destId="{0500677A-2C4C-4D52-830F-9A173397BD98}" srcOrd="8" destOrd="0" presId="urn:microsoft.com/office/officeart/2005/8/layout/bProcess3"/>
    <dgm:cxn modelId="{DBA4D766-5485-494F-8FE0-C215B9004A98}" type="presParOf" srcId="{94A610E4-7662-484C-93DB-7A18DD2469DD}" destId="{CCCE8D3F-9550-4DB4-AD95-8BD9CD639092}" srcOrd="9" destOrd="0" presId="urn:microsoft.com/office/officeart/2005/8/layout/bProcess3"/>
    <dgm:cxn modelId="{5B093C79-E6D9-4306-9597-433537DB39E7}" type="presParOf" srcId="{CCCE8D3F-9550-4DB4-AD95-8BD9CD639092}" destId="{480C4468-963B-4C95-B735-993D2EC256FB}" srcOrd="0" destOrd="0" presId="urn:microsoft.com/office/officeart/2005/8/layout/bProcess3"/>
    <dgm:cxn modelId="{9308C476-E65A-41A6-B370-C291E0A39588}" type="presParOf" srcId="{94A610E4-7662-484C-93DB-7A18DD2469DD}" destId="{BEAACA3A-DC34-45D7-B447-B93D6CBAC46D}" srcOrd="10" destOrd="0" presId="urn:microsoft.com/office/officeart/2005/8/layout/bProcess3"/>
    <dgm:cxn modelId="{1100B2AB-E917-4113-8E35-45EA79A3611F}" type="presParOf" srcId="{94A610E4-7662-484C-93DB-7A18DD2469DD}" destId="{0190BA4B-393B-41A3-93ED-584424839A5D}" srcOrd="11" destOrd="0" presId="urn:microsoft.com/office/officeart/2005/8/layout/bProcess3"/>
    <dgm:cxn modelId="{D1B9B523-AD51-4709-9328-54CAABAA7133}" type="presParOf" srcId="{0190BA4B-393B-41A3-93ED-584424839A5D}" destId="{B7DD3E4D-B976-44AF-940D-EFCE66D20B93}" srcOrd="0" destOrd="0" presId="urn:microsoft.com/office/officeart/2005/8/layout/bProcess3"/>
    <dgm:cxn modelId="{C3CB035E-C96D-4A4A-9421-0FC159453FBD}" type="presParOf" srcId="{94A610E4-7662-484C-93DB-7A18DD2469DD}" destId="{7785CD7C-B375-4BB6-BA5B-AB45F63A812C}" srcOrd="12" destOrd="0" presId="urn:microsoft.com/office/officeart/2005/8/layout/bProcess3"/>
    <dgm:cxn modelId="{39D5CCCC-B2D4-460A-8FE4-6C2D93AE2048}" type="presParOf" srcId="{94A610E4-7662-484C-93DB-7A18DD2469DD}" destId="{3D568A1C-5623-4427-8AC5-AC205F9A6B02}" srcOrd="13" destOrd="0" presId="urn:microsoft.com/office/officeart/2005/8/layout/bProcess3"/>
    <dgm:cxn modelId="{88249EC7-D084-433D-BE14-7B49D6B2B01E}" type="presParOf" srcId="{3D568A1C-5623-4427-8AC5-AC205F9A6B02}" destId="{9CE5023F-7078-4A44-8C03-33776D0700A8}" srcOrd="0" destOrd="0" presId="urn:microsoft.com/office/officeart/2005/8/layout/bProcess3"/>
    <dgm:cxn modelId="{EFC7235A-7F53-4E3D-AAEE-E7870013BADB}" type="presParOf" srcId="{94A610E4-7662-484C-93DB-7A18DD2469DD}" destId="{8E7669F4-5F12-4D34-87D7-4A364D875319}" srcOrd="14" destOrd="0" presId="urn:microsoft.com/office/officeart/2005/8/layout/bProcess3"/>
    <dgm:cxn modelId="{D2CD29AD-C8AF-4615-9DA7-8581EDDB6734}" type="presParOf" srcId="{94A610E4-7662-484C-93DB-7A18DD2469DD}" destId="{B74FF639-54B4-4A3B-9A36-EB0D2504E94E}" srcOrd="15" destOrd="0" presId="urn:microsoft.com/office/officeart/2005/8/layout/bProcess3"/>
    <dgm:cxn modelId="{962B7069-A988-453C-95B4-C9F5A2CE9978}" type="presParOf" srcId="{B74FF639-54B4-4A3B-9A36-EB0D2504E94E}" destId="{CF5F726F-6A06-40C5-B9D1-AF51F8977F8C}" srcOrd="0" destOrd="0" presId="urn:microsoft.com/office/officeart/2005/8/layout/bProcess3"/>
    <dgm:cxn modelId="{32CF9559-47D5-423D-8086-758397A987E7}" type="presParOf" srcId="{94A610E4-7662-484C-93DB-7A18DD2469DD}" destId="{380F4953-2EAD-482E-86CD-2859057646C3}" srcOrd="16" destOrd="0" presId="urn:microsoft.com/office/officeart/2005/8/layout/bProcess3"/>
    <dgm:cxn modelId="{C78FCA02-55E3-4C64-95AA-1683CAE5680B}" type="presParOf" srcId="{94A610E4-7662-484C-93DB-7A18DD2469DD}" destId="{31E0D533-E689-408D-B10A-A66C4A9A76B0}" srcOrd="17" destOrd="0" presId="urn:microsoft.com/office/officeart/2005/8/layout/bProcess3"/>
    <dgm:cxn modelId="{49432B12-DCB3-4AE7-8E60-E443F9F95C92}" type="presParOf" srcId="{31E0D533-E689-408D-B10A-A66C4A9A76B0}" destId="{88E33393-D7F1-42B3-949D-5E5B85392D68}" srcOrd="0" destOrd="0" presId="urn:microsoft.com/office/officeart/2005/8/layout/bProcess3"/>
    <dgm:cxn modelId="{1AE435AC-24A2-4575-BFBD-AA847532D299}" type="presParOf" srcId="{94A610E4-7662-484C-93DB-7A18DD2469DD}" destId="{91083ECC-B658-48FA-A3CA-5A6A15FF1B1B}" srcOrd="18" destOrd="0" presId="urn:microsoft.com/office/officeart/2005/8/layout/bProcess3"/>
    <dgm:cxn modelId="{A2FD339F-FA85-470C-B2E5-CC41EF1312EF}" type="presParOf" srcId="{94A610E4-7662-484C-93DB-7A18DD2469DD}" destId="{474717BF-C416-46CA-B024-26ABD22BA4FA}" srcOrd="19" destOrd="0" presId="urn:microsoft.com/office/officeart/2005/8/layout/bProcess3"/>
    <dgm:cxn modelId="{36FCAF13-B4BF-4984-84A0-35DE83789506}" type="presParOf" srcId="{474717BF-C416-46CA-B024-26ABD22BA4FA}" destId="{115FBAFA-372A-4A24-9541-4739A886E2DB}" srcOrd="0" destOrd="0" presId="urn:microsoft.com/office/officeart/2005/8/layout/bProcess3"/>
    <dgm:cxn modelId="{260E33A2-5B96-491C-9F77-5F5B4316BEDE}" type="presParOf" srcId="{94A610E4-7662-484C-93DB-7A18DD2469DD}" destId="{72CC6DC8-DA5D-4B1E-A33B-C1D0EA763A2D}" srcOrd="20"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523406-4D8E-4B35-AE25-A49B1AC9AC8F}" type="doc">
      <dgm:prSet loTypeId="urn:microsoft.com/office/officeart/2005/8/layout/radial4" loCatId="relationship" qsTypeId="urn:microsoft.com/office/officeart/2005/8/quickstyle/3d1" qsCatId="3D" csTypeId="urn:microsoft.com/office/officeart/2005/8/colors/accent5_4" csCatId="accent5" phldr="1"/>
      <dgm:spPr/>
      <dgm:t>
        <a:bodyPr/>
        <a:lstStyle/>
        <a:p>
          <a:endParaRPr lang="en-US"/>
        </a:p>
      </dgm:t>
    </dgm:pt>
    <dgm:pt modelId="{91525C6F-1333-4865-8C7C-30F862F23B70}">
      <dgm:prSet phldrT="[Text]" custT="1"/>
      <dgm:spPr/>
      <dgm:t>
        <a:bodyPr/>
        <a:lstStyle/>
        <a:p>
          <a:r>
            <a:rPr lang="en-US" sz="1800" dirty="0" err="1"/>
            <a:t>Derajat</a:t>
          </a:r>
          <a:r>
            <a:rPr lang="en-US" sz="1800" dirty="0"/>
            <a:t>  </a:t>
          </a:r>
          <a:r>
            <a:rPr lang="en-US" sz="1800" dirty="0" err="1"/>
            <a:t>Kesehatan</a:t>
          </a:r>
          <a:endParaRPr lang="en-US" sz="1800" dirty="0"/>
        </a:p>
      </dgm:t>
    </dgm:pt>
    <dgm:pt modelId="{7EC32163-F480-498D-B826-CE97EE2A8DB4}" type="parTrans" cxnId="{EA4F9660-2BC1-455E-812C-7FD8F8164673}">
      <dgm:prSet/>
      <dgm:spPr/>
      <dgm:t>
        <a:bodyPr/>
        <a:lstStyle/>
        <a:p>
          <a:endParaRPr lang="en-US" sz="1400"/>
        </a:p>
      </dgm:t>
    </dgm:pt>
    <dgm:pt modelId="{873EDEB4-FAA2-4ACE-A9D4-057B050FB5F7}" type="sibTrans" cxnId="{EA4F9660-2BC1-455E-812C-7FD8F8164673}">
      <dgm:prSet/>
      <dgm:spPr/>
      <dgm:t>
        <a:bodyPr/>
        <a:lstStyle/>
        <a:p>
          <a:endParaRPr lang="en-US" sz="1400"/>
        </a:p>
      </dgm:t>
    </dgm:pt>
    <dgm:pt modelId="{56FAE584-0940-406F-8C64-3A342E17A838}">
      <dgm:prSet phldrT="[Text]" custT="1"/>
      <dgm:spPr/>
      <dgm:t>
        <a:bodyPr/>
        <a:lstStyle/>
        <a:p>
          <a:r>
            <a:rPr lang="en-US" sz="1400" dirty="0" err="1"/>
            <a:t>Faktor</a:t>
          </a:r>
          <a:r>
            <a:rPr lang="en-US" sz="1400" dirty="0"/>
            <a:t> </a:t>
          </a:r>
          <a:r>
            <a:rPr lang="id-ID" sz="1400" dirty="0" smtClean="0"/>
            <a:t>Keturunan</a:t>
          </a:r>
          <a:endParaRPr lang="en-US" sz="1400" dirty="0"/>
        </a:p>
        <a:p>
          <a:r>
            <a:rPr lang="en-US" sz="1400" dirty="0"/>
            <a:t>- </a:t>
          </a:r>
          <a:r>
            <a:rPr lang="en-US" sz="1400" dirty="0" err="1"/>
            <a:t>Herediter</a:t>
          </a:r>
          <a:endParaRPr lang="en-US" sz="1400" dirty="0"/>
        </a:p>
      </dgm:t>
    </dgm:pt>
    <dgm:pt modelId="{3BE7D1E0-5380-40AB-BF46-7EB376A197C4}" type="parTrans" cxnId="{6C0932D9-9B67-4A5E-B970-C972D5A80080}">
      <dgm:prSet/>
      <dgm:spPr/>
      <dgm:t>
        <a:bodyPr/>
        <a:lstStyle/>
        <a:p>
          <a:endParaRPr lang="en-US" sz="1400"/>
        </a:p>
      </dgm:t>
    </dgm:pt>
    <dgm:pt modelId="{CCE6BD7D-2593-45FD-B204-C4B49986AD27}" type="sibTrans" cxnId="{6C0932D9-9B67-4A5E-B970-C972D5A80080}">
      <dgm:prSet/>
      <dgm:spPr/>
      <dgm:t>
        <a:bodyPr/>
        <a:lstStyle/>
        <a:p>
          <a:endParaRPr lang="en-US" sz="1400"/>
        </a:p>
      </dgm:t>
    </dgm:pt>
    <dgm:pt modelId="{00C1D759-EDBC-4968-B413-AB089EE2DCFE}">
      <dgm:prSet phldrT="[Text]" custT="1"/>
      <dgm:spPr/>
      <dgm:t>
        <a:bodyPr/>
        <a:lstStyle/>
        <a:p>
          <a:r>
            <a:rPr lang="en-US" sz="1400" dirty="0" err="1"/>
            <a:t>Faktor</a:t>
          </a:r>
          <a:r>
            <a:rPr lang="en-US" sz="1400" dirty="0"/>
            <a:t> </a:t>
          </a:r>
          <a:r>
            <a:rPr lang="en-US" sz="1400" dirty="0" err="1"/>
            <a:t>Pelayanan</a:t>
          </a:r>
          <a:r>
            <a:rPr lang="en-US" sz="1400" dirty="0"/>
            <a:t> </a:t>
          </a:r>
          <a:r>
            <a:rPr lang="en-US" sz="1400" dirty="0" err="1"/>
            <a:t>Kesehatan</a:t>
          </a:r>
          <a:endParaRPr lang="en-US" sz="1400" dirty="0"/>
        </a:p>
        <a:p>
          <a:r>
            <a:rPr lang="en-US" sz="1400" dirty="0"/>
            <a:t>- </a:t>
          </a:r>
          <a:r>
            <a:rPr lang="en-US" sz="1400" dirty="0" err="1"/>
            <a:t>Promotif</a:t>
          </a:r>
          <a:endParaRPr lang="en-US" sz="1400" dirty="0"/>
        </a:p>
        <a:p>
          <a:r>
            <a:rPr lang="en-US" sz="1400" dirty="0"/>
            <a:t>- </a:t>
          </a:r>
          <a:r>
            <a:rPr lang="en-US" sz="1400" dirty="0" err="1"/>
            <a:t>Preventif</a:t>
          </a:r>
          <a:endParaRPr lang="en-US" sz="1400" dirty="0"/>
        </a:p>
        <a:p>
          <a:r>
            <a:rPr lang="en-US" sz="1400" dirty="0"/>
            <a:t>- </a:t>
          </a:r>
          <a:r>
            <a:rPr lang="en-US" sz="1400" dirty="0" err="1"/>
            <a:t>Kuratif</a:t>
          </a:r>
          <a:endParaRPr lang="en-US" sz="1400" dirty="0"/>
        </a:p>
        <a:p>
          <a:r>
            <a:rPr lang="en-US" sz="1400" dirty="0"/>
            <a:t>- </a:t>
          </a:r>
          <a:r>
            <a:rPr lang="en-US" sz="1400" dirty="0" err="1"/>
            <a:t>Rehabilitatif</a:t>
          </a:r>
          <a:endParaRPr lang="en-US" sz="1400" dirty="0"/>
        </a:p>
      </dgm:t>
    </dgm:pt>
    <dgm:pt modelId="{8BA7040D-C0E9-4A43-AC8F-04BC5F7539CC}" type="parTrans" cxnId="{3FFFCBA5-3B24-467E-AE0C-E897F726C5A9}">
      <dgm:prSet/>
      <dgm:spPr/>
      <dgm:t>
        <a:bodyPr/>
        <a:lstStyle/>
        <a:p>
          <a:endParaRPr lang="en-US" sz="1400"/>
        </a:p>
      </dgm:t>
    </dgm:pt>
    <dgm:pt modelId="{3F80F5E7-399D-4278-9FB1-F550B879CC3F}" type="sibTrans" cxnId="{3FFFCBA5-3B24-467E-AE0C-E897F726C5A9}">
      <dgm:prSet/>
      <dgm:spPr/>
      <dgm:t>
        <a:bodyPr/>
        <a:lstStyle/>
        <a:p>
          <a:endParaRPr lang="en-US" sz="1400"/>
        </a:p>
      </dgm:t>
    </dgm:pt>
    <dgm:pt modelId="{AB786C01-CFD1-4FC4-9E5F-9E85E759D6DB}">
      <dgm:prSet phldrT="[Text]" custT="1"/>
      <dgm:spPr/>
      <dgm:t>
        <a:bodyPr/>
        <a:lstStyle/>
        <a:p>
          <a:r>
            <a:rPr lang="en-US" sz="1400" dirty="0" err="1"/>
            <a:t>Faktor</a:t>
          </a:r>
          <a:r>
            <a:rPr lang="en-US" sz="1400" dirty="0"/>
            <a:t> </a:t>
          </a:r>
          <a:r>
            <a:rPr lang="en-US" sz="1400" dirty="0" err="1"/>
            <a:t>Perilaku</a:t>
          </a:r>
          <a:endParaRPr lang="en-US" sz="1400" dirty="0"/>
        </a:p>
        <a:p>
          <a:r>
            <a:rPr lang="en-US" sz="1400" dirty="0"/>
            <a:t>- </a:t>
          </a:r>
          <a:r>
            <a:rPr lang="en-US" sz="1400" dirty="0" err="1"/>
            <a:t>Sikap</a:t>
          </a:r>
          <a:r>
            <a:rPr lang="en-US" sz="1400" dirty="0"/>
            <a:t> </a:t>
          </a:r>
        </a:p>
        <a:p>
          <a:r>
            <a:rPr lang="en-US" sz="1400" dirty="0"/>
            <a:t>- Gaya </a:t>
          </a:r>
          <a:r>
            <a:rPr lang="en-US" sz="1400" dirty="0" err="1"/>
            <a:t>Hidup</a:t>
          </a:r>
          <a:endParaRPr lang="en-US" sz="1400" dirty="0"/>
        </a:p>
      </dgm:t>
    </dgm:pt>
    <dgm:pt modelId="{2570F8A0-5EA8-4096-8029-8FF4A28A5814}" type="parTrans" cxnId="{B028BA56-EEB0-435F-8E97-0BBB05C1E3C8}">
      <dgm:prSet/>
      <dgm:spPr/>
      <dgm:t>
        <a:bodyPr/>
        <a:lstStyle/>
        <a:p>
          <a:endParaRPr lang="en-US" sz="1400"/>
        </a:p>
      </dgm:t>
    </dgm:pt>
    <dgm:pt modelId="{AE3775E2-E3BA-4AAA-874B-73D733C64905}" type="sibTrans" cxnId="{B028BA56-EEB0-435F-8E97-0BBB05C1E3C8}">
      <dgm:prSet/>
      <dgm:spPr/>
      <dgm:t>
        <a:bodyPr/>
        <a:lstStyle/>
        <a:p>
          <a:endParaRPr lang="en-US" sz="1400"/>
        </a:p>
      </dgm:t>
    </dgm:pt>
    <dgm:pt modelId="{B2656B20-58FE-4CB2-AD52-D5A7F713C6F6}">
      <dgm:prSet phldrT="[Text]" custT="1"/>
      <dgm:spPr/>
      <dgm:t>
        <a:bodyPr/>
        <a:lstStyle/>
        <a:p>
          <a:r>
            <a:rPr lang="en-US" sz="1400" smtClean="0"/>
            <a:t>Faktor Lingkungan</a:t>
          </a:r>
        </a:p>
        <a:p>
          <a:r>
            <a:rPr lang="en-US" sz="1400" smtClean="0"/>
            <a:t>- Fisik</a:t>
          </a:r>
        </a:p>
        <a:p>
          <a:r>
            <a:rPr lang="en-US" sz="1400" smtClean="0"/>
            <a:t>- Biologis</a:t>
          </a:r>
        </a:p>
        <a:p>
          <a:r>
            <a:rPr lang="en-US" sz="1400" smtClean="0"/>
            <a:t>- Sosio Kultural</a:t>
          </a:r>
        </a:p>
        <a:p>
          <a:endParaRPr lang="en-US" sz="1400" dirty="0"/>
        </a:p>
      </dgm:t>
    </dgm:pt>
    <dgm:pt modelId="{C452DE0D-F043-4E3D-8509-8860B9F2D593}" type="parTrans" cxnId="{5F3E39E3-4A0A-4E02-BF4B-8370894CF0FB}">
      <dgm:prSet/>
      <dgm:spPr/>
      <dgm:t>
        <a:bodyPr/>
        <a:lstStyle/>
        <a:p>
          <a:endParaRPr lang="en-US" sz="1400"/>
        </a:p>
      </dgm:t>
    </dgm:pt>
    <dgm:pt modelId="{BA8774DF-DE2B-4B17-A431-13C2592A6016}" type="sibTrans" cxnId="{5F3E39E3-4A0A-4E02-BF4B-8370894CF0FB}">
      <dgm:prSet/>
      <dgm:spPr/>
      <dgm:t>
        <a:bodyPr/>
        <a:lstStyle/>
        <a:p>
          <a:endParaRPr lang="en-US" sz="1400"/>
        </a:p>
      </dgm:t>
    </dgm:pt>
    <dgm:pt modelId="{22F9CA25-8569-423C-BAF7-7A22778A0D98}" type="pres">
      <dgm:prSet presAssocID="{A3523406-4D8E-4B35-AE25-A49B1AC9AC8F}" presName="cycle" presStyleCnt="0">
        <dgm:presLayoutVars>
          <dgm:chMax val="1"/>
          <dgm:dir/>
          <dgm:animLvl val="ctr"/>
          <dgm:resizeHandles val="exact"/>
        </dgm:presLayoutVars>
      </dgm:prSet>
      <dgm:spPr/>
      <dgm:t>
        <a:bodyPr/>
        <a:lstStyle/>
        <a:p>
          <a:endParaRPr lang="id-ID"/>
        </a:p>
      </dgm:t>
    </dgm:pt>
    <dgm:pt modelId="{B2C151AA-7C5E-4C19-AE2B-170F73F3FEB8}" type="pres">
      <dgm:prSet presAssocID="{91525C6F-1333-4865-8C7C-30F862F23B70}" presName="centerShape" presStyleLbl="node0" presStyleIdx="0" presStyleCnt="1"/>
      <dgm:spPr/>
      <dgm:t>
        <a:bodyPr/>
        <a:lstStyle/>
        <a:p>
          <a:endParaRPr lang="id-ID"/>
        </a:p>
      </dgm:t>
    </dgm:pt>
    <dgm:pt modelId="{4FA413BD-D16A-4843-8841-90C47A372B71}" type="pres">
      <dgm:prSet presAssocID="{3BE7D1E0-5380-40AB-BF46-7EB376A197C4}" presName="parTrans" presStyleLbl="bgSibTrans2D1" presStyleIdx="0" presStyleCnt="4"/>
      <dgm:spPr/>
      <dgm:t>
        <a:bodyPr/>
        <a:lstStyle/>
        <a:p>
          <a:endParaRPr lang="id-ID"/>
        </a:p>
      </dgm:t>
    </dgm:pt>
    <dgm:pt modelId="{B1C57C3D-7F5E-4439-9F23-14D152E5A2D2}" type="pres">
      <dgm:prSet presAssocID="{56FAE584-0940-406F-8C64-3A342E17A838}" presName="node" presStyleLbl="node1" presStyleIdx="0" presStyleCnt="4">
        <dgm:presLayoutVars>
          <dgm:bulletEnabled val="1"/>
        </dgm:presLayoutVars>
      </dgm:prSet>
      <dgm:spPr/>
      <dgm:t>
        <a:bodyPr/>
        <a:lstStyle/>
        <a:p>
          <a:endParaRPr lang="id-ID"/>
        </a:p>
      </dgm:t>
    </dgm:pt>
    <dgm:pt modelId="{3022047D-9067-4527-9FFA-4CEB7709FB2D}" type="pres">
      <dgm:prSet presAssocID="{8BA7040D-C0E9-4A43-AC8F-04BC5F7539CC}" presName="parTrans" presStyleLbl="bgSibTrans2D1" presStyleIdx="1" presStyleCnt="4"/>
      <dgm:spPr/>
      <dgm:t>
        <a:bodyPr/>
        <a:lstStyle/>
        <a:p>
          <a:endParaRPr lang="id-ID"/>
        </a:p>
      </dgm:t>
    </dgm:pt>
    <dgm:pt modelId="{043CD118-CB11-45A3-9139-03B93820B37C}" type="pres">
      <dgm:prSet presAssocID="{00C1D759-EDBC-4968-B413-AB089EE2DCFE}" presName="node" presStyleLbl="node1" presStyleIdx="1" presStyleCnt="4">
        <dgm:presLayoutVars>
          <dgm:bulletEnabled val="1"/>
        </dgm:presLayoutVars>
      </dgm:prSet>
      <dgm:spPr/>
      <dgm:t>
        <a:bodyPr/>
        <a:lstStyle/>
        <a:p>
          <a:endParaRPr lang="id-ID"/>
        </a:p>
      </dgm:t>
    </dgm:pt>
    <dgm:pt modelId="{7696C7A8-A69B-458E-9785-6E3E4F6C27FF}" type="pres">
      <dgm:prSet presAssocID="{2570F8A0-5EA8-4096-8029-8FF4A28A5814}" presName="parTrans" presStyleLbl="bgSibTrans2D1" presStyleIdx="2" presStyleCnt="4"/>
      <dgm:spPr/>
      <dgm:t>
        <a:bodyPr/>
        <a:lstStyle/>
        <a:p>
          <a:endParaRPr lang="id-ID"/>
        </a:p>
      </dgm:t>
    </dgm:pt>
    <dgm:pt modelId="{1D668744-3496-4E6C-A729-A636623EB8A3}" type="pres">
      <dgm:prSet presAssocID="{AB786C01-CFD1-4FC4-9E5F-9E85E759D6DB}" presName="node" presStyleLbl="node1" presStyleIdx="2" presStyleCnt="4">
        <dgm:presLayoutVars>
          <dgm:bulletEnabled val="1"/>
        </dgm:presLayoutVars>
      </dgm:prSet>
      <dgm:spPr/>
      <dgm:t>
        <a:bodyPr/>
        <a:lstStyle/>
        <a:p>
          <a:endParaRPr lang="id-ID"/>
        </a:p>
      </dgm:t>
    </dgm:pt>
    <dgm:pt modelId="{E58F2C9D-4286-449A-A40C-312A24DD26EA}" type="pres">
      <dgm:prSet presAssocID="{C452DE0D-F043-4E3D-8509-8860B9F2D593}" presName="parTrans" presStyleLbl="bgSibTrans2D1" presStyleIdx="3" presStyleCnt="4"/>
      <dgm:spPr/>
      <dgm:t>
        <a:bodyPr/>
        <a:lstStyle/>
        <a:p>
          <a:endParaRPr lang="id-ID"/>
        </a:p>
      </dgm:t>
    </dgm:pt>
    <dgm:pt modelId="{C0BF54C3-E853-4CBE-80DC-3D887D364C5D}" type="pres">
      <dgm:prSet presAssocID="{B2656B20-58FE-4CB2-AD52-D5A7F713C6F6}" presName="node" presStyleLbl="node1" presStyleIdx="3" presStyleCnt="4">
        <dgm:presLayoutVars>
          <dgm:bulletEnabled val="1"/>
        </dgm:presLayoutVars>
      </dgm:prSet>
      <dgm:spPr/>
      <dgm:t>
        <a:bodyPr/>
        <a:lstStyle/>
        <a:p>
          <a:endParaRPr lang="id-ID"/>
        </a:p>
      </dgm:t>
    </dgm:pt>
  </dgm:ptLst>
  <dgm:cxnLst>
    <dgm:cxn modelId="{62E5A611-3DE1-45DC-B92D-B0D9C06C0143}" type="presOf" srcId="{8BA7040D-C0E9-4A43-AC8F-04BC5F7539CC}" destId="{3022047D-9067-4527-9FFA-4CEB7709FB2D}" srcOrd="0" destOrd="0" presId="urn:microsoft.com/office/officeart/2005/8/layout/radial4"/>
    <dgm:cxn modelId="{5F3E39E3-4A0A-4E02-BF4B-8370894CF0FB}" srcId="{91525C6F-1333-4865-8C7C-30F862F23B70}" destId="{B2656B20-58FE-4CB2-AD52-D5A7F713C6F6}" srcOrd="3" destOrd="0" parTransId="{C452DE0D-F043-4E3D-8509-8860B9F2D593}" sibTransId="{BA8774DF-DE2B-4B17-A431-13C2592A6016}"/>
    <dgm:cxn modelId="{B00C6359-CE0C-4580-BD54-7BE604A24503}" type="presOf" srcId="{A3523406-4D8E-4B35-AE25-A49B1AC9AC8F}" destId="{22F9CA25-8569-423C-BAF7-7A22778A0D98}" srcOrd="0" destOrd="0" presId="urn:microsoft.com/office/officeart/2005/8/layout/radial4"/>
    <dgm:cxn modelId="{861BC792-7E63-460C-B217-B4661E2C1758}" type="presOf" srcId="{2570F8A0-5EA8-4096-8029-8FF4A28A5814}" destId="{7696C7A8-A69B-458E-9785-6E3E4F6C27FF}" srcOrd="0" destOrd="0" presId="urn:microsoft.com/office/officeart/2005/8/layout/radial4"/>
    <dgm:cxn modelId="{B028BA56-EEB0-435F-8E97-0BBB05C1E3C8}" srcId="{91525C6F-1333-4865-8C7C-30F862F23B70}" destId="{AB786C01-CFD1-4FC4-9E5F-9E85E759D6DB}" srcOrd="2" destOrd="0" parTransId="{2570F8A0-5EA8-4096-8029-8FF4A28A5814}" sibTransId="{AE3775E2-E3BA-4AAA-874B-73D733C64905}"/>
    <dgm:cxn modelId="{6C0932D9-9B67-4A5E-B970-C972D5A80080}" srcId="{91525C6F-1333-4865-8C7C-30F862F23B70}" destId="{56FAE584-0940-406F-8C64-3A342E17A838}" srcOrd="0" destOrd="0" parTransId="{3BE7D1E0-5380-40AB-BF46-7EB376A197C4}" sibTransId="{CCE6BD7D-2593-45FD-B204-C4B49986AD27}"/>
    <dgm:cxn modelId="{6378E185-F22F-460E-807A-6C0750AE49BD}" type="presOf" srcId="{B2656B20-58FE-4CB2-AD52-D5A7F713C6F6}" destId="{C0BF54C3-E853-4CBE-80DC-3D887D364C5D}" srcOrd="0" destOrd="0" presId="urn:microsoft.com/office/officeart/2005/8/layout/radial4"/>
    <dgm:cxn modelId="{EA4F9660-2BC1-455E-812C-7FD8F8164673}" srcId="{A3523406-4D8E-4B35-AE25-A49B1AC9AC8F}" destId="{91525C6F-1333-4865-8C7C-30F862F23B70}" srcOrd="0" destOrd="0" parTransId="{7EC32163-F480-498D-B826-CE97EE2A8DB4}" sibTransId="{873EDEB4-FAA2-4ACE-A9D4-057B050FB5F7}"/>
    <dgm:cxn modelId="{3FFFCBA5-3B24-467E-AE0C-E897F726C5A9}" srcId="{91525C6F-1333-4865-8C7C-30F862F23B70}" destId="{00C1D759-EDBC-4968-B413-AB089EE2DCFE}" srcOrd="1" destOrd="0" parTransId="{8BA7040D-C0E9-4A43-AC8F-04BC5F7539CC}" sibTransId="{3F80F5E7-399D-4278-9FB1-F550B879CC3F}"/>
    <dgm:cxn modelId="{4B154661-B8F4-452B-920E-A345E18E85CB}" type="presOf" srcId="{56FAE584-0940-406F-8C64-3A342E17A838}" destId="{B1C57C3D-7F5E-4439-9F23-14D152E5A2D2}" srcOrd="0" destOrd="0" presId="urn:microsoft.com/office/officeart/2005/8/layout/radial4"/>
    <dgm:cxn modelId="{8A205DE7-80E6-4969-9496-607B100703C8}" type="presOf" srcId="{00C1D759-EDBC-4968-B413-AB089EE2DCFE}" destId="{043CD118-CB11-45A3-9139-03B93820B37C}" srcOrd="0" destOrd="0" presId="urn:microsoft.com/office/officeart/2005/8/layout/radial4"/>
    <dgm:cxn modelId="{00303E13-A005-4C6B-A2FA-1F2DFA80E98C}" type="presOf" srcId="{AB786C01-CFD1-4FC4-9E5F-9E85E759D6DB}" destId="{1D668744-3496-4E6C-A729-A636623EB8A3}" srcOrd="0" destOrd="0" presId="urn:microsoft.com/office/officeart/2005/8/layout/radial4"/>
    <dgm:cxn modelId="{0AC770F1-DFEE-465D-8219-57B79B4E383D}" type="presOf" srcId="{C452DE0D-F043-4E3D-8509-8860B9F2D593}" destId="{E58F2C9D-4286-449A-A40C-312A24DD26EA}" srcOrd="0" destOrd="0" presId="urn:microsoft.com/office/officeart/2005/8/layout/radial4"/>
    <dgm:cxn modelId="{B4EB20D6-A98E-414D-BB8F-E2ECE8396D15}" type="presOf" srcId="{3BE7D1E0-5380-40AB-BF46-7EB376A197C4}" destId="{4FA413BD-D16A-4843-8841-90C47A372B71}" srcOrd="0" destOrd="0" presId="urn:microsoft.com/office/officeart/2005/8/layout/radial4"/>
    <dgm:cxn modelId="{ED9DF420-BA27-4FB1-A77D-AC23F1421A7D}" type="presOf" srcId="{91525C6F-1333-4865-8C7C-30F862F23B70}" destId="{B2C151AA-7C5E-4C19-AE2B-170F73F3FEB8}" srcOrd="0" destOrd="0" presId="urn:microsoft.com/office/officeart/2005/8/layout/radial4"/>
    <dgm:cxn modelId="{D8378E06-7DEB-4717-8F63-4FAC0C7D8248}" type="presParOf" srcId="{22F9CA25-8569-423C-BAF7-7A22778A0D98}" destId="{B2C151AA-7C5E-4C19-AE2B-170F73F3FEB8}" srcOrd="0" destOrd="0" presId="urn:microsoft.com/office/officeart/2005/8/layout/radial4"/>
    <dgm:cxn modelId="{34C04801-0F8A-4954-817F-1041D7A2AC8A}" type="presParOf" srcId="{22F9CA25-8569-423C-BAF7-7A22778A0D98}" destId="{4FA413BD-D16A-4843-8841-90C47A372B71}" srcOrd="1" destOrd="0" presId="urn:microsoft.com/office/officeart/2005/8/layout/radial4"/>
    <dgm:cxn modelId="{04FFF64D-2B44-4F50-A6CC-573E0E4ABCB3}" type="presParOf" srcId="{22F9CA25-8569-423C-BAF7-7A22778A0D98}" destId="{B1C57C3D-7F5E-4439-9F23-14D152E5A2D2}" srcOrd="2" destOrd="0" presId="urn:microsoft.com/office/officeart/2005/8/layout/radial4"/>
    <dgm:cxn modelId="{B078E989-D970-4C4C-AFC0-EF36BF7FC601}" type="presParOf" srcId="{22F9CA25-8569-423C-BAF7-7A22778A0D98}" destId="{3022047D-9067-4527-9FFA-4CEB7709FB2D}" srcOrd="3" destOrd="0" presId="urn:microsoft.com/office/officeart/2005/8/layout/radial4"/>
    <dgm:cxn modelId="{9636C64B-F34C-490D-A122-EB4F49EDC0C8}" type="presParOf" srcId="{22F9CA25-8569-423C-BAF7-7A22778A0D98}" destId="{043CD118-CB11-45A3-9139-03B93820B37C}" srcOrd="4" destOrd="0" presId="urn:microsoft.com/office/officeart/2005/8/layout/radial4"/>
    <dgm:cxn modelId="{4CB8945D-F6D8-4ECC-B3C9-66E133B6787D}" type="presParOf" srcId="{22F9CA25-8569-423C-BAF7-7A22778A0D98}" destId="{7696C7A8-A69B-458E-9785-6E3E4F6C27FF}" srcOrd="5" destOrd="0" presId="urn:microsoft.com/office/officeart/2005/8/layout/radial4"/>
    <dgm:cxn modelId="{DAC54D80-2630-4C08-ABC0-3A705B9F269E}" type="presParOf" srcId="{22F9CA25-8569-423C-BAF7-7A22778A0D98}" destId="{1D668744-3496-4E6C-A729-A636623EB8A3}" srcOrd="6" destOrd="0" presId="urn:microsoft.com/office/officeart/2005/8/layout/radial4"/>
    <dgm:cxn modelId="{95FDC127-BF12-4B08-9FB0-8E87318BE5DF}" type="presParOf" srcId="{22F9CA25-8569-423C-BAF7-7A22778A0D98}" destId="{E58F2C9D-4286-449A-A40C-312A24DD26EA}" srcOrd="7" destOrd="0" presId="urn:microsoft.com/office/officeart/2005/8/layout/radial4"/>
    <dgm:cxn modelId="{780F424C-E78B-46A5-92B7-735B905AC1BA}" type="presParOf" srcId="{22F9CA25-8569-423C-BAF7-7A22778A0D98}" destId="{C0BF54C3-E853-4CBE-80DC-3D887D364C5D}"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7B943B-F574-4D65-A713-0D3D6A56484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id-ID"/>
        </a:p>
      </dgm:t>
    </dgm:pt>
    <dgm:pt modelId="{D8B6FEB2-F9CD-4220-80D7-4F614AE17777}">
      <dgm:prSet custT="1"/>
      <dgm:spPr/>
      <dgm:t>
        <a:bodyPr/>
        <a:lstStyle/>
        <a:p>
          <a:pPr rtl="0"/>
          <a:r>
            <a:rPr lang="id-ID" sz="2400" dirty="0" smtClean="0"/>
            <a:t>Promotif : Kelompok Masyarakat sehat</a:t>
          </a:r>
          <a:endParaRPr lang="id-ID" sz="2400" dirty="0"/>
        </a:p>
      </dgm:t>
    </dgm:pt>
    <dgm:pt modelId="{B6E85758-92E2-4E9E-BB9F-3E7BBE1E209A}" type="parTrans" cxnId="{3EE0B416-7B0C-4334-8D4B-2D1E485A11F3}">
      <dgm:prSet/>
      <dgm:spPr/>
      <dgm:t>
        <a:bodyPr/>
        <a:lstStyle/>
        <a:p>
          <a:endParaRPr lang="id-ID"/>
        </a:p>
      </dgm:t>
    </dgm:pt>
    <dgm:pt modelId="{A7544DF5-3EDA-48E2-B2C0-3235CD529DC1}" type="sibTrans" cxnId="{3EE0B416-7B0C-4334-8D4B-2D1E485A11F3}">
      <dgm:prSet/>
      <dgm:spPr/>
      <dgm:t>
        <a:bodyPr/>
        <a:lstStyle/>
        <a:p>
          <a:endParaRPr lang="id-ID"/>
        </a:p>
      </dgm:t>
    </dgm:pt>
    <dgm:pt modelId="{574666F3-A799-4AA8-B823-C468498980B8}">
      <dgm:prSet custT="1"/>
      <dgm:spPr/>
      <dgm:t>
        <a:bodyPr/>
        <a:lstStyle/>
        <a:p>
          <a:pPr rtl="0"/>
          <a:r>
            <a:rPr lang="id-ID" sz="1800" dirty="0" smtClean="0"/>
            <a:t>Preventif : Kelompok orang dengan risiko tinggi</a:t>
          </a:r>
          <a:endParaRPr lang="id-ID" sz="1800" dirty="0"/>
        </a:p>
      </dgm:t>
    </dgm:pt>
    <dgm:pt modelId="{BF259329-E6F9-4792-BAF0-416A84690CE2}" type="parTrans" cxnId="{2E2F9D12-1432-493B-912A-89F5D1533960}">
      <dgm:prSet/>
      <dgm:spPr/>
      <dgm:t>
        <a:bodyPr/>
        <a:lstStyle/>
        <a:p>
          <a:endParaRPr lang="id-ID"/>
        </a:p>
      </dgm:t>
    </dgm:pt>
    <dgm:pt modelId="{8124B65D-3647-4F18-92BF-0C4E22E9CDC2}" type="sibTrans" cxnId="{2E2F9D12-1432-493B-912A-89F5D1533960}">
      <dgm:prSet/>
      <dgm:spPr/>
      <dgm:t>
        <a:bodyPr/>
        <a:lstStyle/>
        <a:p>
          <a:endParaRPr lang="id-ID"/>
        </a:p>
      </dgm:t>
    </dgm:pt>
    <dgm:pt modelId="{D6993788-FAC2-4745-820B-584C4138FFBE}">
      <dgm:prSet custT="1"/>
      <dgm:spPr/>
      <dgm:t>
        <a:bodyPr/>
        <a:lstStyle/>
        <a:p>
          <a:pPr rtl="0"/>
          <a:r>
            <a:rPr lang="id-ID" sz="2400" dirty="0" smtClean="0"/>
            <a:t>Kuratif : Kelompok orang sakit (Pasien)</a:t>
          </a:r>
          <a:endParaRPr lang="id-ID" sz="2400" dirty="0"/>
        </a:p>
      </dgm:t>
    </dgm:pt>
    <dgm:pt modelId="{26D85DD2-B96F-45B1-BA59-BAD30B9F4F63}" type="parTrans" cxnId="{073AFCD4-DB66-4F38-A001-5BBA06B0BB64}">
      <dgm:prSet/>
      <dgm:spPr/>
      <dgm:t>
        <a:bodyPr/>
        <a:lstStyle/>
        <a:p>
          <a:endParaRPr lang="id-ID"/>
        </a:p>
      </dgm:t>
    </dgm:pt>
    <dgm:pt modelId="{8B29F4C9-8571-458F-96E6-1328CBCB5FCB}" type="sibTrans" cxnId="{073AFCD4-DB66-4F38-A001-5BBA06B0BB64}">
      <dgm:prSet/>
      <dgm:spPr/>
      <dgm:t>
        <a:bodyPr/>
        <a:lstStyle/>
        <a:p>
          <a:endParaRPr lang="id-ID"/>
        </a:p>
      </dgm:t>
    </dgm:pt>
    <dgm:pt modelId="{432D2F54-F6B6-4958-B6F2-56D402A7737B}">
      <dgm:prSet custT="1"/>
      <dgm:spPr/>
      <dgm:t>
        <a:bodyPr/>
        <a:lstStyle/>
        <a:p>
          <a:pPr rtl="0"/>
          <a:r>
            <a:rPr lang="id-ID" sz="1800" dirty="0" smtClean="0"/>
            <a:t>Rehabilitatif : Kelompok orang yang baru sembuh dari penyakit</a:t>
          </a:r>
          <a:endParaRPr lang="id-ID" sz="1800" dirty="0"/>
        </a:p>
      </dgm:t>
    </dgm:pt>
    <dgm:pt modelId="{3F87D721-66D8-46A7-9B3F-8F0AEA1D5C43}" type="parTrans" cxnId="{8DA223D7-1AD6-4F64-A832-7B4ABACA25AA}">
      <dgm:prSet/>
      <dgm:spPr/>
      <dgm:t>
        <a:bodyPr/>
        <a:lstStyle/>
        <a:p>
          <a:endParaRPr lang="id-ID"/>
        </a:p>
      </dgm:t>
    </dgm:pt>
    <dgm:pt modelId="{8610F616-8557-4DC8-B1FF-B09752772D5C}" type="sibTrans" cxnId="{8DA223D7-1AD6-4F64-A832-7B4ABACA25AA}">
      <dgm:prSet/>
      <dgm:spPr/>
      <dgm:t>
        <a:bodyPr/>
        <a:lstStyle/>
        <a:p>
          <a:endParaRPr lang="id-ID"/>
        </a:p>
      </dgm:t>
    </dgm:pt>
    <dgm:pt modelId="{C0173BE4-A2A6-48C5-A39D-1A8BBD1ABFC8}" type="pres">
      <dgm:prSet presAssocID="{107B943B-F574-4D65-A713-0D3D6A56484A}" presName="linear" presStyleCnt="0">
        <dgm:presLayoutVars>
          <dgm:dir/>
          <dgm:animLvl val="lvl"/>
          <dgm:resizeHandles val="exact"/>
        </dgm:presLayoutVars>
      </dgm:prSet>
      <dgm:spPr/>
      <dgm:t>
        <a:bodyPr/>
        <a:lstStyle/>
        <a:p>
          <a:endParaRPr lang="id-ID"/>
        </a:p>
      </dgm:t>
    </dgm:pt>
    <dgm:pt modelId="{631CBB25-E056-4F49-B4C7-141438FE88E0}" type="pres">
      <dgm:prSet presAssocID="{D8B6FEB2-F9CD-4220-80D7-4F614AE17777}" presName="parentLin" presStyleCnt="0"/>
      <dgm:spPr/>
    </dgm:pt>
    <dgm:pt modelId="{5EBB91A2-8E50-4396-A579-647D4F2AABD4}" type="pres">
      <dgm:prSet presAssocID="{D8B6FEB2-F9CD-4220-80D7-4F614AE17777}" presName="parentLeftMargin" presStyleLbl="node1" presStyleIdx="0" presStyleCnt="2"/>
      <dgm:spPr/>
      <dgm:t>
        <a:bodyPr/>
        <a:lstStyle/>
        <a:p>
          <a:endParaRPr lang="id-ID"/>
        </a:p>
      </dgm:t>
    </dgm:pt>
    <dgm:pt modelId="{CC0A4324-6F25-441D-A506-58BF7F5D7EDF}" type="pres">
      <dgm:prSet presAssocID="{D8B6FEB2-F9CD-4220-80D7-4F614AE17777}" presName="parentText" presStyleLbl="node1" presStyleIdx="0" presStyleCnt="2">
        <dgm:presLayoutVars>
          <dgm:chMax val="0"/>
          <dgm:bulletEnabled val="1"/>
        </dgm:presLayoutVars>
      </dgm:prSet>
      <dgm:spPr/>
      <dgm:t>
        <a:bodyPr/>
        <a:lstStyle/>
        <a:p>
          <a:endParaRPr lang="id-ID"/>
        </a:p>
      </dgm:t>
    </dgm:pt>
    <dgm:pt modelId="{96B08DE6-BCD2-4B33-88F6-C0A6C78C00F2}" type="pres">
      <dgm:prSet presAssocID="{D8B6FEB2-F9CD-4220-80D7-4F614AE17777}" presName="negativeSpace" presStyleCnt="0"/>
      <dgm:spPr/>
    </dgm:pt>
    <dgm:pt modelId="{44F9B125-53C1-4D9D-946F-FBDCB271211F}" type="pres">
      <dgm:prSet presAssocID="{D8B6FEB2-F9CD-4220-80D7-4F614AE17777}" presName="childText" presStyleLbl="conFgAcc1" presStyleIdx="0" presStyleCnt="2">
        <dgm:presLayoutVars>
          <dgm:bulletEnabled val="1"/>
        </dgm:presLayoutVars>
      </dgm:prSet>
      <dgm:spPr/>
      <dgm:t>
        <a:bodyPr/>
        <a:lstStyle/>
        <a:p>
          <a:endParaRPr lang="id-ID"/>
        </a:p>
      </dgm:t>
    </dgm:pt>
    <dgm:pt modelId="{DE8986F4-20E2-453C-8148-962C88791339}" type="pres">
      <dgm:prSet presAssocID="{A7544DF5-3EDA-48E2-B2C0-3235CD529DC1}" presName="spaceBetweenRectangles" presStyleCnt="0"/>
      <dgm:spPr/>
    </dgm:pt>
    <dgm:pt modelId="{592DA683-E003-4FC3-9873-6FC4F8BD69FE}" type="pres">
      <dgm:prSet presAssocID="{D6993788-FAC2-4745-820B-584C4138FFBE}" presName="parentLin" presStyleCnt="0"/>
      <dgm:spPr/>
    </dgm:pt>
    <dgm:pt modelId="{E251E1F7-0510-4F8D-ADB4-0C4404E45655}" type="pres">
      <dgm:prSet presAssocID="{D6993788-FAC2-4745-820B-584C4138FFBE}" presName="parentLeftMargin" presStyleLbl="node1" presStyleIdx="0" presStyleCnt="2"/>
      <dgm:spPr/>
      <dgm:t>
        <a:bodyPr/>
        <a:lstStyle/>
        <a:p>
          <a:endParaRPr lang="id-ID"/>
        </a:p>
      </dgm:t>
    </dgm:pt>
    <dgm:pt modelId="{F319945A-AE2F-4DAD-B98D-A7D62D763547}" type="pres">
      <dgm:prSet presAssocID="{D6993788-FAC2-4745-820B-584C4138FFBE}" presName="parentText" presStyleLbl="node1" presStyleIdx="1" presStyleCnt="2">
        <dgm:presLayoutVars>
          <dgm:chMax val="0"/>
          <dgm:bulletEnabled val="1"/>
        </dgm:presLayoutVars>
      </dgm:prSet>
      <dgm:spPr/>
      <dgm:t>
        <a:bodyPr/>
        <a:lstStyle/>
        <a:p>
          <a:endParaRPr lang="id-ID"/>
        </a:p>
      </dgm:t>
    </dgm:pt>
    <dgm:pt modelId="{9F27C3C4-B255-4A3A-9E2F-5DADA1515B0C}" type="pres">
      <dgm:prSet presAssocID="{D6993788-FAC2-4745-820B-584C4138FFBE}" presName="negativeSpace" presStyleCnt="0"/>
      <dgm:spPr/>
    </dgm:pt>
    <dgm:pt modelId="{9F121996-D092-4105-8446-BECA91C461BB}" type="pres">
      <dgm:prSet presAssocID="{D6993788-FAC2-4745-820B-584C4138FFBE}" presName="childText" presStyleLbl="conFgAcc1" presStyleIdx="1" presStyleCnt="2">
        <dgm:presLayoutVars>
          <dgm:bulletEnabled val="1"/>
        </dgm:presLayoutVars>
      </dgm:prSet>
      <dgm:spPr/>
      <dgm:t>
        <a:bodyPr/>
        <a:lstStyle/>
        <a:p>
          <a:endParaRPr lang="id-ID"/>
        </a:p>
      </dgm:t>
    </dgm:pt>
  </dgm:ptLst>
  <dgm:cxnLst>
    <dgm:cxn modelId="{8853C37D-3EE0-4889-AFFE-6E49679B7257}" type="presOf" srcId="{574666F3-A799-4AA8-B823-C468498980B8}" destId="{44F9B125-53C1-4D9D-946F-FBDCB271211F}" srcOrd="0" destOrd="0" presId="urn:microsoft.com/office/officeart/2005/8/layout/list1"/>
    <dgm:cxn modelId="{073AFCD4-DB66-4F38-A001-5BBA06B0BB64}" srcId="{107B943B-F574-4D65-A713-0D3D6A56484A}" destId="{D6993788-FAC2-4745-820B-584C4138FFBE}" srcOrd="1" destOrd="0" parTransId="{26D85DD2-B96F-45B1-BA59-BAD30B9F4F63}" sibTransId="{8B29F4C9-8571-458F-96E6-1328CBCB5FCB}"/>
    <dgm:cxn modelId="{4B99C3C8-9BDB-4E68-B0C2-F61D58F31850}" type="presOf" srcId="{107B943B-F574-4D65-A713-0D3D6A56484A}" destId="{C0173BE4-A2A6-48C5-A39D-1A8BBD1ABFC8}" srcOrd="0" destOrd="0" presId="urn:microsoft.com/office/officeart/2005/8/layout/list1"/>
    <dgm:cxn modelId="{9D6F3C44-F5CD-4382-A82D-49AD24FD0A5D}" type="presOf" srcId="{D8B6FEB2-F9CD-4220-80D7-4F614AE17777}" destId="{5EBB91A2-8E50-4396-A579-647D4F2AABD4}" srcOrd="0" destOrd="0" presId="urn:microsoft.com/office/officeart/2005/8/layout/list1"/>
    <dgm:cxn modelId="{FCB29F93-9020-4E7C-A90C-3E4F6AC53B1E}" type="presOf" srcId="{432D2F54-F6B6-4958-B6F2-56D402A7737B}" destId="{9F121996-D092-4105-8446-BECA91C461BB}" srcOrd="0" destOrd="0" presId="urn:microsoft.com/office/officeart/2005/8/layout/list1"/>
    <dgm:cxn modelId="{2E2F9D12-1432-493B-912A-89F5D1533960}" srcId="{D8B6FEB2-F9CD-4220-80D7-4F614AE17777}" destId="{574666F3-A799-4AA8-B823-C468498980B8}" srcOrd="0" destOrd="0" parTransId="{BF259329-E6F9-4792-BAF0-416A84690CE2}" sibTransId="{8124B65D-3647-4F18-92BF-0C4E22E9CDC2}"/>
    <dgm:cxn modelId="{CD58F623-17B6-4A47-B1F8-C3D34CFEAC5E}" type="presOf" srcId="{D6993788-FAC2-4745-820B-584C4138FFBE}" destId="{E251E1F7-0510-4F8D-ADB4-0C4404E45655}" srcOrd="0" destOrd="0" presId="urn:microsoft.com/office/officeart/2005/8/layout/list1"/>
    <dgm:cxn modelId="{DB15D624-E13A-4197-A8F7-6F8F753060F4}" type="presOf" srcId="{D8B6FEB2-F9CD-4220-80D7-4F614AE17777}" destId="{CC0A4324-6F25-441D-A506-58BF7F5D7EDF}" srcOrd="1" destOrd="0" presId="urn:microsoft.com/office/officeart/2005/8/layout/list1"/>
    <dgm:cxn modelId="{8DA223D7-1AD6-4F64-A832-7B4ABACA25AA}" srcId="{D6993788-FAC2-4745-820B-584C4138FFBE}" destId="{432D2F54-F6B6-4958-B6F2-56D402A7737B}" srcOrd="0" destOrd="0" parTransId="{3F87D721-66D8-46A7-9B3F-8F0AEA1D5C43}" sibTransId="{8610F616-8557-4DC8-B1FF-B09752772D5C}"/>
    <dgm:cxn modelId="{3EE0B416-7B0C-4334-8D4B-2D1E485A11F3}" srcId="{107B943B-F574-4D65-A713-0D3D6A56484A}" destId="{D8B6FEB2-F9CD-4220-80D7-4F614AE17777}" srcOrd="0" destOrd="0" parTransId="{B6E85758-92E2-4E9E-BB9F-3E7BBE1E209A}" sibTransId="{A7544DF5-3EDA-48E2-B2C0-3235CD529DC1}"/>
    <dgm:cxn modelId="{90491454-A9AC-42B6-AECA-9AC985D515C0}" type="presOf" srcId="{D6993788-FAC2-4745-820B-584C4138FFBE}" destId="{F319945A-AE2F-4DAD-B98D-A7D62D763547}" srcOrd="1" destOrd="0" presId="urn:microsoft.com/office/officeart/2005/8/layout/list1"/>
    <dgm:cxn modelId="{3E19CA43-D6B6-40BC-A5AE-66EE6E239A54}" type="presParOf" srcId="{C0173BE4-A2A6-48C5-A39D-1A8BBD1ABFC8}" destId="{631CBB25-E056-4F49-B4C7-141438FE88E0}" srcOrd="0" destOrd="0" presId="urn:microsoft.com/office/officeart/2005/8/layout/list1"/>
    <dgm:cxn modelId="{0DDCD325-DAD4-4638-946A-F578C5114835}" type="presParOf" srcId="{631CBB25-E056-4F49-B4C7-141438FE88E0}" destId="{5EBB91A2-8E50-4396-A579-647D4F2AABD4}" srcOrd="0" destOrd="0" presId="urn:microsoft.com/office/officeart/2005/8/layout/list1"/>
    <dgm:cxn modelId="{A4F3BEDF-7CA7-471F-99EE-FBFE2CAC60BF}" type="presParOf" srcId="{631CBB25-E056-4F49-B4C7-141438FE88E0}" destId="{CC0A4324-6F25-441D-A506-58BF7F5D7EDF}" srcOrd="1" destOrd="0" presId="urn:microsoft.com/office/officeart/2005/8/layout/list1"/>
    <dgm:cxn modelId="{0AAEDC78-8B1A-4E4E-BFF9-19F946AFDE15}" type="presParOf" srcId="{C0173BE4-A2A6-48C5-A39D-1A8BBD1ABFC8}" destId="{96B08DE6-BCD2-4B33-88F6-C0A6C78C00F2}" srcOrd="1" destOrd="0" presId="urn:microsoft.com/office/officeart/2005/8/layout/list1"/>
    <dgm:cxn modelId="{C611F314-3F7C-4543-BD7F-9DF62EE8EB54}" type="presParOf" srcId="{C0173BE4-A2A6-48C5-A39D-1A8BBD1ABFC8}" destId="{44F9B125-53C1-4D9D-946F-FBDCB271211F}" srcOrd="2" destOrd="0" presId="urn:microsoft.com/office/officeart/2005/8/layout/list1"/>
    <dgm:cxn modelId="{C35C1553-24DE-4CB4-8EB2-B4D2F6FD402D}" type="presParOf" srcId="{C0173BE4-A2A6-48C5-A39D-1A8BBD1ABFC8}" destId="{DE8986F4-20E2-453C-8148-962C88791339}" srcOrd="3" destOrd="0" presId="urn:microsoft.com/office/officeart/2005/8/layout/list1"/>
    <dgm:cxn modelId="{4767E4D3-BED6-4F93-9525-E6993BE2A4EE}" type="presParOf" srcId="{C0173BE4-A2A6-48C5-A39D-1A8BBD1ABFC8}" destId="{592DA683-E003-4FC3-9873-6FC4F8BD69FE}" srcOrd="4" destOrd="0" presId="urn:microsoft.com/office/officeart/2005/8/layout/list1"/>
    <dgm:cxn modelId="{ABFB13C1-88F1-4409-ACD5-CAED56D49582}" type="presParOf" srcId="{592DA683-E003-4FC3-9873-6FC4F8BD69FE}" destId="{E251E1F7-0510-4F8D-ADB4-0C4404E45655}" srcOrd="0" destOrd="0" presId="urn:microsoft.com/office/officeart/2005/8/layout/list1"/>
    <dgm:cxn modelId="{531BC65A-CA73-4D59-8CCD-9D1AD851CADD}" type="presParOf" srcId="{592DA683-E003-4FC3-9873-6FC4F8BD69FE}" destId="{F319945A-AE2F-4DAD-B98D-A7D62D763547}" srcOrd="1" destOrd="0" presId="urn:microsoft.com/office/officeart/2005/8/layout/list1"/>
    <dgm:cxn modelId="{80555C4B-2D9C-4CE7-9A7F-0EF720BC6596}" type="presParOf" srcId="{C0173BE4-A2A6-48C5-A39D-1A8BBD1ABFC8}" destId="{9F27C3C4-B255-4A3A-9E2F-5DADA1515B0C}" srcOrd="5" destOrd="0" presId="urn:microsoft.com/office/officeart/2005/8/layout/list1"/>
    <dgm:cxn modelId="{81155C8A-867E-4D11-BC8D-91A73AE67E6D}" type="presParOf" srcId="{C0173BE4-A2A6-48C5-A39D-1A8BBD1ABFC8}" destId="{9F121996-D092-4105-8446-BECA91C461B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F13ADB6-51D1-4274-9612-5B347ECEEAE7}" type="doc">
      <dgm:prSet loTypeId="urn:microsoft.com/office/officeart/2005/8/layout/vList3" loCatId="list" qsTypeId="urn:microsoft.com/office/officeart/2005/8/quickstyle/simple1" qsCatId="simple" csTypeId="urn:microsoft.com/office/officeart/2005/8/colors/colorful5" csCatId="colorful"/>
      <dgm:spPr/>
      <dgm:t>
        <a:bodyPr/>
        <a:lstStyle/>
        <a:p>
          <a:endParaRPr lang="id-ID"/>
        </a:p>
      </dgm:t>
    </dgm:pt>
    <dgm:pt modelId="{2B7F95E6-920B-4ED0-BA53-6324305A0BD6}">
      <dgm:prSet/>
      <dgm:spPr/>
      <dgm:t>
        <a:bodyPr/>
        <a:lstStyle/>
        <a:p>
          <a:pPr rtl="0"/>
          <a:r>
            <a:rPr lang="id-ID" dirty="0" smtClean="0"/>
            <a:t>Peranan Tenaga Kesehatan</a:t>
          </a:r>
          <a:endParaRPr lang="id-ID" dirty="0"/>
        </a:p>
      </dgm:t>
    </dgm:pt>
    <dgm:pt modelId="{6AD26747-DE8A-4590-B4B8-FFBC0A183D44}" type="parTrans" cxnId="{F71FEBCF-7336-4E7A-829E-8D5AA0C30A2B}">
      <dgm:prSet/>
      <dgm:spPr/>
      <dgm:t>
        <a:bodyPr/>
        <a:lstStyle/>
        <a:p>
          <a:endParaRPr lang="id-ID"/>
        </a:p>
      </dgm:t>
    </dgm:pt>
    <dgm:pt modelId="{878B23D6-1E22-4091-80FF-258B0DA91D98}" type="sibTrans" cxnId="{F71FEBCF-7336-4E7A-829E-8D5AA0C30A2B}">
      <dgm:prSet/>
      <dgm:spPr/>
      <dgm:t>
        <a:bodyPr/>
        <a:lstStyle/>
        <a:p>
          <a:endParaRPr lang="id-ID"/>
        </a:p>
      </dgm:t>
    </dgm:pt>
    <dgm:pt modelId="{6BE17AD8-94B9-44E1-9D39-3A36D3F34865}" type="pres">
      <dgm:prSet presAssocID="{CF13ADB6-51D1-4274-9612-5B347ECEEAE7}" presName="linearFlow" presStyleCnt="0">
        <dgm:presLayoutVars>
          <dgm:dir/>
          <dgm:resizeHandles val="exact"/>
        </dgm:presLayoutVars>
      </dgm:prSet>
      <dgm:spPr/>
      <dgm:t>
        <a:bodyPr/>
        <a:lstStyle/>
        <a:p>
          <a:endParaRPr lang="id-ID"/>
        </a:p>
      </dgm:t>
    </dgm:pt>
    <dgm:pt modelId="{D7711F0C-D73E-4C9F-9D75-099506E380E9}" type="pres">
      <dgm:prSet presAssocID="{2B7F95E6-920B-4ED0-BA53-6324305A0BD6}" presName="composite" presStyleCnt="0"/>
      <dgm:spPr/>
    </dgm:pt>
    <dgm:pt modelId="{40545077-0582-4DA0-9A1C-773DBA7971CF}" type="pres">
      <dgm:prSet presAssocID="{2B7F95E6-920B-4ED0-BA53-6324305A0BD6}" presName="imgShp" presStyleLbl="fgImgPlace1" presStyleIdx="0" presStyleCnt="1"/>
      <dgm:spPr>
        <a:blipFill rotWithShape="0">
          <a:blip xmlns:r="http://schemas.openxmlformats.org/officeDocument/2006/relationships" r:embed="rId1"/>
          <a:stretch>
            <a:fillRect/>
          </a:stretch>
        </a:blipFill>
      </dgm:spPr>
    </dgm:pt>
    <dgm:pt modelId="{085531E0-42D1-4675-9ACE-7259BB08EF35}" type="pres">
      <dgm:prSet presAssocID="{2B7F95E6-920B-4ED0-BA53-6324305A0BD6}" presName="txShp" presStyleLbl="node1" presStyleIdx="0" presStyleCnt="1">
        <dgm:presLayoutVars>
          <dgm:bulletEnabled val="1"/>
        </dgm:presLayoutVars>
      </dgm:prSet>
      <dgm:spPr/>
      <dgm:t>
        <a:bodyPr/>
        <a:lstStyle/>
        <a:p>
          <a:endParaRPr lang="id-ID"/>
        </a:p>
      </dgm:t>
    </dgm:pt>
  </dgm:ptLst>
  <dgm:cxnLst>
    <dgm:cxn modelId="{F71FEBCF-7336-4E7A-829E-8D5AA0C30A2B}" srcId="{CF13ADB6-51D1-4274-9612-5B347ECEEAE7}" destId="{2B7F95E6-920B-4ED0-BA53-6324305A0BD6}" srcOrd="0" destOrd="0" parTransId="{6AD26747-DE8A-4590-B4B8-FFBC0A183D44}" sibTransId="{878B23D6-1E22-4091-80FF-258B0DA91D98}"/>
    <dgm:cxn modelId="{8FC2CA0C-8FE6-4324-B47E-23D9526E237E}" type="presOf" srcId="{2B7F95E6-920B-4ED0-BA53-6324305A0BD6}" destId="{085531E0-42D1-4675-9ACE-7259BB08EF35}" srcOrd="0" destOrd="0" presId="urn:microsoft.com/office/officeart/2005/8/layout/vList3"/>
    <dgm:cxn modelId="{90DAF141-96A9-4634-A1BE-B3A43A31C8DD}" type="presOf" srcId="{CF13ADB6-51D1-4274-9612-5B347ECEEAE7}" destId="{6BE17AD8-94B9-44E1-9D39-3A36D3F34865}" srcOrd="0" destOrd="0" presId="urn:microsoft.com/office/officeart/2005/8/layout/vList3"/>
    <dgm:cxn modelId="{A5E8352D-CA2E-4A9C-B12A-4371F5548901}" type="presParOf" srcId="{6BE17AD8-94B9-44E1-9D39-3A36D3F34865}" destId="{D7711F0C-D73E-4C9F-9D75-099506E380E9}" srcOrd="0" destOrd="0" presId="urn:microsoft.com/office/officeart/2005/8/layout/vList3"/>
    <dgm:cxn modelId="{704EB666-C98B-4DA4-AC93-E674EACA1E47}" type="presParOf" srcId="{D7711F0C-D73E-4C9F-9D75-099506E380E9}" destId="{40545077-0582-4DA0-9A1C-773DBA7971CF}" srcOrd="0" destOrd="0" presId="urn:microsoft.com/office/officeart/2005/8/layout/vList3"/>
    <dgm:cxn modelId="{88B4784B-9C3A-488F-B354-92EADCBC3523}" type="presParOf" srcId="{D7711F0C-D73E-4C9F-9D75-099506E380E9}" destId="{085531E0-42D1-4675-9ACE-7259BB08EF35}"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A19C9F-CF4D-4CC5-9316-7613B022C1C8}" type="doc">
      <dgm:prSet loTypeId="urn:microsoft.com/office/officeart/2005/8/layout/list1" loCatId="list" qsTypeId="urn:microsoft.com/office/officeart/2005/8/quickstyle/3d2#1" qsCatId="3D" csTypeId="urn:microsoft.com/office/officeart/2005/8/colors/accent1_2" csCatId="accent1" phldr="1"/>
      <dgm:spPr/>
      <dgm:t>
        <a:bodyPr/>
        <a:lstStyle/>
        <a:p>
          <a:endParaRPr lang="en-US"/>
        </a:p>
      </dgm:t>
    </dgm:pt>
    <dgm:pt modelId="{A70CC901-E02F-4AF2-A7D1-C6AB543792F4}">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algn="just"/>
          <a:r>
            <a:rPr lang="en-US" sz="1800" dirty="0" err="1">
              <a:sym typeface="Wingdings" pitchFamily="2" charset="2"/>
            </a:rPr>
            <a:t>M</a:t>
          </a:r>
          <a:r>
            <a:rPr lang="en-US" sz="1800" dirty="0" err="1"/>
            <a:t>asyarakat</a:t>
          </a:r>
          <a:r>
            <a:rPr lang="en-US" sz="1800" dirty="0"/>
            <a:t> </a:t>
          </a:r>
          <a:r>
            <a:rPr lang="en-US" sz="1800" dirty="0" err="1"/>
            <a:t>belum</a:t>
          </a:r>
          <a:r>
            <a:rPr lang="en-US" sz="1800" dirty="0"/>
            <a:t> </a:t>
          </a:r>
          <a:r>
            <a:rPr lang="en-US" sz="1800" dirty="0" err="1"/>
            <a:t>terlalu</a:t>
          </a:r>
          <a:r>
            <a:rPr lang="en-US" sz="1800" dirty="0"/>
            <a:t> </a:t>
          </a:r>
          <a:r>
            <a:rPr lang="en-US" sz="1800" dirty="0" err="1"/>
            <a:t>memahami</a:t>
          </a:r>
          <a:r>
            <a:rPr lang="en-US" sz="1800" dirty="0"/>
            <a:t> </a:t>
          </a:r>
          <a:r>
            <a:rPr lang="en-US" sz="1800" dirty="0" err="1"/>
            <a:t>arti</a:t>
          </a:r>
          <a:r>
            <a:rPr lang="en-US" sz="1800" dirty="0"/>
            <a:t> </a:t>
          </a:r>
          <a:r>
            <a:rPr lang="en-US" sz="1800" dirty="0" err="1"/>
            <a:t>pentingnya</a:t>
          </a:r>
          <a:r>
            <a:rPr lang="en-US" sz="1800" dirty="0"/>
            <a:t> </a:t>
          </a:r>
          <a:r>
            <a:rPr lang="en-US" sz="1800" dirty="0" err="1"/>
            <a:t>kesehatan</a:t>
          </a:r>
          <a:r>
            <a:rPr lang="en-US" sz="1800" dirty="0"/>
            <a:t> </a:t>
          </a:r>
          <a:r>
            <a:rPr lang="en-US" sz="1800" dirty="0" err="1"/>
            <a:t>dalam</a:t>
          </a:r>
          <a:r>
            <a:rPr lang="en-US" sz="1800" dirty="0"/>
            <a:t> </a:t>
          </a:r>
          <a:r>
            <a:rPr lang="en-US" sz="1800" dirty="0" err="1"/>
            <a:t>kehidupannya</a:t>
          </a:r>
          <a:r>
            <a:rPr lang="en-US" sz="1800" dirty="0"/>
            <a:t> </a:t>
          </a:r>
          <a:r>
            <a:rPr lang="en-US" sz="1800" dirty="0" err="1"/>
            <a:t>sehari-hari</a:t>
          </a:r>
          <a:endParaRPr lang="en-US" dirty="0"/>
        </a:p>
      </dgm:t>
    </dgm:pt>
    <dgm:pt modelId="{44E74C94-2226-462D-80E4-7171BE5588DA}" type="parTrans" cxnId="{2727B005-B547-4534-AF95-6A4DF56F4573}">
      <dgm:prSet/>
      <dgm:spPr/>
      <dgm:t>
        <a:bodyPr/>
        <a:lstStyle/>
        <a:p>
          <a:endParaRPr lang="en-US"/>
        </a:p>
      </dgm:t>
    </dgm:pt>
    <dgm:pt modelId="{A34B9948-3F07-48AC-9F17-FCBCB5248147}" type="sibTrans" cxnId="{2727B005-B547-4534-AF95-6A4DF56F4573}">
      <dgm:prSet/>
      <dgm:spPr/>
      <dgm:t>
        <a:bodyPr/>
        <a:lstStyle/>
        <a:p>
          <a:endParaRPr lang="en-US"/>
        </a:p>
      </dgm:t>
    </dgm:pt>
    <dgm:pt modelId="{A1E23992-75DD-4ADE-8273-4049A83CC1FF}">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800" dirty="0" err="1"/>
            <a:t>Adanya</a:t>
          </a:r>
          <a:r>
            <a:rPr lang="en-US" sz="1800" dirty="0"/>
            <a:t> </a:t>
          </a:r>
          <a:r>
            <a:rPr lang="en-US" sz="1800" dirty="0" err="1"/>
            <a:t>peraturan</a:t>
          </a:r>
          <a:r>
            <a:rPr lang="en-US" sz="1800" dirty="0"/>
            <a:t> </a:t>
          </a:r>
          <a:r>
            <a:rPr lang="en-US" sz="1800" dirty="0" err="1"/>
            <a:t>tertulis</a:t>
          </a:r>
          <a:r>
            <a:rPr lang="en-US" sz="1800" dirty="0"/>
            <a:t> yang </a:t>
          </a:r>
          <a:r>
            <a:rPr lang="en-US" sz="1800" dirty="0" err="1"/>
            <a:t>mengatur</a:t>
          </a:r>
          <a:r>
            <a:rPr lang="en-US" sz="1800" dirty="0"/>
            <a:t> </a:t>
          </a:r>
          <a:r>
            <a:rPr lang="en-US" sz="1800" dirty="0" err="1"/>
            <a:t>pembuangan</a:t>
          </a:r>
          <a:r>
            <a:rPr lang="en-US" sz="1800" dirty="0"/>
            <a:t> </a:t>
          </a:r>
          <a:r>
            <a:rPr lang="en-US" sz="1800" dirty="0" err="1"/>
            <a:t>limbah</a:t>
          </a:r>
          <a:r>
            <a:rPr lang="en-US" sz="1800" dirty="0"/>
            <a:t> </a:t>
          </a:r>
          <a:r>
            <a:rPr lang="en-US" sz="1800" dirty="0" err="1"/>
            <a:t>kotoran</a:t>
          </a:r>
          <a:r>
            <a:rPr lang="en-US" sz="1800" dirty="0"/>
            <a:t> </a:t>
          </a:r>
          <a:endParaRPr lang="en-US" dirty="0"/>
        </a:p>
      </dgm:t>
    </dgm:pt>
    <dgm:pt modelId="{DCD9BBDF-4A08-4D6E-BE7E-893C5304DD19}" type="parTrans" cxnId="{D1E115AE-10FC-4B00-B240-0BD7E8345DEB}">
      <dgm:prSet/>
      <dgm:spPr/>
      <dgm:t>
        <a:bodyPr/>
        <a:lstStyle/>
        <a:p>
          <a:endParaRPr lang="en-US"/>
        </a:p>
      </dgm:t>
    </dgm:pt>
    <dgm:pt modelId="{A0409601-91B1-47F0-A715-9AB861E0954C}" type="sibTrans" cxnId="{D1E115AE-10FC-4B00-B240-0BD7E8345DEB}">
      <dgm:prSet/>
      <dgm:spPr/>
      <dgm:t>
        <a:bodyPr/>
        <a:lstStyle/>
        <a:p>
          <a:endParaRPr lang="en-US"/>
        </a:p>
      </dgm:t>
    </dgm:pt>
    <dgm:pt modelId="{78C9F2C9-477A-453D-B92C-E143A7D1C4F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800" dirty="0"/>
            <a:t>Makin </a:t>
          </a:r>
          <a:r>
            <a:rPr lang="en-US" sz="1800" dirty="0" err="1"/>
            <a:t>menyadari</a:t>
          </a:r>
          <a:r>
            <a:rPr lang="en-US" sz="1800" dirty="0"/>
            <a:t> </a:t>
          </a:r>
          <a:r>
            <a:rPr lang="en-US" sz="1800" dirty="0" err="1"/>
            <a:t>pentingnya</a:t>
          </a:r>
          <a:r>
            <a:rPr lang="en-US" sz="1800" dirty="0"/>
            <a:t> </a:t>
          </a:r>
          <a:r>
            <a:rPr lang="en-US" sz="1800" dirty="0" err="1"/>
            <a:t>kesehatan</a:t>
          </a:r>
          <a:r>
            <a:rPr lang="en-US" sz="1800" dirty="0"/>
            <a:t> </a:t>
          </a:r>
          <a:r>
            <a:rPr lang="en-US" sz="1800" dirty="0" err="1"/>
            <a:t>masyarakat</a:t>
          </a:r>
          <a:r>
            <a:rPr lang="en-US" sz="1800" dirty="0"/>
            <a:t> </a:t>
          </a:r>
          <a:r>
            <a:rPr lang="en-US" sz="1800" dirty="0" err="1"/>
            <a:t>setelah</a:t>
          </a:r>
          <a:r>
            <a:rPr lang="en-US" sz="1800" dirty="0"/>
            <a:t> </a:t>
          </a:r>
          <a:r>
            <a:rPr lang="en-US" sz="1800" dirty="0" err="1" smtClean="0"/>
            <a:t>timbulnya</a:t>
          </a:r>
          <a:r>
            <a:rPr lang="en-US" sz="1800" dirty="0" smtClean="0"/>
            <a:t> </a:t>
          </a:r>
          <a:r>
            <a:rPr lang="en-US" sz="1800" dirty="0" err="1"/>
            <a:t>berbagai</a:t>
          </a:r>
          <a:r>
            <a:rPr lang="en-US" sz="1800" dirty="0"/>
            <a:t> </a:t>
          </a:r>
          <a:r>
            <a:rPr lang="en-US" sz="1800" dirty="0" err="1"/>
            <a:t>macam</a:t>
          </a:r>
          <a:r>
            <a:rPr lang="en-US" sz="1800" dirty="0"/>
            <a:t> </a:t>
          </a:r>
          <a:r>
            <a:rPr lang="en-US" sz="1800" dirty="0" err="1"/>
            <a:t>penyakit</a:t>
          </a:r>
          <a:r>
            <a:rPr lang="en-US" sz="1800" dirty="0"/>
            <a:t> </a:t>
          </a:r>
          <a:r>
            <a:rPr lang="en-US" sz="1800" dirty="0" err="1"/>
            <a:t>menular</a:t>
          </a:r>
          <a:endParaRPr lang="en-US" sz="1800" dirty="0"/>
        </a:p>
      </dgm:t>
    </dgm:pt>
    <dgm:pt modelId="{4BD2E347-467F-419C-A607-01E423A9FED2}" type="parTrans" cxnId="{E10FA58B-4E8C-49EF-8B86-9C83988D3BD7}">
      <dgm:prSet/>
      <dgm:spPr/>
      <dgm:t>
        <a:bodyPr/>
        <a:lstStyle/>
        <a:p>
          <a:endParaRPr lang="en-US"/>
        </a:p>
      </dgm:t>
    </dgm:pt>
    <dgm:pt modelId="{85380551-C3DC-473B-A31A-AD87EC465374}" type="sibTrans" cxnId="{E10FA58B-4E8C-49EF-8B86-9C83988D3BD7}">
      <dgm:prSet/>
      <dgm:spPr/>
      <dgm:t>
        <a:bodyPr/>
        <a:lstStyle/>
        <a:p>
          <a:endParaRPr lang="en-US"/>
        </a:p>
      </dgm:t>
    </dgm:pt>
    <dgm:pt modelId="{861928C1-4F05-40BC-844F-13A7D7E2B550}">
      <dgm:prSet custT="1"/>
      <dgm:spPr/>
      <dgm:t>
        <a:bodyPr/>
        <a:lstStyle/>
        <a:p>
          <a:pPr algn="just"/>
          <a:r>
            <a:rPr lang="en-US" sz="1800" dirty="0" err="1"/>
            <a:t>Tujuan</a:t>
          </a:r>
          <a:r>
            <a:rPr lang="en-US" sz="1800" dirty="0"/>
            <a:t> </a:t>
          </a:r>
          <a:r>
            <a:rPr lang="en-US" sz="1800" dirty="0" err="1"/>
            <a:t>awalnya</a:t>
          </a:r>
          <a:r>
            <a:rPr lang="en-US" sz="1800" dirty="0"/>
            <a:t> </a:t>
          </a:r>
          <a:r>
            <a:rPr lang="en-US" sz="1800" dirty="0" err="1"/>
            <a:t>tidak</a:t>
          </a:r>
          <a:r>
            <a:rPr lang="en-US" sz="1800" dirty="0"/>
            <a:t> </a:t>
          </a:r>
          <a:r>
            <a:rPr lang="en-US" sz="1800" dirty="0" err="1"/>
            <a:t>untuk</a:t>
          </a:r>
          <a:r>
            <a:rPr lang="en-US" sz="1800" dirty="0"/>
            <a:t> </a:t>
          </a:r>
          <a:r>
            <a:rPr lang="en-US" sz="1800" dirty="0" err="1"/>
            <a:t>kesehatan</a:t>
          </a:r>
          <a:r>
            <a:rPr lang="en-US" sz="1800" dirty="0"/>
            <a:t> </a:t>
          </a:r>
          <a:r>
            <a:rPr lang="en-US" sz="1800" dirty="0" err="1"/>
            <a:t>tetapi</a:t>
          </a:r>
          <a:r>
            <a:rPr lang="en-US" sz="1800" dirty="0"/>
            <a:t> </a:t>
          </a:r>
          <a:r>
            <a:rPr lang="en-US" sz="1800" dirty="0" err="1"/>
            <a:t>karena</a:t>
          </a:r>
          <a:r>
            <a:rPr lang="en-US" sz="1800" dirty="0"/>
            <a:t> </a:t>
          </a:r>
          <a:r>
            <a:rPr lang="en-US" sz="1800" dirty="0" err="1"/>
            <a:t>limbah</a:t>
          </a:r>
          <a:r>
            <a:rPr lang="en-US" sz="1800" dirty="0"/>
            <a:t> </a:t>
          </a:r>
          <a:r>
            <a:rPr lang="en-US" sz="1800" dirty="0" err="1"/>
            <a:t>menimbulkan</a:t>
          </a:r>
          <a:r>
            <a:rPr lang="en-US" sz="1800" dirty="0"/>
            <a:t> </a:t>
          </a:r>
          <a:r>
            <a:rPr lang="en-US" sz="1800" dirty="0" err="1"/>
            <a:t>bau</a:t>
          </a:r>
          <a:r>
            <a:rPr lang="en-US" sz="1800" dirty="0"/>
            <a:t> </a:t>
          </a:r>
          <a:r>
            <a:rPr lang="en-US" sz="1800" dirty="0" err="1"/>
            <a:t>tidak</a:t>
          </a:r>
          <a:r>
            <a:rPr lang="en-US" sz="1800" dirty="0"/>
            <a:t> </a:t>
          </a:r>
          <a:r>
            <a:rPr lang="en-US" sz="1800" dirty="0" err="1"/>
            <a:t>sedap</a:t>
          </a:r>
          <a:endParaRPr lang="en-US" dirty="0"/>
        </a:p>
      </dgm:t>
    </dgm:pt>
    <dgm:pt modelId="{F8D92F74-7CF8-414A-B2F3-2AA714377194}" type="parTrans" cxnId="{0B8DC4CF-6123-4F8C-9AEC-6A6CF86E3B8E}">
      <dgm:prSet/>
      <dgm:spPr/>
      <dgm:t>
        <a:bodyPr/>
        <a:lstStyle/>
        <a:p>
          <a:endParaRPr lang="en-US"/>
        </a:p>
      </dgm:t>
    </dgm:pt>
    <dgm:pt modelId="{6C8855DF-74BA-494B-9F16-08846A020263}" type="sibTrans" cxnId="{0B8DC4CF-6123-4F8C-9AEC-6A6CF86E3B8E}">
      <dgm:prSet/>
      <dgm:spPr/>
      <dgm:t>
        <a:bodyPr/>
        <a:lstStyle/>
        <a:p>
          <a:endParaRPr lang="en-US"/>
        </a:p>
      </dgm:t>
    </dgm:pt>
    <dgm:pt modelId="{C5C4F977-02DA-4308-B910-78434014B20D}">
      <dgm:prSet custT="1"/>
      <dgm:spPr/>
      <dgm:t>
        <a:bodyPr/>
        <a:lstStyle/>
        <a:p>
          <a:pPr algn="l"/>
          <a:r>
            <a:rPr lang="en-US" sz="1800" dirty="0" err="1"/>
            <a:t>upaya</a:t>
          </a:r>
          <a:r>
            <a:rPr lang="en-US" sz="1800" dirty="0"/>
            <a:t> </a:t>
          </a:r>
          <a:r>
            <a:rPr lang="en-US" sz="1800" dirty="0" err="1"/>
            <a:t>pemecahan</a:t>
          </a:r>
          <a:r>
            <a:rPr lang="en-US" sz="1800" dirty="0"/>
            <a:t> </a:t>
          </a:r>
          <a:r>
            <a:rPr lang="en-US" sz="1800" dirty="0" err="1"/>
            <a:t>masalah</a:t>
          </a:r>
          <a:r>
            <a:rPr lang="en-US" sz="1800" dirty="0"/>
            <a:t> </a:t>
          </a:r>
          <a:r>
            <a:rPr lang="en-US" sz="1800" dirty="0" err="1"/>
            <a:t>secara</a:t>
          </a:r>
          <a:r>
            <a:rPr lang="en-US" sz="1800" dirty="0"/>
            <a:t> </a:t>
          </a:r>
          <a:r>
            <a:rPr lang="en-US" sz="1800" dirty="0" err="1"/>
            <a:t>menyeluruh</a:t>
          </a:r>
          <a:r>
            <a:rPr lang="en-US" sz="1800" dirty="0"/>
            <a:t> </a:t>
          </a:r>
          <a:r>
            <a:rPr lang="en-US" sz="1800" dirty="0" err="1"/>
            <a:t>belum</a:t>
          </a:r>
          <a:r>
            <a:rPr lang="en-US" sz="1800" dirty="0"/>
            <a:t> </a:t>
          </a:r>
          <a:r>
            <a:rPr lang="en-US" sz="1800" dirty="0" err="1"/>
            <a:t>dilakukan</a:t>
          </a:r>
          <a:endParaRPr lang="en-US" dirty="0"/>
        </a:p>
      </dgm:t>
    </dgm:pt>
    <dgm:pt modelId="{0C3CBA81-F5B2-4CF3-9388-F87C0CF4E5B6}" type="parTrans" cxnId="{96020CA7-C661-44E9-ACB2-151284C93DE9}">
      <dgm:prSet/>
      <dgm:spPr/>
      <dgm:t>
        <a:bodyPr/>
        <a:lstStyle/>
        <a:p>
          <a:endParaRPr lang="en-US"/>
        </a:p>
      </dgm:t>
    </dgm:pt>
    <dgm:pt modelId="{8E091B66-91DF-4A25-8618-960C2BEE62BD}" type="sibTrans" cxnId="{96020CA7-C661-44E9-ACB2-151284C93DE9}">
      <dgm:prSet/>
      <dgm:spPr/>
      <dgm:t>
        <a:bodyPr/>
        <a:lstStyle/>
        <a:p>
          <a:endParaRPr lang="en-US"/>
        </a:p>
      </dgm:t>
    </dgm:pt>
    <dgm:pt modelId="{A6FA6709-AA5D-42A8-92E3-3B74EF22C637}" type="pres">
      <dgm:prSet presAssocID="{2FA19C9F-CF4D-4CC5-9316-7613B022C1C8}" presName="linear" presStyleCnt="0">
        <dgm:presLayoutVars>
          <dgm:dir/>
          <dgm:animLvl val="lvl"/>
          <dgm:resizeHandles val="exact"/>
        </dgm:presLayoutVars>
      </dgm:prSet>
      <dgm:spPr/>
      <dgm:t>
        <a:bodyPr/>
        <a:lstStyle/>
        <a:p>
          <a:endParaRPr lang="id-ID"/>
        </a:p>
      </dgm:t>
    </dgm:pt>
    <dgm:pt modelId="{4AE09DA0-3AEC-4646-9325-A93C2EF12DF9}" type="pres">
      <dgm:prSet presAssocID="{A70CC901-E02F-4AF2-A7D1-C6AB543792F4}" presName="parentLin" presStyleCnt="0"/>
      <dgm:spPr/>
    </dgm:pt>
    <dgm:pt modelId="{F474B2F2-E74D-440F-8002-C66AA3047221}" type="pres">
      <dgm:prSet presAssocID="{A70CC901-E02F-4AF2-A7D1-C6AB543792F4}" presName="parentLeftMargin" presStyleLbl="node1" presStyleIdx="0" presStyleCnt="3"/>
      <dgm:spPr/>
      <dgm:t>
        <a:bodyPr/>
        <a:lstStyle/>
        <a:p>
          <a:endParaRPr lang="id-ID"/>
        </a:p>
      </dgm:t>
    </dgm:pt>
    <dgm:pt modelId="{F7D1ED7B-5C4B-471F-9E3E-A400433748B5}" type="pres">
      <dgm:prSet presAssocID="{A70CC901-E02F-4AF2-A7D1-C6AB543792F4}" presName="parentText" presStyleLbl="node1" presStyleIdx="0" presStyleCnt="3" custScaleX="122269" custScaleY="228747" custLinFactY="-100000" custLinFactNeighborX="39671" custLinFactNeighborY="-192736">
        <dgm:presLayoutVars>
          <dgm:chMax val="0"/>
          <dgm:bulletEnabled val="1"/>
        </dgm:presLayoutVars>
      </dgm:prSet>
      <dgm:spPr/>
      <dgm:t>
        <a:bodyPr/>
        <a:lstStyle/>
        <a:p>
          <a:endParaRPr lang="id-ID"/>
        </a:p>
      </dgm:t>
    </dgm:pt>
    <dgm:pt modelId="{F4CE0681-4989-47B1-B68C-93C4C679E0DD}" type="pres">
      <dgm:prSet presAssocID="{A70CC901-E02F-4AF2-A7D1-C6AB543792F4}" presName="negativeSpace" presStyleCnt="0"/>
      <dgm:spPr/>
    </dgm:pt>
    <dgm:pt modelId="{63D87DDD-485C-4039-B820-78CB40B7A7AD}" type="pres">
      <dgm:prSet presAssocID="{A70CC901-E02F-4AF2-A7D1-C6AB543792F4}" presName="childText" presStyleLbl="conFgAcc1" presStyleIdx="0" presStyleCnt="3" custLinFactY="-10929" custLinFactNeighborY="-100000">
        <dgm:presLayoutVars>
          <dgm:bulletEnabled val="1"/>
        </dgm:presLayoutVars>
      </dgm:prSet>
      <dgm:spPr/>
    </dgm:pt>
    <dgm:pt modelId="{C3957C77-1953-49C7-9545-578368F2BBBC}" type="pres">
      <dgm:prSet presAssocID="{A34B9948-3F07-48AC-9F17-FCBCB5248147}" presName="spaceBetweenRectangles" presStyleCnt="0"/>
      <dgm:spPr/>
    </dgm:pt>
    <dgm:pt modelId="{D68E7072-07AD-4AB7-A64D-A63C9DAAC82E}" type="pres">
      <dgm:prSet presAssocID="{A1E23992-75DD-4ADE-8273-4049A83CC1FF}" presName="parentLin" presStyleCnt="0"/>
      <dgm:spPr/>
    </dgm:pt>
    <dgm:pt modelId="{F2AF7674-D60C-4899-9914-2309874C27EB}" type="pres">
      <dgm:prSet presAssocID="{A1E23992-75DD-4ADE-8273-4049A83CC1FF}" presName="parentLeftMargin" presStyleLbl="node1" presStyleIdx="0" presStyleCnt="3"/>
      <dgm:spPr/>
      <dgm:t>
        <a:bodyPr/>
        <a:lstStyle/>
        <a:p>
          <a:endParaRPr lang="id-ID"/>
        </a:p>
      </dgm:t>
    </dgm:pt>
    <dgm:pt modelId="{A8B89892-B854-4930-BCDA-1EC2C94A89A8}" type="pres">
      <dgm:prSet presAssocID="{A1E23992-75DD-4ADE-8273-4049A83CC1FF}" presName="parentText" presStyleLbl="node1" presStyleIdx="1" presStyleCnt="3" custScaleX="122269" custScaleY="226373" custLinFactNeighborX="39535" custLinFactNeighborY="-30428">
        <dgm:presLayoutVars>
          <dgm:chMax val="0"/>
          <dgm:bulletEnabled val="1"/>
        </dgm:presLayoutVars>
      </dgm:prSet>
      <dgm:spPr/>
      <dgm:t>
        <a:bodyPr/>
        <a:lstStyle/>
        <a:p>
          <a:endParaRPr lang="id-ID"/>
        </a:p>
      </dgm:t>
    </dgm:pt>
    <dgm:pt modelId="{0B69DEF0-7613-4F4A-839D-AE462FCFF095}" type="pres">
      <dgm:prSet presAssocID="{A1E23992-75DD-4ADE-8273-4049A83CC1FF}" presName="negativeSpace" presStyleCnt="0"/>
      <dgm:spPr/>
    </dgm:pt>
    <dgm:pt modelId="{2E0B0429-8B54-4196-AFE4-AA1FCB4DEB78}" type="pres">
      <dgm:prSet presAssocID="{A1E23992-75DD-4ADE-8273-4049A83CC1FF}" presName="childText" presStyleLbl="conFgAcc1" presStyleIdx="1" presStyleCnt="3" custLinFactY="-13303" custLinFactNeighborY="-100000">
        <dgm:presLayoutVars>
          <dgm:bulletEnabled val="1"/>
        </dgm:presLayoutVars>
      </dgm:prSet>
      <dgm:spPr/>
      <dgm:t>
        <a:bodyPr/>
        <a:lstStyle/>
        <a:p>
          <a:endParaRPr lang="id-ID"/>
        </a:p>
      </dgm:t>
    </dgm:pt>
    <dgm:pt modelId="{92D66C4C-2248-4383-A0AE-C111B21682DB}" type="pres">
      <dgm:prSet presAssocID="{A0409601-91B1-47F0-A715-9AB861E0954C}" presName="spaceBetweenRectangles" presStyleCnt="0"/>
      <dgm:spPr/>
    </dgm:pt>
    <dgm:pt modelId="{45B1A364-2CC9-4BE2-91A5-69B1B867F7AA}" type="pres">
      <dgm:prSet presAssocID="{78C9F2C9-477A-453D-B92C-E143A7D1C4FE}" presName="parentLin" presStyleCnt="0"/>
      <dgm:spPr/>
    </dgm:pt>
    <dgm:pt modelId="{C8775C18-6E5E-45E3-95F2-6A39D6BCE7E1}" type="pres">
      <dgm:prSet presAssocID="{78C9F2C9-477A-453D-B92C-E143A7D1C4FE}" presName="parentLeftMargin" presStyleLbl="node1" presStyleIdx="1" presStyleCnt="3"/>
      <dgm:spPr/>
      <dgm:t>
        <a:bodyPr/>
        <a:lstStyle/>
        <a:p>
          <a:endParaRPr lang="id-ID"/>
        </a:p>
      </dgm:t>
    </dgm:pt>
    <dgm:pt modelId="{1097B347-CB32-407B-ABBA-4411F8DFEDD9}" type="pres">
      <dgm:prSet presAssocID="{78C9F2C9-477A-453D-B92C-E143A7D1C4FE}" presName="parentText" presStyleLbl="node1" presStyleIdx="2" presStyleCnt="3" custScaleX="123520" custScaleY="278536" custLinFactNeighborX="56283" custLinFactNeighborY="-64298">
        <dgm:presLayoutVars>
          <dgm:chMax val="0"/>
          <dgm:bulletEnabled val="1"/>
        </dgm:presLayoutVars>
      </dgm:prSet>
      <dgm:spPr/>
      <dgm:t>
        <a:bodyPr/>
        <a:lstStyle/>
        <a:p>
          <a:endParaRPr lang="id-ID"/>
        </a:p>
      </dgm:t>
    </dgm:pt>
    <dgm:pt modelId="{7EB14AA3-7C9B-4560-8980-56EB58F1AC01}" type="pres">
      <dgm:prSet presAssocID="{78C9F2C9-477A-453D-B92C-E143A7D1C4FE}" presName="negativeSpace" presStyleCnt="0"/>
      <dgm:spPr/>
    </dgm:pt>
    <dgm:pt modelId="{5B619E87-BF55-4F6D-A7D7-924CB2784D41}" type="pres">
      <dgm:prSet presAssocID="{78C9F2C9-477A-453D-B92C-E143A7D1C4FE}" presName="childText" presStyleLbl="conFgAcc1" presStyleIdx="2" presStyleCnt="3" custLinFactNeighborY="-29696">
        <dgm:presLayoutVars>
          <dgm:bulletEnabled val="1"/>
        </dgm:presLayoutVars>
      </dgm:prSet>
      <dgm:spPr/>
      <dgm:t>
        <a:bodyPr/>
        <a:lstStyle/>
        <a:p>
          <a:endParaRPr lang="id-ID"/>
        </a:p>
      </dgm:t>
    </dgm:pt>
  </dgm:ptLst>
  <dgm:cxnLst>
    <dgm:cxn modelId="{E10FA58B-4E8C-49EF-8B86-9C83988D3BD7}" srcId="{2FA19C9F-CF4D-4CC5-9316-7613B022C1C8}" destId="{78C9F2C9-477A-453D-B92C-E143A7D1C4FE}" srcOrd="2" destOrd="0" parTransId="{4BD2E347-467F-419C-A607-01E423A9FED2}" sibTransId="{85380551-C3DC-473B-A31A-AD87EC465374}"/>
    <dgm:cxn modelId="{0B8DC4CF-6123-4F8C-9AEC-6A6CF86E3B8E}" srcId="{A1E23992-75DD-4ADE-8273-4049A83CC1FF}" destId="{861928C1-4F05-40BC-844F-13A7D7E2B550}" srcOrd="0" destOrd="0" parTransId="{F8D92F74-7CF8-414A-B2F3-2AA714377194}" sibTransId="{6C8855DF-74BA-494B-9F16-08846A020263}"/>
    <dgm:cxn modelId="{A7D3FD69-AAB5-40C7-8E8B-AFAFB4529025}" type="presOf" srcId="{A70CC901-E02F-4AF2-A7D1-C6AB543792F4}" destId="{F7D1ED7B-5C4B-471F-9E3E-A400433748B5}" srcOrd="1" destOrd="0" presId="urn:microsoft.com/office/officeart/2005/8/layout/list1"/>
    <dgm:cxn modelId="{A8EB7E6D-0598-4002-B661-938CF33D231C}" type="presOf" srcId="{861928C1-4F05-40BC-844F-13A7D7E2B550}" destId="{2E0B0429-8B54-4196-AFE4-AA1FCB4DEB78}" srcOrd="0" destOrd="0" presId="urn:microsoft.com/office/officeart/2005/8/layout/list1"/>
    <dgm:cxn modelId="{2929E39A-ADEA-4F88-905B-4BF693419700}" type="presOf" srcId="{C5C4F977-02DA-4308-B910-78434014B20D}" destId="{5B619E87-BF55-4F6D-A7D7-924CB2784D41}" srcOrd="0" destOrd="0" presId="urn:microsoft.com/office/officeart/2005/8/layout/list1"/>
    <dgm:cxn modelId="{832E1268-2F7D-42A2-A8E9-E9CD734A5AB5}" type="presOf" srcId="{A70CC901-E02F-4AF2-A7D1-C6AB543792F4}" destId="{F474B2F2-E74D-440F-8002-C66AA3047221}" srcOrd="0" destOrd="0" presId="urn:microsoft.com/office/officeart/2005/8/layout/list1"/>
    <dgm:cxn modelId="{64634791-0ED7-4B86-BB7A-051528A3201D}" type="presOf" srcId="{2FA19C9F-CF4D-4CC5-9316-7613B022C1C8}" destId="{A6FA6709-AA5D-42A8-92E3-3B74EF22C637}" srcOrd="0" destOrd="0" presId="urn:microsoft.com/office/officeart/2005/8/layout/list1"/>
    <dgm:cxn modelId="{D4EA3127-BFC8-4C3D-A73C-C644747F17CD}" type="presOf" srcId="{A1E23992-75DD-4ADE-8273-4049A83CC1FF}" destId="{F2AF7674-D60C-4899-9914-2309874C27EB}" srcOrd="0" destOrd="0" presId="urn:microsoft.com/office/officeart/2005/8/layout/list1"/>
    <dgm:cxn modelId="{2727B005-B547-4534-AF95-6A4DF56F4573}" srcId="{2FA19C9F-CF4D-4CC5-9316-7613B022C1C8}" destId="{A70CC901-E02F-4AF2-A7D1-C6AB543792F4}" srcOrd="0" destOrd="0" parTransId="{44E74C94-2226-462D-80E4-7171BE5588DA}" sibTransId="{A34B9948-3F07-48AC-9F17-FCBCB5248147}"/>
    <dgm:cxn modelId="{93FAB52F-F642-4E68-AC9E-9BAAFAECAAAF}" type="presOf" srcId="{78C9F2C9-477A-453D-B92C-E143A7D1C4FE}" destId="{1097B347-CB32-407B-ABBA-4411F8DFEDD9}" srcOrd="1" destOrd="0" presId="urn:microsoft.com/office/officeart/2005/8/layout/list1"/>
    <dgm:cxn modelId="{96020CA7-C661-44E9-ACB2-151284C93DE9}" srcId="{78C9F2C9-477A-453D-B92C-E143A7D1C4FE}" destId="{C5C4F977-02DA-4308-B910-78434014B20D}" srcOrd="0" destOrd="0" parTransId="{0C3CBA81-F5B2-4CF3-9388-F87C0CF4E5B6}" sibTransId="{8E091B66-91DF-4A25-8618-960C2BEE62BD}"/>
    <dgm:cxn modelId="{D1E115AE-10FC-4B00-B240-0BD7E8345DEB}" srcId="{2FA19C9F-CF4D-4CC5-9316-7613B022C1C8}" destId="{A1E23992-75DD-4ADE-8273-4049A83CC1FF}" srcOrd="1" destOrd="0" parTransId="{DCD9BBDF-4A08-4D6E-BE7E-893C5304DD19}" sibTransId="{A0409601-91B1-47F0-A715-9AB861E0954C}"/>
    <dgm:cxn modelId="{660285E5-61DA-4807-9E36-F722445C175B}" type="presOf" srcId="{78C9F2C9-477A-453D-B92C-E143A7D1C4FE}" destId="{C8775C18-6E5E-45E3-95F2-6A39D6BCE7E1}" srcOrd="0" destOrd="0" presId="urn:microsoft.com/office/officeart/2005/8/layout/list1"/>
    <dgm:cxn modelId="{D8CB2C1E-29DA-4334-A2FD-0BE14D40D79F}" type="presOf" srcId="{A1E23992-75DD-4ADE-8273-4049A83CC1FF}" destId="{A8B89892-B854-4930-BCDA-1EC2C94A89A8}" srcOrd="1" destOrd="0" presId="urn:microsoft.com/office/officeart/2005/8/layout/list1"/>
    <dgm:cxn modelId="{421D16A0-7B8E-49FC-ABFD-81EABA84AA42}" type="presParOf" srcId="{A6FA6709-AA5D-42A8-92E3-3B74EF22C637}" destId="{4AE09DA0-3AEC-4646-9325-A93C2EF12DF9}" srcOrd="0" destOrd="0" presId="urn:microsoft.com/office/officeart/2005/8/layout/list1"/>
    <dgm:cxn modelId="{37494A21-96F2-45B6-A587-AE7196DADEB0}" type="presParOf" srcId="{4AE09DA0-3AEC-4646-9325-A93C2EF12DF9}" destId="{F474B2F2-E74D-440F-8002-C66AA3047221}" srcOrd="0" destOrd="0" presId="urn:microsoft.com/office/officeart/2005/8/layout/list1"/>
    <dgm:cxn modelId="{A76E0C3A-DAD4-40EA-86E7-E3425541BE9C}" type="presParOf" srcId="{4AE09DA0-3AEC-4646-9325-A93C2EF12DF9}" destId="{F7D1ED7B-5C4B-471F-9E3E-A400433748B5}" srcOrd="1" destOrd="0" presId="urn:microsoft.com/office/officeart/2005/8/layout/list1"/>
    <dgm:cxn modelId="{33BD80E4-D27D-4ABC-B71D-753D93B87733}" type="presParOf" srcId="{A6FA6709-AA5D-42A8-92E3-3B74EF22C637}" destId="{F4CE0681-4989-47B1-B68C-93C4C679E0DD}" srcOrd="1" destOrd="0" presId="urn:microsoft.com/office/officeart/2005/8/layout/list1"/>
    <dgm:cxn modelId="{0BD422F4-58FA-44A9-891E-E8D5CE32EBB5}" type="presParOf" srcId="{A6FA6709-AA5D-42A8-92E3-3B74EF22C637}" destId="{63D87DDD-485C-4039-B820-78CB40B7A7AD}" srcOrd="2" destOrd="0" presId="urn:microsoft.com/office/officeart/2005/8/layout/list1"/>
    <dgm:cxn modelId="{06DF66EE-8AC9-4E92-B508-60ED85206DCC}" type="presParOf" srcId="{A6FA6709-AA5D-42A8-92E3-3B74EF22C637}" destId="{C3957C77-1953-49C7-9545-578368F2BBBC}" srcOrd="3" destOrd="0" presId="urn:microsoft.com/office/officeart/2005/8/layout/list1"/>
    <dgm:cxn modelId="{1B0E186F-2D39-4473-B9F9-00BDAD4B9B1A}" type="presParOf" srcId="{A6FA6709-AA5D-42A8-92E3-3B74EF22C637}" destId="{D68E7072-07AD-4AB7-A64D-A63C9DAAC82E}" srcOrd="4" destOrd="0" presId="urn:microsoft.com/office/officeart/2005/8/layout/list1"/>
    <dgm:cxn modelId="{6B0C6229-052C-4E65-B8B8-9A4B0F9954C0}" type="presParOf" srcId="{D68E7072-07AD-4AB7-A64D-A63C9DAAC82E}" destId="{F2AF7674-D60C-4899-9914-2309874C27EB}" srcOrd="0" destOrd="0" presId="urn:microsoft.com/office/officeart/2005/8/layout/list1"/>
    <dgm:cxn modelId="{44623FD5-1644-4474-B767-40B0E79A6891}" type="presParOf" srcId="{D68E7072-07AD-4AB7-A64D-A63C9DAAC82E}" destId="{A8B89892-B854-4930-BCDA-1EC2C94A89A8}" srcOrd="1" destOrd="0" presId="urn:microsoft.com/office/officeart/2005/8/layout/list1"/>
    <dgm:cxn modelId="{B88E1DB2-F063-4347-99DA-70ACF39C3E7B}" type="presParOf" srcId="{A6FA6709-AA5D-42A8-92E3-3B74EF22C637}" destId="{0B69DEF0-7613-4F4A-839D-AE462FCFF095}" srcOrd="5" destOrd="0" presId="urn:microsoft.com/office/officeart/2005/8/layout/list1"/>
    <dgm:cxn modelId="{0A350246-19BA-4CD5-A0F2-72BEC9371FE4}" type="presParOf" srcId="{A6FA6709-AA5D-42A8-92E3-3B74EF22C637}" destId="{2E0B0429-8B54-4196-AFE4-AA1FCB4DEB78}" srcOrd="6" destOrd="0" presId="urn:microsoft.com/office/officeart/2005/8/layout/list1"/>
    <dgm:cxn modelId="{1AF8C695-76AB-43C8-AB64-5D96D18BA7A1}" type="presParOf" srcId="{A6FA6709-AA5D-42A8-92E3-3B74EF22C637}" destId="{92D66C4C-2248-4383-A0AE-C111B21682DB}" srcOrd="7" destOrd="0" presId="urn:microsoft.com/office/officeart/2005/8/layout/list1"/>
    <dgm:cxn modelId="{3A5BADE0-6C9F-469C-90F2-75D2F37ECABF}" type="presParOf" srcId="{A6FA6709-AA5D-42A8-92E3-3B74EF22C637}" destId="{45B1A364-2CC9-4BE2-91A5-69B1B867F7AA}" srcOrd="8" destOrd="0" presId="urn:microsoft.com/office/officeart/2005/8/layout/list1"/>
    <dgm:cxn modelId="{46F95AEC-8213-4FA9-B09D-0A2D7894FF9C}" type="presParOf" srcId="{45B1A364-2CC9-4BE2-91A5-69B1B867F7AA}" destId="{C8775C18-6E5E-45E3-95F2-6A39D6BCE7E1}" srcOrd="0" destOrd="0" presId="urn:microsoft.com/office/officeart/2005/8/layout/list1"/>
    <dgm:cxn modelId="{5D0B2F73-231C-4F21-A08B-E08A14F8F3D6}" type="presParOf" srcId="{45B1A364-2CC9-4BE2-91A5-69B1B867F7AA}" destId="{1097B347-CB32-407B-ABBA-4411F8DFEDD9}" srcOrd="1" destOrd="0" presId="urn:microsoft.com/office/officeart/2005/8/layout/list1"/>
    <dgm:cxn modelId="{F198B310-8073-4545-8926-BBAF42A2704B}" type="presParOf" srcId="{A6FA6709-AA5D-42A8-92E3-3B74EF22C637}" destId="{7EB14AA3-7C9B-4560-8980-56EB58F1AC01}" srcOrd="9" destOrd="0" presId="urn:microsoft.com/office/officeart/2005/8/layout/list1"/>
    <dgm:cxn modelId="{F2BD790A-A2B0-40D4-8B5E-A9FE680AAF96}" type="presParOf" srcId="{A6FA6709-AA5D-42A8-92E3-3B74EF22C637}" destId="{5B619E87-BF55-4F6D-A7D7-924CB2784D41}"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1BF8E5-F7FD-4AAA-BA1A-863E51B2ED28}" type="doc">
      <dgm:prSet loTypeId="urn:microsoft.com/office/officeart/2005/8/layout/vProcess5" loCatId="process" qsTypeId="urn:microsoft.com/office/officeart/2005/8/quickstyle/3d2#2" qsCatId="3D" csTypeId="urn:microsoft.com/office/officeart/2005/8/colors/accent1_2" csCatId="accent1" phldr="1"/>
      <dgm:spPr/>
      <dgm:t>
        <a:bodyPr/>
        <a:lstStyle/>
        <a:p>
          <a:endParaRPr lang="en-US"/>
        </a:p>
      </dgm:t>
    </dgm:pt>
    <dgm:pt modelId="{324C46AD-8284-41F2-A46F-E86A5B5D02B1}">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800" dirty="0" err="1"/>
            <a:t>Periode</a:t>
          </a:r>
          <a:r>
            <a:rPr lang="en-US" sz="1800" dirty="0"/>
            <a:t> </a:t>
          </a:r>
          <a:r>
            <a:rPr lang="en-US" sz="1800" dirty="0" err="1"/>
            <a:t>ini</a:t>
          </a:r>
          <a:r>
            <a:rPr lang="en-US" sz="1800" dirty="0"/>
            <a:t> </a:t>
          </a:r>
          <a:r>
            <a:rPr lang="en-US" sz="1800" dirty="0" err="1"/>
            <a:t>masalah</a:t>
          </a:r>
          <a:r>
            <a:rPr lang="en-US" sz="1800" dirty="0"/>
            <a:t> </a:t>
          </a:r>
          <a:r>
            <a:rPr lang="en-US" sz="1800" dirty="0" err="1"/>
            <a:t>penyakit</a:t>
          </a:r>
          <a:r>
            <a:rPr lang="en-US" sz="1800" dirty="0"/>
            <a:t> </a:t>
          </a:r>
          <a:r>
            <a:rPr lang="en-US" sz="1800" dirty="0" err="1"/>
            <a:t>merupakan</a:t>
          </a:r>
          <a:r>
            <a:rPr lang="en-US" sz="1800" dirty="0"/>
            <a:t> </a:t>
          </a:r>
          <a:r>
            <a:rPr lang="en-US" sz="1800" dirty="0" err="1"/>
            <a:t>masalah</a:t>
          </a:r>
          <a:r>
            <a:rPr lang="en-US" sz="1800" dirty="0"/>
            <a:t> yang </a:t>
          </a:r>
          <a:r>
            <a:rPr lang="en-US" sz="1800" dirty="0" err="1"/>
            <a:t>komplek</a:t>
          </a:r>
          <a:endParaRPr lang="en-US" dirty="0"/>
        </a:p>
      </dgm:t>
    </dgm:pt>
    <dgm:pt modelId="{3AEEB04B-CD1B-43CB-9C46-58F844C49062}" type="parTrans" cxnId="{ECF70B20-A2EB-4F01-BE91-E9C2003162AC}">
      <dgm:prSet/>
      <dgm:spPr/>
      <dgm:t>
        <a:bodyPr/>
        <a:lstStyle/>
        <a:p>
          <a:endParaRPr lang="en-US"/>
        </a:p>
      </dgm:t>
    </dgm:pt>
    <dgm:pt modelId="{1D8AF2F5-0BB2-4835-B49E-C0B13EFCB53F}" type="sibTrans" cxnId="{ECF70B20-A2EB-4F01-BE91-E9C2003162AC}">
      <dgm:prSet/>
      <dgm:spPr/>
      <dgm:t>
        <a:bodyPr/>
        <a:lstStyle/>
        <a:p>
          <a:endParaRPr lang="en-US"/>
        </a:p>
      </dgm:t>
    </dgm:pt>
    <dgm:pt modelId="{6AD9A769-1CD1-46CA-8973-5195FF707A45}">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400" dirty="0" err="1"/>
            <a:t>Mulai</a:t>
          </a:r>
          <a:r>
            <a:rPr lang="en-US" sz="1400" dirty="0"/>
            <a:t> </a:t>
          </a:r>
          <a:r>
            <a:rPr lang="en-US" sz="1400" dirty="0" err="1"/>
            <a:t>ditemukan</a:t>
          </a:r>
          <a:r>
            <a:rPr lang="en-US" sz="1400" dirty="0"/>
            <a:t> </a:t>
          </a:r>
          <a:r>
            <a:rPr lang="en-US" sz="1400" dirty="0" err="1"/>
            <a:t>penyebab-penyebab</a:t>
          </a:r>
          <a:r>
            <a:rPr lang="en-US" sz="1400" dirty="0"/>
            <a:t> </a:t>
          </a:r>
          <a:r>
            <a:rPr lang="en-US" sz="1400" dirty="0" err="1"/>
            <a:t>penyakit</a:t>
          </a:r>
          <a:r>
            <a:rPr lang="en-US" sz="1400" dirty="0"/>
            <a:t> </a:t>
          </a:r>
          <a:r>
            <a:rPr lang="en-US" sz="1400" dirty="0" err="1"/>
            <a:t>dan</a:t>
          </a:r>
          <a:r>
            <a:rPr lang="en-US" sz="1400" dirty="0"/>
            <a:t> </a:t>
          </a:r>
          <a:r>
            <a:rPr lang="en-US" sz="1400" dirty="0" err="1"/>
            <a:t>vaksin</a:t>
          </a:r>
          <a:r>
            <a:rPr lang="en-US" sz="1400" dirty="0"/>
            <a:t> </a:t>
          </a:r>
          <a:r>
            <a:rPr lang="en-US" sz="1400" dirty="0" err="1"/>
            <a:t>sebagai</a:t>
          </a:r>
          <a:r>
            <a:rPr lang="en-US" sz="1400" dirty="0"/>
            <a:t> </a:t>
          </a:r>
          <a:r>
            <a:rPr lang="en-US" sz="1400" dirty="0" err="1"/>
            <a:t>pencegah</a:t>
          </a:r>
          <a:endParaRPr lang="en-US" sz="1400" dirty="0"/>
        </a:p>
        <a:p>
          <a:r>
            <a:rPr lang="en-US" sz="1400" dirty="0" err="1"/>
            <a:t>Lous</a:t>
          </a:r>
          <a:r>
            <a:rPr lang="en-US" sz="1400" dirty="0"/>
            <a:t> Pasteur </a:t>
          </a:r>
          <a:r>
            <a:rPr lang="en-US" sz="1400" dirty="0">
              <a:sym typeface="Wingdings" pitchFamily="2" charset="2"/>
            </a:rPr>
            <a:t></a:t>
          </a:r>
          <a:r>
            <a:rPr lang="en-US" sz="1400" dirty="0"/>
            <a:t> </a:t>
          </a:r>
          <a:r>
            <a:rPr lang="en-US" sz="1400" dirty="0" err="1"/>
            <a:t>vaksin</a:t>
          </a:r>
          <a:r>
            <a:rPr lang="en-US" sz="1400" dirty="0"/>
            <a:t> </a:t>
          </a:r>
          <a:r>
            <a:rPr lang="en-US" sz="1400" dirty="0" err="1"/>
            <a:t>pencegah</a:t>
          </a:r>
          <a:r>
            <a:rPr lang="en-US" sz="1400" dirty="0"/>
            <a:t> </a:t>
          </a:r>
          <a:r>
            <a:rPr lang="en-US" sz="1400" dirty="0" err="1"/>
            <a:t>cacar</a:t>
          </a:r>
          <a:endParaRPr lang="en-US" sz="1400" dirty="0"/>
        </a:p>
        <a:p>
          <a:r>
            <a:rPr lang="en-US" sz="1400" dirty="0" err="1"/>
            <a:t>Josep</a:t>
          </a:r>
          <a:r>
            <a:rPr lang="en-US" sz="1400" dirty="0"/>
            <a:t> Lister </a:t>
          </a:r>
          <a:r>
            <a:rPr lang="en-US" sz="1400" dirty="0">
              <a:sym typeface="Wingdings" pitchFamily="2" charset="2"/>
            </a:rPr>
            <a:t></a:t>
          </a:r>
          <a:r>
            <a:rPr lang="en-US" sz="1400" dirty="0"/>
            <a:t> </a:t>
          </a:r>
          <a:r>
            <a:rPr lang="en-US" sz="1400" dirty="0" err="1"/>
            <a:t>asam</a:t>
          </a:r>
          <a:r>
            <a:rPr lang="en-US" sz="1400" dirty="0"/>
            <a:t> </a:t>
          </a:r>
          <a:r>
            <a:rPr lang="en-US" sz="1400" dirty="0" err="1"/>
            <a:t>karbol</a:t>
          </a:r>
          <a:r>
            <a:rPr lang="en-US" sz="1400" dirty="0"/>
            <a:t> </a:t>
          </a:r>
          <a:r>
            <a:rPr lang="en-US" sz="1400" dirty="0" err="1"/>
            <a:t>untuk</a:t>
          </a:r>
          <a:r>
            <a:rPr lang="en-US" sz="1400" dirty="0"/>
            <a:t> </a:t>
          </a:r>
          <a:r>
            <a:rPr lang="en-US" sz="1400" dirty="0" err="1"/>
            <a:t>sterilisasi</a:t>
          </a:r>
          <a:r>
            <a:rPr lang="en-US" sz="1400" dirty="0"/>
            <a:t> </a:t>
          </a:r>
          <a:r>
            <a:rPr lang="en-US" sz="1400" dirty="0" err="1"/>
            <a:t>ruang</a:t>
          </a:r>
          <a:r>
            <a:rPr lang="en-US" sz="1400" dirty="0"/>
            <a:t> </a:t>
          </a:r>
          <a:r>
            <a:rPr lang="en-US" sz="1400" dirty="0" err="1"/>
            <a:t>operasi</a:t>
          </a:r>
          <a:r>
            <a:rPr lang="en-US" sz="1400" dirty="0"/>
            <a:t> </a:t>
          </a:r>
        </a:p>
        <a:p>
          <a:r>
            <a:rPr lang="en-US" sz="1400" dirty="0"/>
            <a:t>William </a:t>
          </a:r>
          <a:r>
            <a:rPr lang="en-US" sz="1400" dirty="0" err="1"/>
            <a:t>Marton</a:t>
          </a:r>
          <a:r>
            <a:rPr lang="en-US" sz="1400" dirty="0"/>
            <a:t> </a:t>
          </a:r>
          <a:r>
            <a:rPr lang="en-US" sz="1400" dirty="0">
              <a:sym typeface="Wingdings" pitchFamily="2" charset="2"/>
            </a:rPr>
            <a:t></a:t>
          </a:r>
          <a:r>
            <a:rPr lang="en-US" sz="1400" dirty="0"/>
            <a:t> ether </a:t>
          </a:r>
          <a:r>
            <a:rPr lang="en-US" sz="1400" dirty="0" err="1"/>
            <a:t>sebagai</a:t>
          </a:r>
          <a:r>
            <a:rPr lang="en-US" sz="1400" dirty="0"/>
            <a:t> </a:t>
          </a:r>
          <a:r>
            <a:rPr lang="en-US" sz="1400" dirty="0" err="1"/>
            <a:t>anestesi</a:t>
          </a:r>
          <a:r>
            <a:rPr lang="en-US" sz="1400" dirty="0"/>
            <a:t> </a:t>
          </a:r>
          <a:r>
            <a:rPr lang="en-US" sz="1400" dirty="0" err="1"/>
            <a:t>pada</a:t>
          </a:r>
          <a:r>
            <a:rPr lang="en-US" sz="1400" dirty="0"/>
            <a:t> </a:t>
          </a:r>
          <a:r>
            <a:rPr lang="en-US" sz="1400" dirty="0" err="1"/>
            <a:t>waktu</a:t>
          </a:r>
          <a:r>
            <a:rPr lang="en-US" sz="1400" dirty="0"/>
            <a:t> </a:t>
          </a:r>
          <a:r>
            <a:rPr lang="en-US" sz="1400" dirty="0" err="1"/>
            <a:t>operasi</a:t>
          </a:r>
          <a:endParaRPr lang="en-US" sz="1400" dirty="0"/>
        </a:p>
      </dgm:t>
    </dgm:pt>
    <dgm:pt modelId="{CCE5D826-8488-4124-9C77-C5AA9965ACE6}" type="parTrans" cxnId="{E2886816-6E8F-48C9-9682-CA11E7FAB8C9}">
      <dgm:prSet/>
      <dgm:spPr/>
      <dgm:t>
        <a:bodyPr/>
        <a:lstStyle/>
        <a:p>
          <a:endParaRPr lang="en-US"/>
        </a:p>
      </dgm:t>
    </dgm:pt>
    <dgm:pt modelId="{01166475-9B27-49F1-915A-4B1C6C64044D}" type="sibTrans" cxnId="{E2886816-6E8F-48C9-9682-CA11E7FAB8C9}">
      <dgm:prSet/>
      <dgm:spPr/>
      <dgm:t>
        <a:bodyPr/>
        <a:lstStyle/>
        <a:p>
          <a:endParaRPr lang="en-US"/>
        </a:p>
      </dgm:t>
    </dgm:pt>
    <dgm:pt modelId="{A74B5321-26A7-49BF-9D01-8BB6B9F2CED5}">
      <dgm:prSet custT="1">
        <dgm:style>
          <a:lnRef idx="1">
            <a:schemeClr val="accent5"/>
          </a:lnRef>
          <a:fillRef idx="2">
            <a:schemeClr val="accent5"/>
          </a:fillRef>
          <a:effectRef idx="1">
            <a:schemeClr val="accent5"/>
          </a:effectRef>
          <a:fontRef idx="minor">
            <a:schemeClr val="dk1"/>
          </a:fontRef>
        </dgm:style>
      </dgm:prSet>
      <dgm:spPr/>
      <dgm:t>
        <a:bodyPr/>
        <a:lstStyle/>
        <a:p>
          <a:pPr algn="just"/>
          <a:r>
            <a:rPr lang="en-US" sz="1400" dirty="0" err="1"/>
            <a:t>Penyelidikan</a:t>
          </a:r>
          <a:r>
            <a:rPr lang="en-US" sz="1400" dirty="0"/>
            <a:t> </a:t>
          </a:r>
          <a:r>
            <a:rPr lang="en-US" sz="1400" dirty="0" err="1"/>
            <a:t>dan</a:t>
          </a:r>
          <a:r>
            <a:rPr lang="en-US" sz="1400" dirty="0"/>
            <a:t> </a:t>
          </a:r>
          <a:r>
            <a:rPr lang="en-US" sz="1400" dirty="0" err="1"/>
            <a:t>upaya-upaya</a:t>
          </a:r>
          <a:r>
            <a:rPr lang="en-US" sz="1400" dirty="0"/>
            <a:t> </a:t>
          </a:r>
          <a:r>
            <a:rPr lang="en-US" sz="1400" dirty="0" err="1"/>
            <a:t>kesehatan</a:t>
          </a:r>
          <a:r>
            <a:rPr lang="en-US" sz="1400" dirty="0"/>
            <a:t> </a:t>
          </a:r>
          <a:r>
            <a:rPr lang="en-US" sz="1400" dirty="0" err="1"/>
            <a:t>masyarakat</a:t>
          </a:r>
          <a:r>
            <a:rPr lang="en-US" sz="1400" dirty="0"/>
            <a:t> </a:t>
          </a:r>
          <a:r>
            <a:rPr lang="en-US" sz="1400" dirty="0" err="1"/>
            <a:t>secara</a:t>
          </a:r>
          <a:r>
            <a:rPr lang="en-US" sz="1400" dirty="0"/>
            <a:t> </a:t>
          </a:r>
          <a:r>
            <a:rPr lang="en-US" sz="1400" dirty="0" err="1"/>
            <a:t>ilmiah</a:t>
          </a:r>
          <a:r>
            <a:rPr lang="en-US" sz="1400" dirty="0"/>
            <a:t> </a:t>
          </a:r>
          <a:r>
            <a:rPr lang="en-US" sz="1400" dirty="0" err="1"/>
            <a:t>mulai</a:t>
          </a:r>
          <a:r>
            <a:rPr lang="en-US" sz="1400" dirty="0"/>
            <a:t> </a:t>
          </a:r>
          <a:r>
            <a:rPr lang="en-US" sz="1400" dirty="0" err="1"/>
            <a:t>digalakkan</a:t>
          </a:r>
          <a:r>
            <a:rPr lang="en-US" sz="1400" dirty="0"/>
            <a:t> </a:t>
          </a:r>
          <a:r>
            <a:rPr lang="en-US" sz="1400" dirty="0">
              <a:sym typeface="Wingdings" pitchFamily="2" charset="2"/>
            </a:rPr>
            <a:t> </a:t>
          </a:r>
          <a:r>
            <a:rPr lang="en-US" sz="1400" dirty="0" err="1"/>
            <a:t>dikembangkannya</a:t>
          </a:r>
          <a:r>
            <a:rPr lang="en-US" sz="1400" dirty="0"/>
            <a:t> </a:t>
          </a:r>
          <a:r>
            <a:rPr lang="en-US" sz="1400" dirty="0" err="1"/>
            <a:t>pendidikan</a:t>
          </a:r>
          <a:r>
            <a:rPr lang="en-US" sz="1400" dirty="0"/>
            <a:t> </a:t>
          </a:r>
          <a:r>
            <a:rPr lang="en-US" sz="1400" dirty="0" err="1"/>
            <a:t>tenaga</a:t>
          </a:r>
          <a:r>
            <a:rPr lang="en-US" sz="1400" dirty="0"/>
            <a:t> </a:t>
          </a:r>
          <a:r>
            <a:rPr lang="en-US" sz="1400" dirty="0" err="1"/>
            <a:t>kesehatan</a:t>
          </a:r>
          <a:r>
            <a:rPr lang="en-US" sz="1400" dirty="0"/>
            <a:t> </a:t>
          </a:r>
          <a:r>
            <a:rPr lang="en-US" sz="1400" dirty="0" err="1"/>
            <a:t>profesional</a:t>
          </a:r>
          <a:r>
            <a:rPr lang="en-US" sz="1400" dirty="0"/>
            <a:t> </a:t>
          </a:r>
          <a:r>
            <a:rPr lang="en-US" sz="1400" dirty="0" err="1"/>
            <a:t>oleh</a:t>
          </a:r>
          <a:r>
            <a:rPr lang="en-US" sz="1400" dirty="0"/>
            <a:t> </a:t>
          </a:r>
          <a:r>
            <a:rPr lang="en-US" sz="1400" dirty="0" err="1"/>
            <a:t>seorang</a:t>
          </a:r>
          <a:r>
            <a:rPr lang="en-US" sz="1400" dirty="0"/>
            <a:t> </a:t>
          </a:r>
          <a:r>
            <a:rPr lang="en-US" sz="1400" dirty="0" err="1"/>
            <a:t>pedagang</a:t>
          </a:r>
          <a:r>
            <a:rPr lang="en-US" sz="1400" dirty="0"/>
            <a:t> </a:t>
          </a:r>
          <a:r>
            <a:rPr lang="en-US" sz="1400" dirty="0" err="1"/>
            <a:t>wiski</a:t>
          </a:r>
          <a:r>
            <a:rPr lang="en-US" sz="1400" dirty="0"/>
            <a:t> </a:t>
          </a:r>
          <a:r>
            <a:rPr lang="en-US" sz="1400" dirty="0" err="1"/>
            <a:t>dari</a:t>
          </a:r>
          <a:r>
            <a:rPr lang="en-US" sz="1400" dirty="0"/>
            <a:t> </a:t>
          </a:r>
          <a:r>
            <a:rPr lang="en-US" sz="1400" dirty="0" err="1"/>
            <a:t>baltimor</a:t>
          </a:r>
          <a:r>
            <a:rPr lang="en-US" sz="1400" dirty="0"/>
            <a:t> </a:t>
          </a:r>
          <a:r>
            <a:rPr lang="en-US" sz="1400" dirty="0" err="1"/>
            <a:t>Amerika</a:t>
          </a:r>
          <a:r>
            <a:rPr lang="en-US" sz="1400" dirty="0"/>
            <a:t> </a:t>
          </a:r>
          <a:r>
            <a:rPr lang="en-US" sz="1400" dirty="0" err="1"/>
            <a:t>dengan</a:t>
          </a:r>
          <a:r>
            <a:rPr lang="en-US" sz="1400" dirty="0"/>
            <a:t> </a:t>
          </a:r>
          <a:r>
            <a:rPr lang="en-US" sz="1400" dirty="0" err="1"/>
            <a:t>berdirinya</a:t>
          </a:r>
          <a:r>
            <a:rPr lang="en-US" sz="1400" dirty="0"/>
            <a:t> </a:t>
          </a:r>
          <a:r>
            <a:rPr lang="en-US" sz="1400" dirty="0" err="1"/>
            <a:t>universitas</a:t>
          </a:r>
          <a:r>
            <a:rPr lang="en-US" sz="1400" dirty="0"/>
            <a:t> </a:t>
          </a:r>
        </a:p>
        <a:p>
          <a:pPr algn="just"/>
          <a:r>
            <a:rPr lang="en-US" sz="1400" dirty="0" err="1"/>
            <a:t>pemerintah</a:t>
          </a:r>
          <a:r>
            <a:rPr lang="en-US" sz="1400" dirty="0"/>
            <a:t> </a:t>
          </a:r>
          <a:r>
            <a:rPr lang="en-US" sz="1400" dirty="0" err="1"/>
            <a:t>Amerika</a:t>
          </a:r>
          <a:r>
            <a:rPr lang="en-US" sz="1400" dirty="0"/>
            <a:t> </a:t>
          </a:r>
          <a:r>
            <a:rPr lang="en-US" sz="1400" dirty="0" err="1"/>
            <a:t>membentuk</a:t>
          </a:r>
          <a:r>
            <a:rPr lang="en-US" sz="1400" dirty="0"/>
            <a:t> </a:t>
          </a:r>
          <a:r>
            <a:rPr lang="en-US" sz="1400" dirty="0" err="1"/>
            <a:t>departemen</a:t>
          </a:r>
          <a:r>
            <a:rPr lang="en-US" sz="1400" dirty="0"/>
            <a:t> </a:t>
          </a:r>
          <a:r>
            <a:rPr lang="en-US" sz="1400" dirty="0" err="1"/>
            <a:t>kesehatan</a:t>
          </a:r>
          <a:r>
            <a:rPr lang="en-US" sz="1400" dirty="0"/>
            <a:t> </a:t>
          </a:r>
          <a:r>
            <a:rPr lang="en-US" sz="1400" dirty="0" err="1"/>
            <a:t>untuk</a:t>
          </a:r>
          <a:r>
            <a:rPr lang="en-US" sz="1400" dirty="0"/>
            <a:t> </a:t>
          </a:r>
          <a:r>
            <a:rPr lang="en-US" sz="1400" dirty="0" err="1"/>
            <a:t>menyelenggarakan</a:t>
          </a:r>
          <a:r>
            <a:rPr lang="en-US" sz="1400" dirty="0"/>
            <a:t> </a:t>
          </a:r>
          <a:r>
            <a:rPr lang="en-US" sz="1400" dirty="0" err="1"/>
            <a:t>pelayanan</a:t>
          </a:r>
          <a:r>
            <a:rPr lang="en-US" sz="1400" dirty="0"/>
            <a:t> </a:t>
          </a:r>
          <a:r>
            <a:rPr lang="en-US" sz="1400" dirty="0" err="1"/>
            <a:t>kesehatan</a:t>
          </a:r>
          <a:r>
            <a:rPr lang="en-US" sz="1400" dirty="0"/>
            <a:t> </a:t>
          </a:r>
          <a:r>
            <a:rPr lang="en-US" sz="1400" dirty="0" err="1"/>
            <a:t>bagi</a:t>
          </a:r>
          <a:r>
            <a:rPr lang="en-US" sz="1400" dirty="0"/>
            <a:t> </a:t>
          </a:r>
          <a:r>
            <a:rPr lang="en-US" sz="1400" dirty="0" err="1"/>
            <a:t>penduduk</a:t>
          </a:r>
          <a:r>
            <a:rPr lang="en-US" sz="1400" dirty="0"/>
            <a:t>, </a:t>
          </a:r>
          <a:r>
            <a:rPr lang="en-US" sz="1400" dirty="0" err="1"/>
            <a:t>juga</a:t>
          </a:r>
          <a:r>
            <a:rPr lang="en-US" sz="1400" dirty="0"/>
            <a:t> </a:t>
          </a:r>
          <a:r>
            <a:rPr lang="en-US" sz="1400" dirty="0" err="1"/>
            <a:t>perbaikan</a:t>
          </a:r>
          <a:r>
            <a:rPr lang="en-US" sz="1400" dirty="0"/>
            <a:t> </a:t>
          </a:r>
          <a:r>
            <a:rPr lang="en-US" sz="1400" dirty="0" err="1"/>
            <a:t>dan</a:t>
          </a:r>
          <a:r>
            <a:rPr lang="en-US" sz="1400" dirty="0"/>
            <a:t> </a:t>
          </a:r>
          <a:r>
            <a:rPr lang="en-US" sz="1400" dirty="0" err="1"/>
            <a:t>pengawasan</a:t>
          </a:r>
          <a:r>
            <a:rPr lang="en-US" sz="1400" dirty="0"/>
            <a:t> </a:t>
          </a:r>
          <a:r>
            <a:rPr lang="en-US" sz="1400" dirty="0" err="1"/>
            <a:t>sanitasi</a:t>
          </a:r>
          <a:r>
            <a:rPr lang="en-US" sz="1400" dirty="0"/>
            <a:t> </a:t>
          </a:r>
          <a:r>
            <a:rPr lang="en-US" sz="1400" dirty="0" err="1"/>
            <a:t>lingkungan</a:t>
          </a:r>
          <a:endParaRPr lang="en-US" sz="1400" dirty="0"/>
        </a:p>
      </dgm:t>
    </dgm:pt>
    <dgm:pt modelId="{A303D543-1F0B-4987-9436-0E71AD09B3E8}" type="parTrans" cxnId="{EB32FE3D-1009-4C7C-AE33-56A67DFFB6EB}">
      <dgm:prSet/>
      <dgm:spPr/>
      <dgm:t>
        <a:bodyPr/>
        <a:lstStyle/>
        <a:p>
          <a:endParaRPr lang="en-US"/>
        </a:p>
      </dgm:t>
    </dgm:pt>
    <dgm:pt modelId="{D49D8DFB-E62A-44CE-A5FC-B306C859B270}" type="sibTrans" cxnId="{EB32FE3D-1009-4C7C-AE33-56A67DFFB6EB}">
      <dgm:prSet/>
      <dgm:spPr/>
      <dgm:t>
        <a:bodyPr/>
        <a:lstStyle/>
        <a:p>
          <a:endParaRPr lang="en-US"/>
        </a:p>
      </dgm:t>
    </dgm:pt>
    <dgm:pt modelId="{BC8E42BE-31EA-4100-BC8D-BEA485714E37}" type="pres">
      <dgm:prSet presAssocID="{AE1BF8E5-F7FD-4AAA-BA1A-863E51B2ED28}" presName="outerComposite" presStyleCnt="0">
        <dgm:presLayoutVars>
          <dgm:chMax val="5"/>
          <dgm:dir/>
          <dgm:resizeHandles val="exact"/>
        </dgm:presLayoutVars>
      </dgm:prSet>
      <dgm:spPr/>
      <dgm:t>
        <a:bodyPr/>
        <a:lstStyle/>
        <a:p>
          <a:endParaRPr lang="id-ID"/>
        </a:p>
      </dgm:t>
    </dgm:pt>
    <dgm:pt modelId="{F9DADD8F-AA19-4782-A4DA-EAFAF8C6A50B}" type="pres">
      <dgm:prSet presAssocID="{AE1BF8E5-F7FD-4AAA-BA1A-863E51B2ED28}" presName="dummyMaxCanvas" presStyleCnt="0">
        <dgm:presLayoutVars/>
      </dgm:prSet>
      <dgm:spPr/>
    </dgm:pt>
    <dgm:pt modelId="{A50D8EEB-8B2A-43DE-93AC-81B4DECFECE2}" type="pres">
      <dgm:prSet presAssocID="{AE1BF8E5-F7FD-4AAA-BA1A-863E51B2ED28}" presName="ThreeNodes_1" presStyleLbl="node1" presStyleIdx="0" presStyleCnt="3" custScaleY="69826">
        <dgm:presLayoutVars>
          <dgm:bulletEnabled val="1"/>
        </dgm:presLayoutVars>
      </dgm:prSet>
      <dgm:spPr/>
      <dgm:t>
        <a:bodyPr/>
        <a:lstStyle/>
        <a:p>
          <a:endParaRPr lang="id-ID"/>
        </a:p>
      </dgm:t>
    </dgm:pt>
    <dgm:pt modelId="{849118A0-7DBE-490B-A103-2820F62DE85D}" type="pres">
      <dgm:prSet presAssocID="{AE1BF8E5-F7FD-4AAA-BA1A-863E51B2ED28}" presName="ThreeNodes_2" presStyleLbl="node1" presStyleIdx="1" presStyleCnt="3" custScaleY="114986" custLinFactNeighborX="-1155" custLinFactNeighborY="-18896">
        <dgm:presLayoutVars>
          <dgm:bulletEnabled val="1"/>
        </dgm:presLayoutVars>
      </dgm:prSet>
      <dgm:spPr/>
      <dgm:t>
        <a:bodyPr/>
        <a:lstStyle/>
        <a:p>
          <a:endParaRPr lang="id-ID"/>
        </a:p>
      </dgm:t>
    </dgm:pt>
    <dgm:pt modelId="{3128C530-179C-4BD9-825C-1415F95D34CC}" type="pres">
      <dgm:prSet presAssocID="{AE1BF8E5-F7FD-4AAA-BA1A-863E51B2ED28}" presName="ThreeNodes_3" presStyleLbl="node1" presStyleIdx="2" presStyleCnt="3" custScaleY="150000">
        <dgm:presLayoutVars>
          <dgm:bulletEnabled val="1"/>
        </dgm:presLayoutVars>
      </dgm:prSet>
      <dgm:spPr/>
      <dgm:t>
        <a:bodyPr/>
        <a:lstStyle/>
        <a:p>
          <a:endParaRPr lang="id-ID"/>
        </a:p>
      </dgm:t>
    </dgm:pt>
    <dgm:pt modelId="{A73552AF-D754-4D9D-ACD8-BCFFB1462C9B}" type="pres">
      <dgm:prSet presAssocID="{AE1BF8E5-F7FD-4AAA-BA1A-863E51B2ED28}" presName="ThreeConn_1-2" presStyleLbl="fgAccFollowNode1" presStyleIdx="0" presStyleCnt="2" custLinFactNeighborX="46270" custLinFactNeighborY="5128">
        <dgm:presLayoutVars>
          <dgm:bulletEnabled val="1"/>
        </dgm:presLayoutVars>
      </dgm:prSet>
      <dgm:spPr/>
      <dgm:t>
        <a:bodyPr/>
        <a:lstStyle/>
        <a:p>
          <a:endParaRPr lang="id-ID"/>
        </a:p>
      </dgm:t>
    </dgm:pt>
    <dgm:pt modelId="{FA7BDB2F-5D9F-45B4-8476-7F727790A74D}" type="pres">
      <dgm:prSet presAssocID="{AE1BF8E5-F7FD-4AAA-BA1A-863E51B2ED28}" presName="ThreeConn_2-3" presStyleLbl="fgAccFollowNode1" presStyleIdx="1" presStyleCnt="2" custLinFactNeighborX="28708" custLinFactNeighborY="-25898">
        <dgm:presLayoutVars>
          <dgm:bulletEnabled val="1"/>
        </dgm:presLayoutVars>
      </dgm:prSet>
      <dgm:spPr/>
      <dgm:t>
        <a:bodyPr/>
        <a:lstStyle/>
        <a:p>
          <a:endParaRPr lang="id-ID"/>
        </a:p>
      </dgm:t>
    </dgm:pt>
    <dgm:pt modelId="{88F8B1FF-03ED-47F1-9F6E-21810BB08C42}" type="pres">
      <dgm:prSet presAssocID="{AE1BF8E5-F7FD-4AAA-BA1A-863E51B2ED28}" presName="ThreeNodes_1_text" presStyleLbl="node1" presStyleIdx="2" presStyleCnt="3">
        <dgm:presLayoutVars>
          <dgm:bulletEnabled val="1"/>
        </dgm:presLayoutVars>
      </dgm:prSet>
      <dgm:spPr/>
      <dgm:t>
        <a:bodyPr/>
        <a:lstStyle/>
        <a:p>
          <a:endParaRPr lang="id-ID"/>
        </a:p>
      </dgm:t>
    </dgm:pt>
    <dgm:pt modelId="{E0503038-39D7-42F3-8EB1-A12027F0DA12}" type="pres">
      <dgm:prSet presAssocID="{AE1BF8E5-F7FD-4AAA-BA1A-863E51B2ED28}" presName="ThreeNodes_2_text" presStyleLbl="node1" presStyleIdx="2" presStyleCnt="3">
        <dgm:presLayoutVars>
          <dgm:bulletEnabled val="1"/>
        </dgm:presLayoutVars>
      </dgm:prSet>
      <dgm:spPr/>
      <dgm:t>
        <a:bodyPr/>
        <a:lstStyle/>
        <a:p>
          <a:endParaRPr lang="id-ID"/>
        </a:p>
      </dgm:t>
    </dgm:pt>
    <dgm:pt modelId="{6CCA14BE-1049-4CED-B492-D1FAB9A85079}" type="pres">
      <dgm:prSet presAssocID="{AE1BF8E5-F7FD-4AAA-BA1A-863E51B2ED28}" presName="ThreeNodes_3_text" presStyleLbl="node1" presStyleIdx="2" presStyleCnt="3">
        <dgm:presLayoutVars>
          <dgm:bulletEnabled val="1"/>
        </dgm:presLayoutVars>
      </dgm:prSet>
      <dgm:spPr/>
      <dgm:t>
        <a:bodyPr/>
        <a:lstStyle/>
        <a:p>
          <a:endParaRPr lang="id-ID"/>
        </a:p>
      </dgm:t>
    </dgm:pt>
  </dgm:ptLst>
  <dgm:cxnLst>
    <dgm:cxn modelId="{E2886816-6E8F-48C9-9682-CA11E7FAB8C9}" srcId="{AE1BF8E5-F7FD-4AAA-BA1A-863E51B2ED28}" destId="{6AD9A769-1CD1-46CA-8973-5195FF707A45}" srcOrd="1" destOrd="0" parTransId="{CCE5D826-8488-4124-9C77-C5AA9965ACE6}" sibTransId="{01166475-9B27-49F1-915A-4B1C6C64044D}"/>
    <dgm:cxn modelId="{21DCFFCE-B736-4C46-8F2F-EA2C76B4FC79}" type="presOf" srcId="{324C46AD-8284-41F2-A46F-E86A5B5D02B1}" destId="{88F8B1FF-03ED-47F1-9F6E-21810BB08C42}" srcOrd="1" destOrd="0" presId="urn:microsoft.com/office/officeart/2005/8/layout/vProcess5"/>
    <dgm:cxn modelId="{90240CD8-063D-4AF1-A006-B29DCAAB021E}" type="presOf" srcId="{1D8AF2F5-0BB2-4835-B49E-C0B13EFCB53F}" destId="{A73552AF-D754-4D9D-ACD8-BCFFB1462C9B}" srcOrd="0" destOrd="0" presId="urn:microsoft.com/office/officeart/2005/8/layout/vProcess5"/>
    <dgm:cxn modelId="{43802D67-F790-4409-8C8F-EECC627E448F}" type="presOf" srcId="{6AD9A769-1CD1-46CA-8973-5195FF707A45}" destId="{E0503038-39D7-42F3-8EB1-A12027F0DA12}" srcOrd="1" destOrd="0" presId="urn:microsoft.com/office/officeart/2005/8/layout/vProcess5"/>
    <dgm:cxn modelId="{EB32FE3D-1009-4C7C-AE33-56A67DFFB6EB}" srcId="{AE1BF8E5-F7FD-4AAA-BA1A-863E51B2ED28}" destId="{A74B5321-26A7-49BF-9D01-8BB6B9F2CED5}" srcOrd="2" destOrd="0" parTransId="{A303D543-1F0B-4987-9436-0E71AD09B3E8}" sibTransId="{D49D8DFB-E62A-44CE-A5FC-B306C859B270}"/>
    <dgm:cxn modelId="{7909A910-C71F-416F-9C43-5B55B3800F33}" type="presOf" srcId="{6AD9A769-1CD1-46CA-8973-5195FF707A45}" destId="{849118A0-7DBE-490B-A103-2820F62DE85D}" srcOrd="0" destOrd="0" presId="urn:microsoft.com/office/officeart/2005/8/layout/vProcess5"/>
    <dgm:cxn modelId="{95D34444-22F2-431A-9CD8-FE64FE00E56C}" type="presOf" srcId="{AE1BF8E5-F7FD-4AAA-BA1A-863E51B2ED28}" destId="{BC8E42BE-31EA-4100-BC8D-BEA485714E37}" srcOrd="0" destOrd="0" presId="urn:microsoft.com/office/officeart/2005/8/layout/vProcess5"/>
    <dgm:cxn modelId="{5CC20CFC-D915-49CB-9F1B-FBCE840EE817}" type="presOf" srcId="{01166475-9B27-49F1-915A-4B1C6C64044D}" destId="{FA7BDB2F-5D9F-45B4-8476-7F727790A74D}" srcOrd="0" destOrd="0" presId="urn:microsoft.com/office/officeart/2005/8/layout/vProcess5"/>
    <dgm:cxn modelId="{ECF70B20-A2EB-4F01-BE91-E9C2003162AC}" srcId="{AE1BF8E5-F7FD-4AAA-BA1A-863E51B2ED28}" destId="{324C46AD-8284-41F2-A46F-E86A5B5D02B1}" srcOrd="0" destOrd="0" parTransId="{3AEEB04B-CD1B-43CB-9C46-58F844C49062}" sibTransId="{1D8AF2F5-0BB2-4835-B49E-C0B13EFCB53F}"/>
    <dgm:cxn modelId="{03FB1812-8F23-4B6A-932E-9466EC1600C6}" type="presOf" srcId="{324C46AD-8284-41F2-A46F-E86A5B5D02B1}" destId="{A50D8EEB-8B2A-43DE-93AC-81B4DECFECE2}" srcOrd="0" destOrd="0" presId="urn:microsoft.com/office/officeart/2005/8/layout/vProcess5"/>
    <dgm:cxn modelId="{A8F955E7-E46A-4D73-9434-126ABB643056}" type="presOf" srcId="{A74B5321-26A7-49BF-9D01-8BB6B9F2CED5}" destId="{6CCA14BE-1049-4CED-B492-D1FAB9A85079}" srcOrd="1" destOrd="0" presId="urn:microsoft.com/office/officeart/2005/8/layout/vProcess5"/>
    <dgm:cxn modelId="{5ADC6CE8-DFDC-4031-8FBD-80CE91458BBE}" type="presOf" srcId="{A74B5321-26A7-49BF-9D01-8BB6B9F2CED5}" destId="{3128C530-179C-4BD9-825C-1415F95D34CC}" srcOrd="0" destOrd="0" presId="urn:microsoft.com/office/officeart/2005/8/layout/vProcess5"/>
    <dgm:cxn modelId="{FDBE3F26-B1DB-4998-A46A-0B44117ECF3B}" type="presParOf" srcId="{BC8E42BE-31EA-4100-BC8D-BEA485714E37}" destId="{F9DADD8F-AA19-4782-A4DA-EAFAF8C6A50B}" srcOrd="0" destOrd="0" presId="urn:microsoft.com/office/officeart/2005/8/layout/vProcess5"/>
    <dgm:cxn modelId="{5195E211-5370-4677-A26F-5BEB2AB60B93}" type="presParOf" srcId="{BC8E42BE-31EA-4100-BC8D-BEA485714E37}" destId="{A50D8EEB-8B2A-43DE-93AC-81B4DECFECE2}" srcOrd="1" destOrd="0" presId="urn:microsoft.com/office/officeart/2005/8/layout/vProcess5"/>
    <dgm:cxn modelId="{85774DB3-7ABB-46FD-8B76-825AA9C4B414}" type="presParOf" srcId="{BC8E42BE-31EA-4100-BC8D-BEA485714E37}" destId="{849118A0-7DBE-490B-A103-2820F62DE85D}" srcOrd="2" destOrd="0" presId="urn:microsoft.com/office/officeart/2005/8/layout/vProcess5"/>
    <dgm:cxn modelId="{055851D1-FE1D-4801-A5E1-92E4A9014C47}" type="presParOf" srcId="{BC8E42BE-31EA-4100-BC8D-BEA485714E37}" destId="{3128C530-179C-4BD9-825C-1415F95D34CC}" srcOrd="3" destOrd="0" presId="urn:microsoft.com/office/officeart/2005/8/layout/vProcess5"/>
    <dgm:cxn modelId="{080E5C46-5C76-4A55-A340-0FA499EFABE4}" type="presParOf" srcId="{BC8E42BE-31EA-4100-BC8D-BEA485714E37}" destId="{A73552AF-D754-4D9D-ACD8-BCFFB1462C9B}" srcOrd="4" destOrd="0" presId="urn:microsoft.com/office/officeart/2005/8/layout/vProcess5"/>
    <dgm:cxn modelId="{C2BE6909-06B3-4382-90D0-9627F3C9B6E2}" type="presParOf" srcId="{BC8E42BE-31EA-4100-BC8D-BEA485714E37}" destId="{FA7BDB2F-5D9F-45B4-8476-7F727790A74D}" srcOrd="5" destOrd="0" presId="urn:microsoft.com/office/officeart/2005/8/layout/vProcess5"/>
    <dgm:cxn modelId="{CD9248F8-0C22-4ECE-AF02-3A73F583D02A}" type="presParOf" srcId="{BC8E42BE-31EA-4100-BC8D-BEA485714E37}" destId="{88F8B1FF-03ED-47F1-9F6E-21810BB08C42}" srcOrd="6" destOrd="0" presId="urn:microsoft.com/office/officeart/2005/8/layout/vProcess5"/>
    <dgm:cxn modelId="{F05DACCD-190F-45CA-8D0E-1588BE27D922}" type="presParOf" srcId="{BC8E42BE-31EA-4100-BC8D-BEA485714E37}" destId="{E0503038-39D7-42F3-8EB1-A12027F0DA12}" srcOrd="7" destOrd="0" presId="urn:microsoft.com/office/officeart/2005/8/layout/vProcess5"/>
    <dgm:cxn modelId="{2D098BA5-07E3-453C-A6BA-BBCF2E5C4405}" type="presParOf" srcId="{BC8E42BE-31EA-4100-BC8D-BEA485714E37}" destId="{6CCA14BE-1049-4CED-B492-D1FAB9A85079}"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AF6B52-E03D-4DE9-94BF-2F155C2C2DD9}" type="doc">
      <dgm:prSet loTypeId="urn:microsoft.com/office/officeart/2005/8/layout/chevron2" loCatId="list" qsTypeId="urn:microsoft.com/office/officeart/2005/8/quickstyle/3d3" qsCatId="3D" csTypeId="urn:microsoft.com/office/officeart/2005/8/colors/colorful5" csCatId="colorful" phldr="1"/>
      <dgm:spPr/>
      <dgm:t>
        <a:bodyPr/>
        <a:lstStyle/>
        <a:p>
          <a:endParaRPr lang="en-US"/>
        </a:p>
      </dgm:t>
    </dgm:pt>
    <dgm:pt modelId="{D2245150-B60A-474C-BA56-472AD3822411}">
      <dgm:prSet phldrT="[Text]"/>
      <dgm:spPr/>
      <dgm:t>
        <a:bodyPr/>
        <a:lstStyle/>
        <a:p>
          <a:r>
            <a:rPr lang="en-US" dirty="0"/>
            <a:t>Abad </a:t>
          </a:r>
          <a:r>
            <a:rPr lang="en-US" dirty="0" err="1"/>
            <a:t>ke</a:t>
          </a:r>
          <a:r>
            <a:rPr lang="en-US" dirty="0"/>
            <a:t> 16</a:t>
          </a:r>
        </a:p>
      </dgm:t>
    </dgm:pt>
    <dgm:pt modelId="{192C055D-0A93-4E7F-92E9-4131C0C95B23}" type="parTrans" cxnId="{40B5F3BA-324B-475F-A2C9-214E267AF4DF}">
      <dgm:prSet/>
      <dgm:spPr/>
      <dgm:t>
        <a:bodyPr/>
        <a:lstStyle/>
        <a:p>
          <a:endParaRPr lang="en-US"/>
        </a:p>
      </dgm:t>
    </dgm:pt>
    <dgm:pt modelId="{A3F8C7FC-1849-456F-BA9B-09EF0031D3D2}" type="sibTrans" cxnId="{40B5F3BA-324B-475F-A2C9-214E267AF4DF}">
      <dgm:prSet/>
      <dgm:spPr/>
      <dgm:t>
        <a:bodyPr/>
        <a:lstStyle/>
        <a:p>
          <a:endParaRPr lang="en-US"/>
        </a:p>
      </dgm:t>
    </dgm:pt>
    <dgm:pt modelId="{8DD558D4-BCED-4196-ABC2-D58958FF5549}">
      <dgm:prSet phldrT="[Text]" custT="1"/>
      <dgm:spPr/>
      <dgm:t>
        <a:bodyPr/>
        <a:lstStyle/>
        <a:p>
          <a:r>
            <a:rPr lang="en-US" sz="1400" dirty="0" err="1"/>
            <a:t>Pemerintahan</a:t>
          </a:r>
          <a:r>
            <a:rPr lang="en-US" sz="1400" dirty="0"/>
            <a:t> </a:t>
          </a:r>
          <a:r>
            <a:rPr lang="en-US" sz="1400" dirty="0" err="1"/>
            <a:t>Belanda</a:t>
          </a:r>
          <a:r>
            <a:rPr lang="en-US" sz="1400" dirty="0"/>
            <a:t> </a:t>
          </a:r>
          <a:r>
            <a:rPr lang="en-US" sz="1400" dirty="0" err="1"/>
            <a:t>mengadakan</a:t>
          </a:r>
          <a:r>
            <a:rPr lang="en-US" sz="1400" dirty="0"/>
            <a:t> </a:t>
          </a:r>
          <a:r>
            <a:rPr lang="en-US" sz="1400" dirty="0" err="1"/>
            <a:t>upaya</a:t>
          </a:r>
          <a:r>
            <a:rPr lang="en-US" sz="1400" dirty="0"/>
            <a:t> </a:t>
          </a:r>
          <a:r>
            <a:rPr lang="en-US" sz="1400" dirty="0" err="1"/>
            <a:t>pemberantasan</a:t>
          </a:r>
          <a:r>
            <a:rPr lang="en-US" sz="1400" dirty="0"/>
            <a:t> </a:t>
          </a:r>
          <a:r>
            <a:rPr lang="en-US" sz="1400" dirty="0" err="1"/>
            <a:t>cacar</a:t>
          </a:r>
          <a:r>
            <a:rPr lang="en-US" sz="1400" dirty="0"/>
            <a:t> </a:t>
          </a:r>
          <a:r>
            <a:rPr lang="en-US" sz="1400" dirty="0" err="1"/>
            <a:t>dan</a:t>
          </a:r>
          <a:r>
            <a:rPr lang="en-US" sz="1400" dirty="0"/>
            <a:t> </a:t>
          </a:r>
          <a:r>
            <a:rPr lang="en-US" sz="1400" dirty="0" err="1"/>
            <a:t>kolera</a:t>
          </a:r>
          <a:r>
            <a:rPr lang="en-US" sz="1400" dirty="0"/>
            <a:t> yang </a:t>
          </a:r>
          <a:r>
            <a:rPr lang="en-US" sz="1400" dirty="0" err="1"/>
            <a:t>sangat</a:t>
          </a:r>
          <a:r>
            <a:rPr lang="en-US" sz="1400" dirty="0"/>
            <a:t> </a:t>
          </a:r>
          <a:r>
            <a:rPr lang="en-US" sz="1400" dirty="0" err="1"/>
            <a:t>ditakuti</a:t>
          </a:r>
          <a:r>
            <a:rPr lang="en-US" sz="1400" dirty="0"/>
            <a:t> </a:t>
          </a:r>
          <a:r>
            <a:rPr lang="en-US" sz="1400" dirty="0" err="1"/>
            <a:t>masyarakat</a:t>
          </a:r>
          <a:r>
            <a:rPr lang="en-US" sz="1400" dirty="0"/>
            <a:t> </a:t>
          </a:r>
          <a:r>
            <a:rPr lang="en-US" sz="1400" dirty="0" err="1"/>
            <a:t>pada</a:t>
          </a:r>
          <a:r>
            <a:rPr lang="en-US" sz="1400" dirty="0"/>
            <a:t> </a:t>
          </a:r>
          <a:r>
            <a:rPr lang="en-US" sz="1400" dirty="0" err="1"/>
            <a:t>waktu</a:t>
          </a:r>
          <a:r>
            <a:rPr lang="en-US" sz="1400" dirty="0"/>
            <a:t> </a:t>
          </a:r>
          <a:r>
            <a:rPr lang="en-US" sz="1400" dirty="0" err="1"/>
            <a:t>itu</a:t>
          </a:r>
          <a:r>
            <a:rPr lang="en-US" sz="1400" dirty="0"/>
            <a:t>. </a:t>
          </a:r>
          <a:r>
            <a:rPr lang="en-US" sz="1400" dirty="0" err="1"/>
            <a:t>Sehingga</a:t>
          </a:r>
          <a:r>
            <a:rPr lang="en-US" sz="1400" dirty="0"/>
            <a:t> </a:t>
          </a:r>
          <a:r>
            <a:rPr lang="en-US" sz="1400" dirty="0" err="1"/>
            <a:t>berawal</a:t>
          </a:r>
          <a:r>
            <a:rPr lang="en-US" sz="1400" dirty="0"/>
            <a:t> </a:t>
          </a:r>
          <a:r>
            <a:rPr lang="en-US" sz="1400" dirty="0" err="1"/>
            <a:t>dari</a:t>
          </a:r>
          <a:r>
            <a:rPr lang="en-US" sz="1400" dirty="0"/>
            <a:t> </a:t>
          </a:r>
          <a:r>
            <a:rPr lang="en-US" sz="1400" dirty="0" err="1"/>
            <a:t>wabah</a:t>
          </a:r>
          <a:r>
            <a:rPr lang="en-US" sz="1400" dirty="0"/>
            <a:t> </a:t>
          </a:r>
          <a:r>
            <a:rPr lang="en-US" sz="1400" dirty="0" err="1"/>
            <a:t>kolera</a:t>
          </a:r>
          <a:r>
            <a:rPr lang="en-US" sz="1400" dirty="0"/>
            <a:t> </a:t>
          </a:r>
          <a:r>
            <a:rPr lang="en-US" sz="1400" dirty="0" err="1"/>
            <a:t>tersebut</a:t>
          </a:r>
          <a:r>
            <a:rPr lang="en-US" sz="1400" dirty="0"/>
            <a:t> </a:t>
          </a:r>
          <a:r>
            <a:rPr lang="en-US" sz="1400" dirty="0" err="1"/>
            <a:t>maka</a:t>
          </a:r>
          <a:r>
            <a:rPr lang="en-US" sz="1400" dirty="0"/>
            <a:t> </a:t>
          </a:r>
          <a:r>
            <a:rPr lang="en-US" sz="1400" dirty="0" err="1"/>
            <a:t>pemerintah</a:t>
          </a:r>
          <a:r>
            <a:rPr lang="en-US" sz="1400" dirty="0"/>
            <a:t> </a:t>
          </a:r>
          <a:r>
            <a:rPr lang="en-US" sz="1400" dirty="0" err="1"/>
            <a:t>Belanda</a:t>
          </a:r>
          <a:r>
            <a:rPr lang="en-US" sz="1400" dirty="0"/>
            <a:t> </a:t>
          </a:r>
          <a:r>
            <a:rPr lang="en-US" sz="1400" dirty="0" err="1"/>
            <a:t>pada</a:t>
          </a:r>
          <a:r>
            <a:rPr lang="en-US" sz="1400" dirty="0"/>
            <a:t> </a:t>
          </a:r>
          <a:r>
            <a:rPr lang="en-US" sz="1400" dirty="0" err="1"/>
            <a:t>waktu</a:t>
          </a:r>
          <a:r>
            <a:rPr lang="en-US" sz="1400" dirty="0"/>
            <a:t> </a:t>
          </a:r>
          <a:r>
            <a:rPr lang="en-US" sz="1400" dirty="0" err="1"/>
            <a:t>itu</a:t>
          </a:r>
          <a:r>
            <a:rPr lang="en-US" sz="1400" dirty="0"/>
            <a:t> </a:t>
          </a:r>
          <a:r>
            <a:rPr lang="en-US" sz="1400" dirty="0" err="1"/>
            <a:t>melakukan</a:t>
          </a:r>
          <a:r>
            <a:rPr lang="en-US" sz="1400" dirty="0"/>
            <a:t> </a:t>
          </a:r>
          <a:r>
            <a:rPr lang="en-US" sz="1400" dirty="0" err="1"/>
            <a:t>upaya-upaya</a:t>
          </a:r>
          <a:r>
            <a:rPr lang="en-US" sz="1400" dirty="0"/>
            <a:t> </a:t>
          </a:r>
          <a:r>
            <a:rPr lang="en-US" sz="1400" dirty="0" err="1"/>
            <a:t>kesehatan</a:t>
          </a:r>
          <a:r>
            <a:rPr lang="en-US" sz="1400" dirty="0"/>
            <a:t> </a:t>
          </a:r>
          <a:r>
            <a:rPr lang="en-US" sz="1400" dirty="0" err="1"/>
            <a:t>masyarakat</a:t>
          </a:r>
          <a:r>
            <a:rPr lang="en-US" sz="1400" dirty="0"/>
            <a:t>.</a:t>
          </a:r>
        </a:p>
      </dgm:t>
    </dgm:pt>
    <dgm:pt modelId="{4F190EDC-EA35-4FDE-BF14-B7A807E3776E}" type="parTrans" cxnId="{FF115E11-1ADF-4EEC-B302-399825B7BE6F}">
      <dgm:prSet/>
      <dgm:spPr/>
      <dgm:t>
        <a:bodyPr/>
        <a:lstStyle/>
        <a:p>
          <a:endParaRPr lang="en-US"/>
        </a:p>
      </dgm:t>
    </dgm:pt>
    <dgm:pt modelId="{15FF2BFE-ABC6-44B5-818E-9FCF86CF4B51}" type="sibTrans" cxnId="{FF115E11-1ADF-4EEC-B302-399825B7BE6F}">
      <dgm:prSet/>
      <dgm:spPr/>
      <dgm:t>
        <a:bodyPr/>
        <a:lstStyle/>
        <a:p>
          <a:endParaRPr lang="en-US"/>
        </a:p>
      </dgm:t>
    </dgm:pt>
    <dgm:pt modelId="{68639536-88EB-4BFD-9391-A2B7A58EBEAC}">
      <dgm:prSet phldrT="[Text]"/>
      <dgm:spPr/>
      <dgm:t>
        <a:bodyPr/>
        <a:lstStyle/>
        <a:p>
          <a:r>
            <a:rPr lang="en-US" dirty="0"/>
            <a:t>1807</a:t>
          </a:r>
        </a:p>
      </dgm:t>
    </dgm:pt>
    <dgm:pt modelId="{E8B88561-B308-4CEE-A405-632D771FD514}" type="parTrans" cxnId="{840E4955-4404-4AC4-B458-F0234B98E692}">
      <dgm:prSet/>
      <dgm:spPr/>
      <dgm:t>
        <a:bodyPr/>
        <a:lstStyle/>
        <a:p>
          <a:endParaRPr lang="en-US"/>
        </a:p>
      </dgm:t>
    </dgm:pt>
    <dgm:pt modelId="{76D03614-11CE-45C5-A8B9-C8F95BAD3866}" type="sibTrans" cxnId="{840E4955-4404-4AC4-B458-F0234B98E692}">
      <dgm:prSet/>
      <dgm:spPr/>
      <dgm:t>
        <a:bodyPr/>
        <a:lstStyle/>
        <a:p>
          <a:endParaRPr lang="en-US"/>
        </a:p>
      </dgm:t>
    </dgm:pt>
    <dgm:pt modelId="{539CE585-0054-42D3-99EA-A7B995B0A886}">
      <dgm:prSet phldrT="[Text]"/>
      <dgm:spPr/>
      <dgm:t>
        <a:bodyPr/>
        <a:lstStyle/>
        <a:p>
          <a:r>
            <a:rPr lang="en-US" dirty="0"/>
            <a:t>1888</a:t>
          </a:r>
        </a:p>
      </dgm:t>
    </dgm:pt>
    <dgm:pt modelId="{65487F13-83D3-406E-9535-CF432F838F18}" type="parTrans" cxnId="{7F9DE233-0887-412E-B962-5A6A2DC9AACA}">
      <dgm:prSet/>
      <dgm:spPr/>
      <dgm:t>
        <a:bodyPr/>
        <a:lstStyle/>
        <a:p>
          <a:endParaRPr lang="en-US"/>
        </a:p>
      </dgm:t>
    </dgm:pt>
    <dgm:pt modelId="{A1A8C08D-860A-455F-86C9-5A72E8A5A2F1}" type="sibTrans" cxnId="{7F9DE233-0887-412E-B962-5A6A2DC9AACA}">
      <dgm:prSet/>
      <dgm:spPr/>
      <dgm:t>
        <a:bodyPr/>
        <a:lstStyle/>
        <a:p>
          <a:endParaRPr lang="en-US"/>
        </a:p>
      </dgm:t>
    </dgm:pt>
    <dgm:pt modelId="{E93D3D7C-6331-4154-A001-9B5FC06237C2}">
      <dgm:prSet phldrT="[Text]"/>
      <dgm:spPr/>
      <dgm:t>
        <a:bodyPr/>
        <a:lstStyle/>
        <a:p>
          <a:r>
            <a:rPr lang="en-US" dirty="0" err="1"/>
            <a:t>Berdiri</a:t>
          </a:r>
          <a:r>
            <a:rPr lang="en-US" dirty="0"/>
            <a:t> </a:t>
          </a:r>
          <a:r>
            <a:rPr lang="en-US" dirty="0" err="1"/>
            <a:t>pusat</a:t>
          </a:r>
          <a:r>
            <a:rPr lang="en-US" dirty="0"/>
            <a:t> </a:t>
          </a:r>
          <a:r>
            <a:rPr lang="en-US" dirty="0" err="1"/>
            <a:t>laboratorium</a:t>
          </a:r>
          <a:r>
            <a:rPr lang="en-US" dirty="0"/>
            <a:t> </a:t>
          </a:r>
          <a:r>
            <a:rPr lang="en-US" dirty="0" err="1"/>
            <a:t>kedokteran</a:t>
          </a:r>
          <a:r>
            <a:rPr lang="en-US" dirty="0"/>
            <a:t> </a:t>
          </a:r>
          <a:r>
            <a:rPr lang="en-US" dirty="0" err="1"/>
            <a:t>di</a:t>
          </a:r>
          <a:r>
            <a:rPr lang="en-US" dirty="0"/>
            <a:t> Bandung, yang </a:t>
          </a:r>
          <a:r>
            <a:rPr lang="en-US" dirty="0" err="1"/>
            <a:t>kemudian</a:t>
          </a:r>
          <a:r>
            <a:rPr lang="en-US" dirty="0"/>
            <a:t> </a:t>
          </a:r>
          <a:r>
            <a:rPr lang="en-US" dirty="0" err="1"/>
            <a:t>berkembang</a:t>
          </a:r>
          <a:r>
            <a:rPr lang="en-US" dirty="0"/>
            <a:t> </a:t>
          </a:r>
          <a:r>
            <a:rPr lang="en-US" dirty="0" err="1"/>
            <a:t>pada</a:t>
          </a:r>
          <a:r>
            <a:rPr lang="en-US" dirty="0"/>
            <a:t> </a:t>
          </a:r>
          <a:r>
            <a:rPr lang="en-US" dirty="0" err="1"/>
            <a:t>tahun-tahun</a:t>
          </a:r>
          <a:r>
            <a:rPr lang="en-US" dirty="0"/>
            <a:t> </a:t>
          </a:r>
          <a:r>
            <a:rPr lang="en-US" dirty="0" err="1"/>
            <a:t>berikutnya</a:t>
          </a:r>
          <a:r>
            <a:rPr lang="en-US" dirty="0"/>
            <a:t> </a:t>
          </a:r>
          <a:r>
            <a:rPr lang="en-US" dirty="0" err="1"/>
            <a:t>di</a:t>
          </a:r>
          <a:r>
            <a:rPr lang="en-US" dirty="0"/>
            <a:t> Medan, Semarang, </a:t>
          </a:r>
          <a:r>
            <a:rPr lang="en-US" dirty="0" err="1"/>
            <a:t>surabaya</a:t>
          </a:r>
          <a:r>
            <a:rPr lang="en-US" dirty="0"/>
            <a:t>, </a:t>
          </a:r>
          <a:r>
            <a:rPr lang="en-US" dirty="0" err="1"/>
            <a:t>dan</a:t>
          </a:r>
          <a:r>
            <a:rPr lang="en-US" dirty="0"/>
            <a:t> Yogyakarta. </a:t>
          </a:r>
          <a:r>
            <a:rPr lang="en-US" dirty="0" err="1"/>
            <a:t>Laboratorium</a:t>
          </a:r>
          <a:r>
            <a:rPr lang="en-US" dirty="0"/>
            <a:t> </a:t>
          </a:r>
          <a:r>
            <a:rPr lang="en-US" dirty="0" err="1"/>
            <a:t>ini</a:t>
          </a:r>
          <a:r>
            <a:rPr lang="en-US" dirty="0"/>
            <a:t> </a:t>
          </a:r>
          <a:r>
            <a:rPr lang="en-US" dirty="0" err="1"/>
            <a:t>menunjang</a:t>
          </a:r>
          <a:r>
            <a:rPr lang="en-US" dirty="0"/>
            <a:t> </a:t>
          </a:r>
          <a:r>
            <a:rPr lang="en-US" dirty="0" err="1"/>
            <a:t>pemberantasan</a:t>
          </a:r>
          <a:r>
            <a:rPr lang="en-US" dirty="0"/>
            <a:t> </a:t>
          </a:r>
          <a:r>
            <a:rPr lang="en-US" dirty="0" err="1"/>
            <a:t>penyakit</a:t>
          </a:r>
          <a:r>
            <a:rPr lang="en-US" dirty="0"/>
            <a:t> </a:t>
          </a:r>
          <a:r>
            <a:rPr lang="en-US" dirty="0" err="1"/>
            <a:t>seperti</a:t>
          </a:r>
          <a:r>
            <a:rPr lang="en-US" dirty="0"/>
            <a:t> malaria, </a:t>
          </a:r>
          <a:r>
            <a:rPr lang="en-US" dirty="0" err="1"/>
            <a:t>lepra</a:t>
          </a:r>
          <a:r>
            <a:rPr lang="en-US" dirty="0"/>
            <a:t>, </a:t>
          </a:r>
          <a:r>
            <a:rPr lang="en-US" dirty="0" err="1"/>
            <a:t>cacar</a:t>
          </a:r>
          <a:r>
            <a:rPr lang="en-US" dirty="0"/>
            <a:t>, </a:t>
          </a:r>
          <a:r>
            <a:rPr lang="en-US" dirty="0" err="1"/>
            <a:t>gizi</a:t>
          </a:r>
          <a:r>
            <a:rPr lang="en-US" dirty="0"/>
            <a:t> </a:t>
          </a:r>
          <a:r>
            <a:rPr lang="en-US" dirty="0" err="1"/>
            <a:t>dan</a:t>
          </a:r>
          <a:r>
            <a:rPr lang="en-US" dirty="0"/>
            <a:t> </a:t>
          </a:r>
          <a:r>
            <a:rPr lang="en-US" dirty="0" err="1"/>
            <a:t>sanitasi</a:t>
          </a:r>
          <a:endParaRPr lang="en-US" dirty="0"/>
        </a:p>
      </dgm:t>
    </dgm:pt>
    <dgm:pt modelId="{ABB3DC93-CC3A-4A16-8CCE-E0E76505DE05}" type="parTrans" cxnId="{92FA4A13-8752-45EE-9B51-73BC480D6B94}">
      <dgm:prSet/>
      <dgm:spPr/>
      <dgm:t>
        <a:bodyPr/>
        <a:lstStyle/>
        <a:p>
          <a:endParaRPr lang="en-US"/>
        </a:p>
      </dgm:t>
    </dgm:pt>
    <dgm:pt modelId="{625E8F98-A8DE-4255-86EC-4D67168492EC}" type="sibTrans" cxnId="{92FA4A13-8752-45EE-9B51-73BC480D6B94}">
      <dgm:prSet/>
      <dgm:spPr/>
      <dgm:t>
        <a:bodyPr/>
        <a:lstStyle/>
        <a:p>
          <a:endParaRPr lang="en-US"/>
        </a:p>
      </dgm:t>
    </dgm:pt>
    <dgm:pt modelId="{54F49EFF-7DA3-4CAD-9149-07837CB54A6F}">
      <dgm:prSet custT="1"/>
      <dgm:spPr/>
      <dgm:t>
        <a:bodyPr/>
        <a:lstStyle/>
        <a:p>
          <a:r>
            <a:rPr lang="en-US" sz="1400" dirty="0" err="1"/>
            <a:t>Pemerintahan</a:t>
          </a:r>
          <a:r>
            <a:rPr lang="en-US" sz="1400" dirty="0"/>
            <a:t> </a:t>
          </a:r>
          <a:r>
            <a:rPr lang="en-US" sz="1400" dirty="0" err="1"/>
            <a:t>Jendral</a:t>
          </a:r>
          <a:r>
            <a:rPr lang="en-US" sz="1400" dirty="0"/>
            <a:t> </a:t>
          </a:r>
          <a:r>
            <a:rPr lang="en-US" sz="1400" dirty="0" err="1"/>
            <a:t>Daendels</a:t>
          </a:r>
          <a:r>
            <a:rPr lang="en-US" sz="1400" dirty="0"/>
            <a:t>, </a:t>
          </a:r>
          <a:r>
            <a:rPr lang="id-ID" sz="1400" dirty="0" smtClean="0"/>
            <a:t>p</a:t>
          </a:r>
          <a:r>
            <a:rPr lang="en-US" sz="1400" dirty="0" err="1" smtClean="0"/>
            <a:t>elatihan</a:t>
          </a:r>
          <a:r>
            <a:rPr lang="en-US" sz="1400" dirty="0" smtClean="0"/>
            <a:t> </a:t>
          </a:r>
          <a:r>
            <a:rPr lang="en-US" sz="1400" dirty="0" err="1"/>
            <a:t>dukun</a:t>
          </a:r>
          <a:r>
            <a:rPr lang="en-US" sz="1400" dirty="0"/>
            <a:t> </a:t>
          </a:r>
          <a:r>
            <a:rPr lang="en-US" sz="1400" dirty="0" err="1"/>
            <a:t>bayi</a:t>
          </a:r>
          <a:r>
            <a:rPr lang="en-US" sz="1400" dirty="0"/>
            <a:t> </a:t>
          </a:r>
          <a:r>
            <a:rPr lang="en-US" sz="1400" dirty="0" err="1"/>
            <a:t>dalam</a:t>
          </a:r>
          <a:r>
            <a:rPr lang="en-US" sz="1400" dirty="0"/>
            <a:t> </a:t>
          </a:r>
          <a:r>
            <a:rPr lang="en-US" sz="1400" dirty="0" err="1"/>
            <a:t>praktek</a:t>
          </a:r>
          <a:r>
            <a:rPr lang="en-US" sz="1400" dirty="0"/>
            <a:t> </a:t>
          </a:r>
          <a:r>
            <a:rPr lang="en-US" sz="1400" dirty="0" err="1"/>
            <a:t>persalinan</a:t>
          </a:r>
          <a:r>
            <a:rPr lang="en-US" sz="1400" dirty="0"/>
            <a:t>. </a:t>
          </a:r>
          <a:r>
            <a:rPr lang="en-US" sz="1400" dirty="0" err="1"/>
            <a:t>Upaya</a:t>
          </a:r>
          <a:r>
            <a:rPr lang="en-US" sz="1400" dirty="0"/>
            <a:t> </a:t>
          </a:r>
          <a:r>
            <a:rPr lang="en-US" sz="1400" dirty="0" err="1"/>
            <a:t>ini</a:t>
          </a:r>
          <a:r>
            <a:rPr lang="en-US" sz="1400" dirty="0"/>
            <a:t> </a:t>
          </a:r>
          <a:r>
            <a:rPr lang="en-US" sz="1400" dirty="0" err="1"/>
            <a:t>dilakukan</a:t>
          </a:r>
          <a:r>
            <a:rPr lang="en-US" sz="1400" dirty="0"/>
            <a:t> </a:t>
          </a:r>
          <a:r>
            <a:rPr lang="en-US" sz="1400" dirty="0" err="1"/>
            <a:t>dalam</a:t>
          </a:r>
          <a:r>
            <a:rPr lang="en-US" sz="1400" dirty="0"/>
            <a:t> </a:t>
          </a:r>
          <a:r>
            <a:rPr lang="en-US" sz="1400" dirty="0" err="1"/>
            <a:t>rangka</a:t>
          </a:r>
          <a:r>
            <a:rPr lang="en-US" sz="1400" dirty="0"/>
            <a:t> </a:t>
          </a:r>
          <a:r>
            <a:rPr lang="en-US" sz="1400" dirty="0" err="1"/>
            <a:t>upaya</a:t>
          </a:r>
          <a:r>
            <a:rPr lang="en-US" sz="1400" dirty="0"/>
            <a:t> </a:t>
          </a:r>
          <a:r>
            <a:rPr lang="en-US" sz="1400" dirty="0" err="1"/>
            <a:t>penurunan</a:t>
          </a:r>
          <a:r>
            <a:rPr lang="en-US" sz="1400" dirty="0"/>
            <a:t> </a:t>
          </a:r>
          <a:r>
            <a:rPr lang="en-US" sz="1400" dirty="0" err="1"/>
            <a:t>angka</a:t>
          </a:r>
          <a:r>
            <a:rPr lang="en-US" sz="1400" dirty="0"/>
            <a:t> </a:t>
          </a:r>
          <a:r>
            <a:rPr lang="en-US" sz="1400" dirty="0" err="1"/>
            <a:t>kematian</a:t>
          </a:r>
          <a:r>
            <a:rPr lang="en-US" sz="1400" dirty="0"/>
            <a:t> </a:t>
          </a:r>
          <a:r>
            <a:rPr lang="en-US" sz="1400" dirty="0" err="1"/>
            <a:t>bayi</a:t>
          </a:r>
          <a:r>
            <a:rPr lang="en-US" sz="1400" dirty="0"/>
            <a:t> </a:t>
          </a:r>
          <a:r>
            <a:rPr lang="en-US" sz="1400" dirty="0" err="1"/>
            <a:t>pada</a:t>
          </a:r>
          <a:r>
            <a:rPr lang="en-US" sz="1400" dirty="0"/>
            <a:t> </a:t>
          </a:r>
          <a:r>
            <a:rPr lang="en-US" sz="1400" dirty="0" err="1"/>
            <a:t>waktu</a:t>
          </a:r>
          <a:r>
            <a:rPr lang="en-US" sz="1400" dirty="0"/>
            <a:t> </a:t>
          </a:r>
          <a:r>
            <a:rPr lang="en-US" sz="1400" dirty="0" err="1"/>
            <a:t>itu</a:t>
          </a:r>
          <a:r>
            <a:rPr lang="en-US" sz="1400" dirty="0"/>
            <a:t>, </a:t>
          </a:r>
          <a:r>
            <a:rPr lang="en-US" sz="1400" dirty="0" err="1"/>
            <a:t>tetapi</a:t>
          </a:r>
          <a:r>
            <a:rPr lang="en-US" sz="1400" dirty="0"/>
            <a:t> </a:t>
          </a:r>
          <a:r>
            <a:rPr lang="en-US" sz="1400" dirty="0" err="1"/>
            <a:t>tidak</a:t>
          </a:r>
          <a:r>
            <a:rPr lang="en-US" sz="1400" dirty="0"/>
            <a:t> </a:t>
          </a:r>
          <a:r>
            <a:rPr lang="en-US" sz="1400" dirty="0" err="1"/>
            <a:t>berlangsung</a:t>
          </a:r>
          <a:r>
            <a:rPr lang="en-US" sz="1400" dirty="0"/>
            <a:t> lama, </a:t>
          </a:r>
          <a:r>
            <a:rPr lang="en-US" sz="1400" dirty="0" err="1"/>
            <a:t>karena</a:t>
          </a:r>
          <a:r>
            <a:rPr lang="en-US" sz="1400" dirty="0"/>
            <a:t> </a:t>
          </a:r>
          <a:r>
            <a:rPr lang="en-US" sz="1400" dirty="0" err="1"/>
            <a:t>langkanya</a:t>
          </a:r>
          <a:r>
            <a:rPr lang="en-US" sz="1400" dirty="0"/>
            <a:t> </a:t>
          </a:r>
          <a:r>
            <a:rPr lang="en-US" sz="1400" dirty="0" err="1"/>
            <a:t>tenaga</a:t>
          </a:r>
          <a:r>
            <a:rPr lang="en-US" sz="1400" dirty="0"/>
            <a:t> </a:t>
          </a:r>
          <a:r>
            <a:rPr lang="en-US" sz="1400" dirty="0" err="1"/>
            <a:t>pelatih</a:t>
          </a:r>
          <a:r>
            <a:rPr lang="en-US" sz="1400" dirty="0"/>
            <a:t>.</a:t>
          </a:r>
        </a:p>
      </dgm:t>
    </dgm:pt>
    <dgm:pt modelId="{CF8719B9-1C1C-4832-B1CB-ABADDAAEF3E4}" type="parTrans" cxnId="{342ECD37-405E-4B44-9940-149D8F5031A1}">
      <dgm:prSet/>
      <dgm:spPr/>
      <dgm:t>
        <a:bodyPr/>
        <a:lstStyle/>
        <a:p>
          <a:endParaRPr lang="en-US"/>
        </a:p>
      </dgm:t>
    </dgm:pt>
    <dgm:pt modelId="{B8A08B61-E2E4-4E76-B100-89B728B44934}" type="sibTrans" cxnId="{342ECD37-405E-4B44-9940-149D8F5031A1}">
      <dgm:prSet/>
      <dgm:spPr/>
      <dgm:t>
        <a:bodyPr/>
        <a:lstStyle/>
        <a:p>
          <a:endParaRPr lang="en-US"/>
        </a:p>
      </dgm:t>
    </dgm:pt>
    <dgm:pt modelId="{D1FE949B-3838-42C4-A047-60E352B6D86B}">
      <dgm:prSet phldrT="[Text]" custT="1"/>
      <dgm:spPr/>
      <dgm:t>
        <a:bodyPr/>
        <a:lstStyle/>
        <a:p>
          <a:endParaRPr lang="en-US" sz="1400" dirty="0"/>
        </a:p>
      </dgm:t>
    </dgm:pt>
    <dgm:pt modelId="{32880C5F-19BF-4108-BC16-74F88238B353}" type="parTrans" cxnId="{0C12C09E-93FF-46E0-BAB7-A43B8A08D998}">
      <dgm:prSet/>
      <dgm:spPr/>
      <dgm:t>
        <a:bodyPr/>
        <a:lstStyle/>
        <a:p>
          <a:endParaRPr lang="en-US"/>
        </a:p>
      </dgm:t>
    </dgm:pt>
    <dgm:pt modelId="{F249F2D7-ACAB-4E38-A455-0A0847321F17}" type="sibTrans" cxnId="{0C12C09E-93FF-46E0-BAB7-A43B8A08D998}">
      <dgm:prSet/>
      <dgm:spPr/>
      <dgm:t>
        <a:bodyPr/>
        <a:lstStyle/>
        <a:p>
          <a:endParaRPr lang="en-US"/>
        </a:p>
      </dgm:t>
    </dgm:pt>
    <dgm:pt modelId="{164FD808-1606-4BA8-81C7-CB79DE473A6A}">
      <dgm:prSet/>
      <dgm:spPr/>
      <dgm:t>
        <a:bodyPr/>
        <a:lstStyle/>
        <a:p>
          <a:r>
            <a:rPr lang="en-US" dirty="0"/>
            <a:t>1925</a:t>
          </a:r>
        </a:p>
      </dgm:t>
    </dgm:pt>
    <dgm:pt modelId="{C2C6C47A-B155-4F80-8566-9BD088789099}" type="parTrans" cxnId="{362719B9-D7E2-410F-B9D3-A5F8C501FF11}">
      <dgm:prSet/>
      <dgm:spPr/>
      <dgm:t>
        <a:bodyPr/>
        <a:lstStyle/>
        <a:p>
          <a:endParaRPr lang="en-US"/>
        </a:p>
      </dgm:t>
    </dgm:pt>
    <dgm:pt modelId="{BD19C6D3-C6B4-4C1F-9933-A2B63D116440}" type="sibTrans" cxnId="{362719B9-D7E2-410F-B9D3-A5F8C501FF11}">
      <dgm:prSet/>
      <dgm:spPr/>
      <dgm:t>
        <a:bodyPr/>
        <a:lstStyle/>
        <a:p>
          <a:endParaRPr lang="en-US"/>
        </a:p>
      </dgm:t>
    </dgm:pt>
    <dgm:pt modelId="{07D9AE86-5CAA-4AD0-AD06-B64FE4D7F5D9}">
      <dgm:prSet/>
      <dgm:spPr/>
      <dgm:t>
        <a:bodyPr/>
        <a:lstStyle/>
        <a:p>
          <a:r>
            <a:rPr lang="pt-BR" dirty="0"/>
            <a:t>Hydrich, seorang petugas kesehatan pemerintah Belanda mengembangkan daerah percontohan dengan melakukan propaganda (pendidikan) penyuluhan kesehatan di Purwokerto, Banyumas, karena tingginya angka kematian dan kesakitan</a:t>
          </a:r>
          <a:endParaRPr lang="en-US" dirty="0"/>
        </a:p>
      </dgm:t>
    </dgm:pt>
    <dgm:pt modelId="{73E16193-1D49-42E8-9ACB-E67E8F4E1251}" type="parTrans" cxnId="{3523C33F-0773-4B5B-B672-2CD76B2C475F}">
      <dgm:prSet/>
      <dgm:spPr/>
      <dgm:t>
        <a:bodyPr/>
        <a:lstStyle/>
        <a:p>
          <a:endParaRPr lang="en-US"/>
        </a:p>
      </dgm:t>
    </dgm:pt>
    <dgm:pt modelId="{0E5B286E-6BAC-4EE8-A4AF-227C3239A3AB}" type="sibTrans" cxnId="{3523C33F-0773-4B5B-B672-2CD76B2C475F}">
      <dgm:prSet/>
      <dgm:spPr/>
      <dgm:t>
        <a:bodyPr/>
        <a:lstStyle/>
        <a:p>
          <a:endParaRPr lang="en-US"/>
        </a:p>
      </dgm:t>
    </dgm:pt>
    <dgm:pt modelId="{31402360-32F2-4E1E-82C8-ABC117474F0D}">
      <dgm:prSet phldrT="[Text]" custT="1"/>
      <dgm:spPr/>
      <dgm:t>
        <a:bodyPr/>
        <a:lstStyle/>
        <a:p>
          <a:endParaRPr lang="en-US" sz="1400" dirty="0"/>
        </a:p>
      </dgm:t>
    </dgm:pt>
    <dgm:pt modelId="{A0E8EE26-46DF-4DC1-B56D-089F07FCE4E2}" type="sibTrans" cxnId="{D00B84F8-3FD6-47BB-A716-CF9B5629F2C8}">
      <dgm:prSet/>
      <dgm:spPr/>
      <dgm:t>
        <a:bodyPr/>
        <a:lstStyle/>
        <a:p>
          <a:endParaRPr lang="en-US"/>
        </a:p>
      </dgm:t>
    </dgm:pt>
    <dgm:pt modelId="{80B900AB-82D9-45A0-8904-15C304999010}" type="parTrans" cxnId="{D00B84F8-3FD6-47BB-A716-CF9B5629F2C8}">
      <dgm:prSet/>
      <dgm:spPr/>
      <dgm:t>
        <a:bodyPr/>
        <a:lstStyle/>
        <a:p>
          <a:endParaRPr lang="en-US"/>
        </a:p>
      </dgm:t>
    </dgm:pt>
    <dgm:pt modelId="{B1E198CD-870B-400D-8604-011967DDED3B}" type="pres">
      <dgm:prSet presAssocID="{EAAF6B52-E03D-4DE9-94BF-2F155C2C2DD9}" presName="linearFlow" presStyleCnt="0">
        <dgm:presLayoutVars>
          <dgm:dir/>
          <dgm:animLvl val="lvl"/>
          <dgm:resizeHandles val="exact"/>
        </dgm:presLayoutVars>
      </dgm:prSet>
      <dgm:spPr/>
      <dgm:t>
        <a:bodyPr/>
        <a:lstStyle/>
        <a:p>
          <a:endParaRPr lang="id-ID"/>
        </a:p>
      </dgm:t>
    </dgm:pt>
    <dgm:pt modelId="{D4F7DEB9-D17C-4B8E-BCC8-F3F707D3E240}" type="pres">
      <dgm:prSet presAssocID="{D2245150-B60A-474C-BA56-472AD3822411}" presName="composite" presStyleCnt="0"/>
      <dgm:spPr/>
      <dgm:t>
        <a:bodyPr/>
        <a:lstStyle/>
        <a:p>
          <a:endParaRPr lang="id-ID"/>
        </a:p>
      </dgm:t>
    </dgm:pt>
    <dgm:pt modelId="{83447A7F-DC03-4014-AE8D-2B44D212A1D3}" type="pres">
      <dgm:prSet presAssocID="{D2245150-B60A-474C-BA56-472AD3822411}" presName="parentText" presStyleLbl="alignNode1" presStyleIdx="0" presStyleCnt="4">
        <dgm:presLayoutVars>
          <dgm:chMax val="1"/>
          <dgm:bulletEnabled val="1"/>
        </dgm:presLayoutVars>
      </dgm:prSet>
      <dgm:spPr/>
      <dgm:t>
        <a:bodyPr/>
        <a:lstStyle/>
        <a:p>
          <a:endParaRPr lang="id-ID"/>
        </a:p>
      </dgm:t>
    </dgm:pt>
    <dgm:pt modelId="{F88DFCD1-7118-4958-A74F-88048B18FCE6}" type="pres">
      <dgm:prSet presAssocID="{D2245150-B60A-474C-BA56-472AD3822411}" presName="descendantText" presStyleLbl="alignAcc1" presStyleIdx="0" presStyleCnt="4">
        <dgm:presLayoutVars>
          <dgm:bulletEnabled val="1"/>
        </dgm:presLayoutVars>
      </dgm:prSet>
      <dgm:spPr/>
      <dgm:t>
        <a:bodyPr/>
        <a:lstStyle/>
        <a:p>
          <a:endParaRPr lang="id-ID"/>
        </a:p>
      </dgm:t>
    </dgm:pt>
    <dgm:pt modelId="{0D967A51-BFF0-4108-AF0C-7CE1911CF0E9}" type="pres">
      <dgm:prSet presAssocID="{A3F8C7FC-1849-456F-BA9B-09EF0031D3D2}" presName="sp" presStyleCnt="0"/>
      <dgm:spPr/>
      <dgm:t>
        <a:bodyPr/>
        <a:lstStyle/>
        <a:p>
          <a:endParaRPr lang="id-ID"/>
        </a:p>
      </dgm:t>
    </dgm:pt>
    <dgm:pt modelId="{AA93CDE7-7942-4674-9711-B68EB8CCDE43}" type="pres">
      <dgm:prSet presAssocID="{68639536-88EB-4BFD-9391-A2B7A58EBEAC}" presName="composite" presStyleCnt="0"/>
      <dgm:spPr/>
      <dgm:t>
        <a:bodyPr/>
        <a:lstStyle/>
        <a:p>
          <a:endParaRPr lang="id-ID"/>
        </a:p>
      </dgm:t>
    </dgm:pt>
    <dgm:pt modelId="{A91BB916-05A8-4564-A749-5BDBBF69C663}" type="pres">
      <dgm:prSet presAssocID="{68639536-88EB-4BFD-9391-A2B7A58EBEAC}" presName="parentText" presStyleLbl="alignNode1" presStyleIdx="1" presStyleCnt="4">
        <dgm:presLayoutVars>
          <dgm:chMax val="1"/>
          <dgm:bulletEnabled val="1"/>
        </dgm:presLayoutVars>
      </dgm:prSet>
      <dgm:spPr/>
      <dgm:t>
        <a:bodyPr/>
        <a:lstStyle/>
        <a:p>
          <a:endParaRPr lang="id-ID"/>
        </a:p>
      </dgm:t>
    </dgm:pt>
    <dgm:pt modelId="{903A11D7-0F81-4A57-BB78-3433FE5D2648}" type="pres">
      <dgm:prSet presAssocID="{68639536-88EB-4BFD-9391-A2B7A58EBEAC}" presName="descendantText" presStyleLbl="alignAcc1" presStyleIdx="1" presStyleCnt="4">
        <dgm:presLayoutVars>
          <dgm:bulletEnabled val="1"/>
        </dgm:presLayoutVars>
      </dgm:prSet>
      <dgm:spPr/>
      <dgm:t>
        <a:bodyPr/>
        <a:lstStyle/>
        <a:p>
          <a:endParaRPr lang="id-ID"/>
        </a:p>
      </dgm:t>
    </dgm:pt>
    <dgm:pt modelId="{096C200B-7FCD-4742-BFAF-BA7C61E97774}" type="pres">
      <dgm:prSet presAssocID="{76D03614-11CE-45C5-A8B9-C8F95BAD3866}" presName="sp" presStyleCnt="0"/>
      <dgm:spPr/>
      <dgm:t>
        <a:bodyPr/>
        <a:lstStyle/>
        <a:p>
          <a:endParaRPr lang="id-ID"/>
        </a:p>
      </dgm:t>
    </dgm:pt>
    <dgm:pt modelId="{B482A1EC-C97F-48EB-B95F-361637574670}" type="pres">
      <dgm:prSet presAssocID="{539CE585-0054-42D3-99EA-A7B995B0A886}" presName="composite" presStyleCnt="0"/>
      <dgm:spPr/>
      <dgm:t>
        <a:bodyPr/>
        <a:lstStyle/>
        <a:p>
          <a:endParaRPr lang="id-ID"/>
        </a:p>
      </dgm:t>
    </dgm:pt>
    <dgm:pt modelId="{14394B86-6607-4CE6-8D4F-E741B52D3D8F}" type="pres">
      <dgm:prSet presAssocID="{539CE585-0054-42D3-99EA-A7B995B0A886}" presName="parentText" presStyleLbl="alignNode1" presStyleIdx="2" presStyleCnt="4">
        <dgm:presLayoutVars>
          <dgm:chMax val="1"/>
          <dgm:bulletEnabled val="1"/>
        </dgm:presLayoutVars>
      </dgm:prSet>
      <dgm:spPr/>
      <dgm:t>
        <a:bodyPr/>
        <a:lstStyle/>
        <a:p>
          <a:endParaRPr lang="id-ID"/>
        </a:p>
      </dgm:t>
    </dgm:pt>
    <dgm:pt modelId="{B4CE6851-ABE8-4520-A584-E0D505599272}" type="pres">
      <dgm:prSet presAssocID="{539CE585-0054-42D3-99EA-A7B995B0A886}" presName="descendantText" presStyleLbl="alignAcc1" presStyleIdx="2" presStyleCnt="4">
        <dgm:presLayoutVars>
          <dgm:bulletEnabled val="1"/>
        </dgm:presLayoutVars>
      </dgm:prSet>
      <dgm:spPr/>
      <dgm:t>
        <a:bodyPr/>
        <a:lstStyle/>
        <a:p>
          <a:endParaRPr lang="id-ID"/>
        </a:p>
      </dgm:t>
    </dgm:pt>
    <dgm:pt modelId="{ED1F969C-1DCD-429C-94F8-4B4AFB3E840F}" type="pres">
      <dgm:prSet presAssocID="{A1A8C08D-860A-455F-86C9-5A72E8A5A2F1}" presName="sp" presStyleCnt="0"/>
      <dgm:spPr/>
      <dgm:t>
        <a:bodyPr/>
        <a:lstStyle/>
        <a:p>
          <a:endParaRPr lang="id-ID"/>
        </a:p>
      </dgm:t>
    </dgm:pt>
    <dgm:pt modelId="{DE52E619-3C26-4529-8DF8-B7B9CAA57DBF}" type="pres">
      <dgm:prSet presAssocID="{164FD808-1606-4BA8-81C7-CB79DE473A6A}" presName="composite" presStyleCnt="0"/>
      <dgm:spPr/>
      <dgm:t>
        <a:bodyPr/>
        <a:lstStyle/>
        <a:p>
          <a:endParaRPr lang="id-ID"/>
        </a:p>
      </dgm:t>
    </dgm:pt>
    <dgm:pt modelId="{1019B5A1-4A35-4627-958A-C8943E941D76}" type="pres">
      <dgm:prSet presAssocID="{164FD808-1606-4BA8-81C7-CB79DE473A6A}" presName="parentText" presStyleLbl="alignNode1" presStyleIdx="3" presStyleCnt="4">
        <dgm:presLayoutVars>
          <dgm:chMax val="1"/>
          <dgm:bulletEnabled val="1"/>
        </dgm:presLayoutVars>
      </dgm:prSet>
      <dgm:spPr/>
      <dgm:t>
        <a:bodyPr/>
        <a:lstStyle/>
        <a:p>
          <a:endParaRPr lang="id-ID"/>
        </a:p>
      </dgm:t>
    </dgm:pt>
    <dgm:pt modelId="{DA96B008-2538-4705-A41B-10781EFE4FFB}" type="pres">
      <dgm:prSet presAssocID="{164FD808-1606-4BA8-81C7-CB79DE473A6A}" presName="descendantText" presStyleLbl="alignAcc1" presStyleIdx="3" presStyleCnt="4">
        <dgm:presLayoutVars>
          <dgm:bulletEnabled val="1"/>
        </dgm:presLayoutVars>
      </dgm:prSet>
      <dgm:spPr/>
      <dgm:t>
        <a:bodyPr/>
        <a:lstStyle/>
        <a:p>
          <a:endParaRPr lang="id-ID"/>
        </a:p>
      </dgm:t>
    </dgm:pt>
  </dgm:ptLst>
  <dgm:cxnLst>
    <dgm:cxn modelId="{38CBE865-6104-4446-8AE6-1D15809B742C}" type="presOf" srcId="{E93D3D7C-6331-4154-A001-9B5FC06237C2}" destId="{B4CE6851-ABE8-4520-A584-E0D505599272}" srcOrd="0" destOrd="0" presId="urn:microsoft.com/office/officeart/2005/8/layout/chevron2"/>
    <dgm:cxn modelId="{61E79E34-BD8D-4776-B6E5-40678934D18E}" type="presOf" srcId="{D1FE949B-3838-42C4-A047-60E352B6D86B}" destId="{903A11D7-0F81-4A57-BB78-3433FE5D2648}" srcOrd="0" destOrd="2" presId="urn:microsoft.com/office/officeart/2005/8/layout/chevron2"/>
    <dgm:cxn modelId="{3523C33F-0773-4B5B-B672-2CD76B2C475F}" srcId="{164FD808-1606-4BA8-81C7-CB79DE473A6A}" destId="{07D9AE86-5CAA-4AD0-AD06-B64FE4D7F5D9}" srcOrd="0" destOrd="0" parTransId="{73E16193-1D49-42E8-9ACB-E67E8F4E1251}" sibTransId="{0E5B286E-6BAC-4EE8-A4AF-227C3239A3AB}"/>
    <dgm:cxn modelId="{B57145A7-45E4-42C9-833B-DAB5D974605A}" type="presOf" srcId="{D2245150-B60A-474C-BA56-472AD3822411}" destId="{83447A7F-DC03-4014-AE8D-2B44D212A1D3}" srcOrd="0" destOrd="0" presId="urn:microsoft.com/office/officeart/2005/8/layout/chevron2"/>
    <dgm:cxn modelId="{4B8AEE5C-E558-4FFC-ADED-725220AC6D75}" type="presOf" srcId="{539CE585-0054-42D3-99EA-A7B995B0A886}" destId="{14394B86-6607-4CE6-8D4F-E741B52D3D8F}" srcOrd="0" destOrd="0" presId="urn:microsoft.com/office/officeart/2005/8/layout/chevron2"/>
    <dgm:cxn modelId="{D00B84F8-3FD6-47BB-A716-CF9B5629F2C8}" srcId="{68639536-88EB-4BFD-9391-A2B7A58EBEAC}" destId="{31402360-32F2-4E1E-82C8-ABC117474F0D}" srcOrd="0" destOrd="0" parTransId="{80B900AB-82D9-45A0-8904-15C304999010}" sibTransId="{A0E8EE26-46DF-4DC1-B56D-089F07FCE4E2}"/>
    <dgm:cxn modelId="{40B5F3BA-324B-475F-A2C9-214E267AF4DF}" srcId="{EAAF6B52-E03D-4DE9-94BF-2F155C2C2DD9}" destId="{D2245150-B60A-474C-BA56-472AD3822411}" srcOrd="0" destOrd="0" parTransId="{192C055D-0A93-4E7F-92E9-4131C0C95B23}" sibTransId="{A3F8C7FC-1849-456F-BA9B-09EF0031D3D2}"/>
    <dgm:cxn modelId="{92FA4A13-8752-45EE-9B51-73BC480D6B94}" srcId="{539CE585-0054-42D3-99EA-A7B995B0A886}" destId="{E93D3D7C-6331-4154-A001-9B5FC06237C2}" srcOrd="0" destOrd="0" parTransId="{ABB3DC93-CC3A-4A16-8CCE-E0E76505DE05}" sibTransId="{625E8F98-A8DE-4255-86EC-4D67168492EC}"/>
    <dgm:cxn modelId="{0C12C09E-93FF-46E0-BAB7-A43B8A08D998}" srcId="{68639536-88EB-4BFD-9391-A2B7A58EBEAC}" destId="{D1FE949B-3838-42C4-A047-60E352B6D86B}" srcOrd="1" destOrd="0" parTransId="{32880C5F-19BF-4108-BC16-74F88238B353}" sibTransId="{F249F2D7-ACAB-4E38-A455-0A0847321F17}"/>
    <dgm:cxn modelId="{BC3A66E5-9046-4FC4-B91D-F6D1C7214EA9}" type="presOf" srcId="{164FD808-1606-4BA8-81C7-CB79DE473A6A}" destId="{1019B5A1-4A35-4627-958A-C8943E941D76}" srcOrd="0" destOrd="0" presId="urn:microsoft.com/office/officeart/2005/8/layout/chevron2"/>
    <dgm:cxn modelId="{FF115E11-1ADF-4EEC-B302-399825B7BE6F}" srcId="{D2245150-B60A-474C-BA56-472AD3822411}" destId="{8DD558D4-BCED-4196-ABC2-D58958FF5549}" srcOrd="0" destOrd="0" parTransId="{4F190EDC-EA35-4FDE-BF14-B7A807E3776E}" sibTransId="{15FF2BFE-ABC6-44B5-818E-9FCF86CF4B51}"/>
    <dgm:cxn modelId="{C2959AC6-351C-4D8F-8934-8CF7DF642F6E}" type="presOf" srcId="{68639536-88EB-4BFD-9391-A2B7A58EBEAC}" destId="{A91BB916-05A8-4564-A749-5BDBBF69C663}" srcOrd="0" destOrd="0" presId="urn:microsoft.com/office/officeart/2005/8/layout/chevron2"/>
    <dgm:cxn modelId="{840E4955-4404-4AC4-B458-F0234B98E692}" srcId="{EAAF6B52-E03D-4DE9-94BF-2F155C2C2DD9}" destId="{68639536-88EB-4BFD-9391-A2B7A58EBEAC}" srcOrd="1" destOrd="0" parTransId="{E8B88561-B308-4CEE-A405-632D771FD514}" sibTransId="{76D03614-11CE-45C5-A8B9-C8F95BAD3866}"/>
    <dgm:cxn modelId="{17E70E9C-BA97-49EF-9510-0F81FDFD01AF}" type="presOf" srcId="{54F49EFF-7DA3-4CAD-9149-07837CB54A6F}" destId="{903A11D7-0F81-4A57-BB78-3433FE5D2648}" srcOrd="0" destOrd="1" presId="urn:microsoft.com/office/officeart/2005/8/layout/chevron2"/>
    <dgm:cxn modelId="{F7BA149D-88FE-4EFD-A7B4-0A0B9657E93C}" type="presOf" srcId="{07D9AE86-5CAA-4AD0-AD06-B64FE4D7F5D9}" destId="{DA96B008-2538-4705-A41B-10781EFE4FFB}" srcOrd="0" destOrd="0" presId="urn:microsoft.com/office/officeart/2005/8/layout/chevron2"/>
    <dgm:cxn modelId="{FE78431B-E493-4F2D-83AE-DF599E42E25E}" type="presOf" srcId="{8DD558D4-BCED-4196-ABC2-D58958FF5549}" destId="{F88DFCD1-7118-4958-A74F-88048B18FCE6}" srcOrd="0" destOrd="0" presId="urn:microsoft.com/office/officeart/2005/8/layout/chevron2"/>
    <dgm:cxn modelId="{362719B9-D7E2-410F-B9D3-A5F8C501FF11}" srcId="{EAAF6B52-E03D-4DE9-94BF-2F155C2C2DD9}" destId="{164FD808-1606-4BA8-81C7-CB79DE473A6A}" srcOrd="3" destOrd="0" parTransId="{C2C6C47A-B155-4F80-8566-9BD088789099}" sibTransId="{BD19C6D3-C6B4-4C1F-9933-A2B63D116440}"/>
    <dgm:cxn modelId="{95CD09E1-81F1-452F-8B17-028DB36997E7}" type="presOf" srcId="{EAAF6B52-E03D-4DE9-94BF-2F155C2C2DD9}" destId="{B1E198CD-870B-400D-8604-011967DDED3B}" srcOrd="0" destOrd="0" presId="urn:microsoft.com/office/officeart/2005/8/layout/chevron2"/>
    <dgm:cxn modelId="{342ECD37-405E-4B44-9940-149D8F5031A1}" srcId="{31402360-32F2-4E1E-82C8-ABC117474F0D}" destId="{54F49EFF-7DA3-4CAD-9149-07837CB54A6F}" srcOrd="0" destOrd="0" parTransId="{CF8719B9-1C1C-4832-B1CB-ABADDAAEF3E4}" sibTransId="{B8A08B61-E2E4-4E76-B100-89B728B44934}"/>
    <dgm:cxn modelId="{2A4B6339-2A0E-4053-B07C-E6B1220399B9}" type="presOf" srcId="{31402360-32F2-4E1E-82C8-ABC117474F0D}" destId="{903A11D7-0F81-4A57-BB78-3433FE5D2648}" srcOrd="0" destOrd="0" presId="urn:microsoft.com/office/officeart/2005/8/layout/chevron2"/>
    <dgm:cxn modelId="{7F9DE233-0887-412E-B962-5A6A2DC9AACA}" srcId="{EAAF6B52-E03D-4DE9-94BF-2F155C2C2DD9}" destId="{539CE585-0054-42D3-99EA-A7B995B0A886}" srcOrd="2" destOrd="0" parTransId="{65487F13-83D3-406E-9535-CF432F838F18}" sibTransId="{A1A8C08D-860A-455F-86C9-5A72E8A5A2F1}"/>
    <dgm:cxn modelId="{9443B954-C4D6-4A33-996B-C8353B76576E}" type="presParOf" srcId="{B1E198CD-870B-400D-8604-011967DDED3B}" destId="{D4F7DEB9-D17C-4B8E-BCC8-F3F707D3E240}" srcOrd="0" destOrd="0" presId="urn:microsoft.com/office/officeart/2005/8/layout/chevron2"/>
    <dgm:cxn modelId="{12B304EE-294E-44C3-9367-CB5B1E0989FD}" type="presParOf" srcId="{D4F7DEB9-D17C-4B8E-BCC8-F3F707D3E240}" destId="{83447A7F-DC03-4014-AE8D-2B44D212A1D3}" srcOrd="0" destOrd="0" presId="urn:microsoft.com/office/officeart/2005/8/layout/chevron2"/>
    <dgm:cxn modelId="{DE255763-3AF3-4FED-BD88-4E3BF9332DB5}" type="presParOf" srcId="{D4F7DEB9-D17C-4B8E-BCC8-F3F707D3E240}" destId="{F88DFCD1-7118-4958-A74F-88048B18FCE6}" srcOrd="1" destOrd="0" presId="urn:microsoft.com/office/officeart/2005/8/layout/chevron2"/>
    <dgm:cxn modelId="{BA9A1A23-FA42-4D11-980D-21BFC5CE90C7}" type="presParOf" srcId="{B1E198CD-870B-400D-8604-011967DDED3B}" destId="{0D967A51-BFF0-4108-AF0C-7CE1911CF0E9}" srcOrd="1" destOrd="0" presId="urn:microsoft.com/office/officeart/2005/8/layout/chevron2"/>
    <dgm:cxn modelId="{9D3826B5-6DE3-4640-965C-FF5923911B44}" type="presParOf" srcId="{B1E198CD-870B-400D-8604-011967DDED3B}" destId="{AA93CDE7-7942-4674-9711-B68EB8CCDE43}" srcOrd="2" destOrd="0" presId="urn:microsoft.com/office/officeart/2005/8/layout/chevron2"/>
    <dgm:cxn modelId="{7347194B-2010-43D8-BF1E-E9EABBBD7A27}" type="presParOf" srcId="{AA93CDE7-7942-4674-9711-B68EB8CCDE43}" destId="{A91BB916-05A8-4564-A749-5BDBBF69C663}" srcOrd="0" destOrd="0" presId="urn:microsoft.com/office/officeart/2005/8/layout/chevron2"/>
    <dgm:cxn modelId="{D4938BFC-EDFC-406A-A284-2A6666EE2F27}" type="presParOf" srcId="{AA93CDE7-7942-4674-9711-B68EB8CCDE43}" destId="{903A11D7-0F81-4A57-BB78-3433FE5D2648}" srcOrd="1" destOrd="0" presId="urn:microsoft.com/office/officeart/2005/8/layout/chevron2"/>
    <dgm:cxn modelId="{DC2B7B16-6344-494D-9B43-AAE9EF5CBB53}" type="presParOf" srcId="{B1E198CD-870B-400D-8604-011967DDED3B}" destId="{096C200B-7FCD-4742-BFAF-BA7C61E97774}" srcOrd="3" destOrd="0" presId="urn:microsoft.com/office/officeart/2005/8/layout/chevron2"/>
    <dgm:cxn modelId="{F1CDDBCF-28D6-491B-A9D5-103CBDAA48C7}" type="presParOf" srcId="{B1E198CD-870B-400D-8604-011967DDED3B}" destId="{B482A1EC-C97F-48EB-B95F-361637574670}" srcOrd="4" destOrd="0" presId="urn:microsoft.com/office/officeart/2005/8/layout/chevron2"/>
    <dgm:cxn modelId="{552B70F8-9F43-4492-A7CD-ADD0022DD10E}" type="presParOf" srcId="{B482A1EC-C97F-48EB-B95F-361637574670}" destId="{14394B86-6607-4CE6-8D4F-E741B52D3D8F}" srcOrd="0" destOrd="0" presId="urn:microsoft.com/office/officeart/2005/8/layout/chevron2"/>
    <dgm:cxn modelId="{B2B3D285-8182-4282-BC58-178A6124CFDD}" type="presParOf" srcId="{B482A1EC-C97F-48EB-B95F-361637574670}" destId="{B4CE6851-ABE8-4520-A584-E0D505599272}" srcOrd="1" destOrd="0" presId="urn:microsoft.com/office/officeart/2005/8/layout/chevron2"/>
    <dgm:cxn modelId="{B266528A-8A00-4533-9112-F868A70B8EFB}" type="presParOf" srcId="{B1E198CD-870B-400D-8604-011967DDED3B}" destId="{ED1F969C-1DCD-429C-94F8-4B4AFB3E840F}" srcOrd="5" destOrd="0" presId="urn:microsoft.com/office/officeart/2005/8/layout/chevron2"/>
    <dgm:cxn modelId="{73C033A9-692B-443E-8FC5-4F55ED9FE684}" type="presParOf" srcId="{B1E198CD-870B-400D-8604-011967DDED3B}" destId="{DE52E619-3C26-4529-8DF8-B7B9CAA57DBF}" srcOrd="6" destOrd="0" presId="urn:microsoft.com/office/officeart/2005/8/layout/chevron2"/>
    <dgm:cxn modelId="{2E4BD08D-2E7A-4380-82F4-EF16030CB899}" type="presParOf" srcId="{DE52E619-3C26-4529-8DF8-B7B9CAA57DBF}" destId="{1019B5A1-4A35-4627-958A-C8943E941D76}" srcOrd="0" destOrd="0" presId="urn:microsoft.com/office/officeart/2005/8/layout/chevron2"/>
    <dgm:cxn modelId="{89347498-D2BB-4C24-96E6-E532AEF4C1D9}" type="presParOf" srcId="{DE52E619-3C26-4529-8DF8-B7B9CAA57DBF}" destId="{DA96B008-2538-4705-A41B-10781EFE4FF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8A0AA-B7F8-4781-8142-EDA5EC355A68}" type="doc">
      <dgm:prSet loTypeId="urn:microsoft.com/office/officeart/2005/8/layout/chevron2" loCatId="list" qsTypeId="urn:microsoft.com/office/officeart/2005/8/quickstyle/simple3" qsCatId="simple" csTypeId="urn:microsoft.com/office/officeart/2005/8/colors/colorful5" csCatId="colorful" phldr="1"/>
      <dgm:spPr/>
      <dgm:t>
        <a:bodyPr/>
        <a:lstStyle/>
        <a:p>
          <a:endParaRPr lang="en-US"/>
        </a:p>
      </dgm:t>
    </dgm:pt>
    <dgm:pt modelId="{42A8F3BE-748F-4951-8C21-F34E289246CE}">
      <dgm:prSet phldrT="[Text]" custT="1"/>
      <dgm:spPr/>
      <dgm:t>
        <a:bodyPr/>
        <a:lstStyle/>
        <a:p>
          <a:r>
            <a:rPr lang="en-US" sz="1400" dirty="0"/>
            <a:t>1927</a:t>
          </a:r>
        </a:p>
      </dgm:t>
    </dgm:pt>
    <dgm:pt modelId="{FE31F817-4FE6-4475-8AC9-2BE9EC6C6100}" type="parTrans" cxnId="{D427E647-BE66-4780-9E71-882F081AAE62}">
      <dgm:prSet/>
      <dgm:spPr/>
      <dgm:t>
        <a:bodyPr/>
        <a:lstStyle/>
        <a:p>
          <a:endParaRPr lang="en-US" sz="1400"/>
        </a:p>
      </dgm:t>
    </dgm:pt>
    <dgm:pt modelId="{42AD6826-428B-4DED-9741-6E7BD4E3FE0E}" type="sibTrans" cxnId="{D427E647-BE66-4780-9E71-882F081AAE62}">
      <dgm:prSet/>
      <dgm:spPr/>
      <dgm:t>
        <a:bodyPr/>
        <a:lstStyle/>
        <a:p>
          <a:endParaRPr lang="en-US" sz="1400"/>
        </a:p>
      </dgm:t>
    </dgm:pt>
    <dgm:pt modelId="{5B0B738F-939E-46B2-B0D8-F3F04ED649DC}">
      <dgm:prSet phldrT="[Text]" custT="1"/>
      <dgm:spPr/>
      <dgm:t>
        <a:bodyPr/>
        <a:lstStyle/>
        <a:p>
          <a:r>
            <a:rPr lang="en-US" sz="1400" dirty="0"/>
            <a:t>STOVIA (</a:t>
          </a:r>
          <a:r>
            <a:rPr lang="en-US" sz="1400" dirty="0" err="1"/>
            <a:t>sekolah</a:t>
          </a:r>
          <a:r>
            <a:rPr lang="en-US" sz="1400" dirty="0"/>
            <a:t> </a:t>
          </a:r>
          <a:r>
            <a:rPr lang="en-US" sz="1400" dirty="0" err="1"/>
            <a:t>untuk</a:t>
          </a:r>
          <a:r>
            <a:rPr lang="en-US" sz="1400" dirty="0"/>
            <a:t> </a:t>
          </a:r>
          <a:r>
            <a:rPr lang="en-US" sz="1400" dirty="0" err="1"/>
            <a:t>pendidikan</a:t>
          </a:r>
          <a:r>
            <a:rPr lang="en-US" sz="1400" dirty="0"/>
            <a:t> </a:t>
          </a:r>
          <a:r>
            <a:rPr lang="en-US" sz="1400" dirty="0" err="1"/>
            <a:t>dokter</a:t>
          </a:r>
          <a:r>
            <a:rPr lang="en-US" sz="1400" dirty="0"/>
            <a:t> </a:t>
          </a:r>
          <a:r>
            <a:rPr lang="en-US" sz="1400" dirty="0" err="1"/>
            <a:t>pribumi</a:t>
          </a:r>
          <a:r>
            <a:rPr lang="en-US" sz="1400" dirty="0"/>
            <a:t>) </a:t>
          </a:r>
          <a:r>
            <a:rPr lang="en-US" sz="1400" dirty="0" err="1"/>
            <a:t>berubah</a:t>
          </a:r>
          <a:r>
            <a:rPr lang="en-US" sz="1400" dirty="0"/>
            <a:t> </a:t>
          </a:r>
          <a:r>
            <a:rPr lang="en-US" sz="1400" dirty="0" err="1"/>
            <a:t>menjadi</a:t>
          </a:r>
          <a:r>
            <a:rPr lang="en-US" sz="1400" dirty="0"/>
            <a:t> </a:t>
          </a:r>
          <a:r>
            <a:rPr lang="en-US" sz="1400" dirty="0" err="1"/>
            <a:t>sekolah</a:t>
          </a:r>
          <a:r>
            <a:rPr lang="en-US" sz="1400" dirty="0"/>
            <a:t> </a:t>
          </a:r>
          <a:r>
            <a:rPr lang="en-US" sz="1400" dirty="0" err="1"/>
            <a:t>kedokteran</a:t>
          </a:r>
          <a:r>
            <a:rPr lang="en-US" sz="1400" dirty="0"/>
            <a:t> </a:t>
          </a:r>
          <a:r>
            <a:rPr lang="en-US" sz="1400" dirty="0" err="1"/>
            <a:t>dan</a:t>
          </a:r>
          <a:r>
            <a:rPr lang="en-US" sz="1400" dirty="0"/>
            <a:t> </a:t>
          </a:r>
          <a:r>
            <a:rPr lang="en-US" sz="1400" dirty="0" err="1"/>
            <a:t>akhirnya</a:t>
          </a:r>
          <a:r>
            <a:rPr lang="en-US" sz="1400" dirty="0"/>
            <a:t> </a:t>
          </a:r>
          <a:r>
            <a:rPr lang="en-US" sz="1400" dirty="0" err="1"/>
            <a:t>sejak</a:t>
          </a:r>
          <a:r>
            <a:rPr lang="en-US" sz="1400" dirty="0"/>
            <a:t> </a:t>
          </a:r>
          <a:r>
            <a:rPr lang="en-US" sz="1400" dirty="0" err="1"/>
            <a:t>berdirinya</a:t>
          </a:r>
          <a:r>
            <a:rPr lang="en-US" sz="1400" dirty="0"/>
            <a:t> UI </a:t>
          </a:r>
          <a:r>
            <a:rPr lang="en-US" sz="1400" dirty="0" err="1"/>
            <a:t>tahun</a:t>
          </a:r>
          <a:r>
            <a:rPr lang="en-US" sz="1400" dirty="0"/>
            <a:t> 1947 </a:t>
          </a:r>
          <a:r>
            <a:rPr lang="en-US" sz="1400" dirty="0" err="1"/>
            <a:t>berubah</a:t>
          </a:r>
          <a:r>
            <a:rPr lang="en-US" sz="1400" dirty="0"/>
            <a:t> </a:t>
          </a:r>
          <a:r>
            <a:rPr lang="en-US" sz="1400" dirty="0" err="1"/>
            <a:t>menjadi</a:t>
          </a:r>
          <a:r>
            <a:rPr lang="en-US" sz="1400" dirty="0"/>
            <a:t> FKUI. </a:t>
          </a:r>
          <a:r>
            <a:rPr lang="en-US" sz="1400" dirty="0" err="1"/>
            <a:t>Sekolah</a:t>
          </a:r>
          <a:r>
            <a:rPr lang="en-US" sz="1400" dirty="0"/>
            <a:t> </a:t>
          </a:r>
          <a:r>
            <a:rPr lang="en-US" sz="1400" dirty="0" err="1"/>
            <a:t>dokter</a:t>
          </a:r>
          <a:r>
            <a:rPr lang="en-US" sz="1400" dirty="0"/>
            <a:t> </a:t>
          </a:r>
          <a:r>
            <a:rPr lang="en-US" sz="1400" dirty="0" err="1"/>
            <a:t>tersebut</a:t>
          </a:r>
          <a:r>
            <a:rPr lang="en-US" sz="1400" dirty="0"/>
            <a:t> </a:t>
          </a:r>
          <a:r>
            <a:rPr lang="en-US" sz="1400" dirty="0" err="1"/>
            <a:t>punya</a:t>
          </a:r>
          <a:r>
            <a:rPr lang="en-US" sz="1400" dirty="0"/>
            <a:t> </a:t>
          </a:r>
          <a:r>
            <a:rPr lang="en-US" sz="1400" dirty="0" err="1"/>
            <a:t>andil</a:t>
          </a:r>
          <a:r>
            <a:rPr lang="en-US" sz="1400" dirty="0"/>
            <a:t> </a:t>
          </a:r>
          <a:r>
            <a:rPr lang="en-US" sz="1400" dirty="0" err="1"/>
            <a:t>besar</a:t>
          </a:r>
          <a:r>
            <a:rPr lang="en-US" sz="1400" dirty="0"/>
            <a:t> </a:t>
          </a:r>
          <a:r>
            <a:rPr lang="en-US" sz="1400" dirty="0" err="1"/>
            <a:t>dalam</a:t>
          </a:r>
          <a:r>
            <a:rPr lang="en-US" sz="1400" dirty="0"/>
            <a:t> </a:t>
          </a:r>
          <a:r>
            <a:rPr lang="en-US" sz="1400" dirty="0" err="1"/>
            <a:t>menghasilkan</a:t>
          </a:r>
          <a:r>
            <a:rPr lang="en-US" sz="1400" dirty="0"/>
            <a:t> </a:t>
          </a:r>
          <a:r>
            <a:rPr lang="en-US" sz="1400" dirty="0" err="1"/>
            <a:t>tenaga-tenaga</a:t>
          </a:r>
          <a:r>
            <a:rPr lang="en-US" sz="1400" dirty="0"/>
            <a:t> (</a:t>
          </a:r>
          <a:r>
            <a:rPr lang="en-US" sz="1400" dirty="0" err="1"/>
            <a:t>dokter-dokter</a:t>
          </a:r>
          <a:r>
            <a:rPr lang="en-US" sz="1400" dirty="0"/>
            <a:t>) yang </a:t>
          </a:r>
          <a:r>
            <a:rPr lang="en-US" sz="1400" dirty="0" err="1"/>
            <a:t>mengembangkan</a:t>
          </a:r>
          <a:r>
            <a:rPr lang="en-US" sz="1400" dirty="0"/>
            <a:t> </a:t>
          </a:r>
          <a:r>
            <a:rPr lang="en-US" sz="1400" dirty="0" err="1"/>
            <a:t>kesehatan</a:t>
          </a:r>
          <a:r>
            <a:rPr lang="en-US" sz="1400" dirty="0"/>
            <a:t> </a:t>
          </a:r>
          <a:r>
            <a:rPr lang="en-US" sz="1400" dirty="0" err="1"/>
            <a:t>masyarakat</a:t>
          </a:r>
          <a:r>
            <a:rPr lang="en-US" sz="1400" dirty="0"/>
            <a:t> Indonesia</a:t>
          </a:r>
        </a:p>
      </dgm:t>
    </dgm:pt>
    <dgm:pt modelId="{A5E40B2E-A9F3-4F22-8324-DA7EA68D0C2D}" type="parTrans" cxnId="{C4BCCD49-68DE-4EFF-AF75-87EE2135E83E}">
      <dgm:prSet/>
      <dgm:spPr/>
      <dgm:t>
        <a:bodyPr/>
        <a:lstStyle/>
        <a:p>
          <a:endParaRPr lang="en-US" sz="1400"/>
        </a:p>
      </dgm:t>
    </dgm:pt>
    <dgm:pt modelId="{7C4F198D-8309-4DBB-982D-5EA980BDF245}" type="sibTrans" cxnId="{C4BCCD49-68DE-4EFF-AF75-87EE2135E83E}">
      <dgm:prSet/>
      <dgm:spPr/>
      <dgm:t>
        <a:bodyPr/>
        <a:lstStyle/>
        <a:p>
          <a:endParaRPr lang="en-US" sz="1400"/>
        </a:p>
      </dgm:t>
    </dgm:pt>
    <dgm:pt modelId="{8750EEC0-867B-45F7-92C7-C9DED0C069E3}">
      <dgm:prSet phldrT="[Text]" custT="1"/>
      <dgm:spPr/>
      <dgm:t>
        <a:bodyPr/>
        <a:lstStyle/>
        <a:p>
          <a:r>
            <a:rPr lang="en-US" sz="1400" dirty="0"/>
            <a:t>1930</a:t>
          </a:r>
        </a:p>
      </dgm:t>
    </dgm:pt>
    <dgm:pt modelId="{932A2321-874E-43BD-8D89-5FFF2187AD36}" type="parTrans" cxnId="{F2DBAA3F-8727-4437-AE82-354037FAFF83}">
      <dgm:prSet/>
      <dgm:spPr/>
      <dgm:t>
        <a:bodyPr/>
        <a:lstStyle/>
        <a:p>
          <a:endParaRPr lang="en-US" sz="1400"/>
        </a:p>
      </dgm:t>
    </dgm:pt>
    <dgm:pt modelId="{B3683B98-D811-4A66-99FF-F51D5EC43587}" type="sibTrans" cxnId="{F2DBAA3F-8727-4437-AE82-354037FAFF83}">
      <dgm:prSet/>
      <dgm:spPr/>
      <dgm:t>
        <a:bodyPr/>
        <a:lstStyle/>
        <a:p>
          <a:endParaRPr lang="en-US" sz="1400"/>
        </a:p>
      </dgm:t>
    </dgm:pt>
    <dgm:pt modelId="{16D8FF76-2B48-4C61-B10E-09CFA9FFB607}">
      <dgm:prSet phldrT="[Text]" custT="1"/>
      <dgm:spPr/>
      <dgm:t>
        <a:bodyPr/>
        <a:lstStyle/>
        <a:p>
          <a:r>
            <a:rPr lang="en-US" sz="1400" dirty="0" err="1"/>
            <a:t>Pendaftaran</a:t>
          </a:r>
          <a:r>
            <a:rPr lang="en-US" sz="1400" dirty="0"/>
            <a:t> </a:t>
          </a:r>
          <a:r>
            <a:rPr lang="en-US" sz="1400" dirty="0" err="1"/>
            <a:t>dukun</a:t>
          </a:r>
          <a:r>
            <a:rPr lang="en-US" sz="1400" dirty="0"/>
            <a:t> </a:t>
          </a:r>
          <a:r>
            <a:rPr lang="en-US" sz="1400" dirty="0" err="1"/>
            <a:t>bayi</a:t>
          </a:r>
          <a:r>
            <a:rPr lang="en-US" sz="1400" dirty="0"/>
            <a:t> </a:t>
          </a:r>
          <a:r>
            <a:rPr lang="en-US" sz="1400" dirty="0" err="1"/>
            <a:t>sebagai</a:t>
          </a:r>
          <a:r>
            <a:rPr lang="en-US" sz="1400" dirty="0"/>
            <a:t> </a:t>
          </a:r>
          <a:r>
            <a:rPr lang="en-US" sz="1400" dirty="0" err="1"/>
            <a:t>penolong</a:t>
          </a:r>
          <a:r>
            <a:rPr lang="en-US" sz="1400" dirty="0"/>
            <a:t> </a:t>
          </a:r>
          <a:r>
            <a:rPr lang="en-US" sz="1400" dirty="0" err="1"/>
            <a:t>dan</a:t>
          </a:r>
          <a:r>
            <a:rPr lang="en-US" sz="1400" dirty="0"/>
            <a:t> </a:t>
          </a:r>
          <a:r>
            <a:rPr lang="en-US" sz="1400" dirty="0" err="1"/>
            <a:t>perawatan</a:t>
          </a:r>
          <a:r>
            <a:rPr lang="en-US" sz="1400" dirty="0"/>
            <a:t> </a:t>
          </a:r>
          <a:r>
            <a:rPr lang="en-US" sz="1400" dirty="0" err="1"/>
            <a:t>persalinan</a:t>
          </a:r>
          <a:endParaRPr lang="en-US" sz="1400" dirty="0"/>
        </a:p>
      </dgm:t>
    </dgm:pt>
    <dgm:pt modelId="{87764638-A520-41DB-8710-649F21AC42A4}" type="parTrans" cxnId="{5D68C989-5BA4-4D29-964B-B6AFF8195BED}">
      <dgm:prSet/>
      <dgm:spPr/>
      <dgm:t>
        <a:bodyPr/>
        <a:lstStyle/>
        <a:p>
          <a:endParaRPr lang="en-US" sz="1400"/>
        </a:p>
      </dgm:t>
    </dgm:pt>
    <dgm:pt modelId="{729F9218-1451-4073-92C7-7658478075B3}" type="sibTrans" cxnId="{5D68C989-5BA4-4D29-964B-B6AFF8195BED}">
      <dgm:prSet/>
      <dgm:spPr/>
      <dgm:t>
        <a:bodyPr/>
        <a:lstStyle/>
        <a:p>
          <a:endParaRPr lang="en-US" sz="1400"/>
        </a:p>
      </dgm:t>
    </dgm:pt>
    <dgm:pt modelId="{A51B03D5-EB79-42A3-86AD-412DA2B9D6D8}">
      <dgm:prSet phldrT="[Text]" custT="1"/>
      <dgm:spPr/>
      <dgm:t>
        <a:bodyPr/>
        <a:lstStyle/>
        <a:p>
          <a:r>
            <a:rPr lang="en-US" sz="1400" dirty="0"/>
            <a:t>1935</a:t>
          </a:r>
        </a:p>
      </dgm:t>
    </dgm:pt>
    <dgm:pt modelId="{1CBB045D-C8CB-477A-887A-088FA61E03A1}" type="parTrans" cxnId="{2D7ED3B2-FFDA-427B-AA1D-FFC91B2CFF56}">
      <dgm:prSet/>
      <dgm:spPr/>
      <dgm:t>
        <a:bodyPr/>
        <a:lstStyle/>
        <a:p>
          <a:endParaRPr lang="en-US" sz="1400"/>
        </a:p>
      </dgm:t>
    </dgm:pt>
    <dgm:pt modelId="{E7D95D1D-0399-46F0-A50A-5ACFFEEC0EE0}" type="sibTrans" cxnId="{2D7ED3B2-FFDA-427B-AA1D-FFC91B2CFF56}">
      <dgm:prSet/>
      <dgm:spPr/>
      <dgm:t>
        <a:bodyPr/>
        <a:lstStyle/>
        <a:p>
          <a:endParaRPr lang="en-US" sz="1400"/>
        </a:p>
      </dgm:t>
    </dgm:pt>
    <dgm:pt modelId="{B7CF550B-DF7E-470E-A8D4-DFE71BBE7A31}">
      <dgm:prSet phldrT="[Text]" custT="1"/>
      <dgm:spPr/>
      <dgm:t>
        <a:bodyPr/>
        <a:lstStyle/>
        <a:p>
          <a:r>
            <a:rPr lang="pt-BR" sz="1400" dirty="0"/>
            <a:t>Dilakukan program pemberantasan pes, karena terjadi epidemi, dengan penyemprotan DDT dan vaksinasi massal</a:t>
          </a:r>
          <a:endParaRPr lang="en-US" sz="1400" dirty="0"/>
        </a:p>
      </dgm:t>
    </dgm:pt>
    <dgm:pt modelId="{67730693-B318-4A62-B7AE-A8BC81792337}" type="parTrans" cxnId="{DF464169-BD24-48C5-9020-1D3C0AFD3B57}">
      <dgm:prSet/>
      <dgm:spPr/>
      <dgm:t>
        <a:bodyPr/>
        <a:lstStyle/>
        <a:p>
          <a:endParaRPr lang="en-US" sz="1400"/>
        </a:p>
      </dgm:t>
    </dgm:pt>
    <dgm:pt modelId="{8A305218-DFDB-481D-85B1-AB222330B95E}" type="sibTrans" cxnId="{DF464169-BD24-48C5-9020-1D3C0AFD3B57}">
      <dgm:prSet/>
      <dgm:spPr/>
      <dgm:t>
        <a:bodyPr/>
        <a:lstStyle/>
        <a:p>
          <a:endParaRPr lang="en-US" sz="1400"/>
        </a:p>
      </dgm:t>
    </dgm:pt>
    <dgm:pt modelId="{41518B12-D401-41DC-AD0B-C617AEA2EFF5}">
      <dgm:prSet custT="1"/>
      <dgm:spPr/>
      <dgm:t>
        <a:bodyPr/>
        <a:lstStyle/>
        <a:p>
          <a:r>
            <a:rPr lang="en-US" sz="1400" dirty="0"/>
            <a:t>1951</a:t>
          </a:r>
        </a:p>
      </dgm:t>
    </dgm:pt>
    <dgm:pt modelId="{DEDFCDC5-4F43-4CCD-9CE1-14987D11FF07}" type="parTrans" cxnId="{478D1E05-DEA4-46AE-964E-9DAC676260D7}">
      <dgm:prSet/>
      <dgm:spPr/>
      <dgm:t>
        <a:bodyPr/>
        <a:lstStyle/>
        <a:p>
          <a:endParaRPr lang="en-US" sz="1400"/>
        </a:p>
      </dgm:t>
    </dgm:pt>
    <dgm:pt modelId="{12421258-36BB-45E4-8EA0-66EABAD638CF}" type="sibTrans" cxnId="{478D1E05-DEA4-46AE-964E-9DAC676260D7}">
      <dgm:prSet/>
      <dgm:spPr/>
      <dgm:t>
        <a:bodyPr/>
        <a:lstStyle/>
        <a:p>
          <a:endParaRPr lang="en-US" sz="1400"/>
        </a:p>
      </dgm:t>
    </dgm:pt>
    <dgm:pt modelId="{7B2BED66-613E-474C-9BA7-795D4F7B2DB7}">
      <dgm:prSet custT="1"/>
      <dgm:spPr/>
      <dgm:t>
        <a:bodyPr/>
        <a:lstStyle/>
        <a:p>
          <a:r>
            <a:rPr lang="pt-BR" sz="1400" dirty="0"/>
            <a:t>Diperkenalkannya konsep Bandung (Bandung Plan) oleh </a:t>
          </a:r>
          <a:r>
            <a:rPr lang="pt-BR" sz="1400" b="1" dirty="0"/>
            <a:t>Dr.Y. Leimena dan dr Patah (yang kemudian dikenal dengan Patah-Leimena)</a:t>
          </a:r>
          <a:r>
            <a:rPr lang="pt-BR" sz="1400" dirty="0"/>
            <a:t>, yang intinya bahwa dalam pelayanan kesehatan masyarakat, aspek kuratif dan preventif tidak dapat dipisahkan. konsep ini kemudian diadopsi oleh WHO. Diyakini bahwa gagasan inilah yang kemudian dirumuskan sebagai konsep pengembangan sistem pelayanan kesehatan tingkat primer dengan membentuk unit-unit organisasi fungsional dari Dinas Kesehatan Kabupaten di tiap kecamatan yang mulai dikembangkan sejak tahun 1969/1970 dan kemudian disebut </a:t>
          </a:r>
          <a:r>
            <a:rPr lang="pt-BR" sz="1400" b="1" dirty="0"/>
            <a:t>Puskesmas</a:t>
          </a:r>
          <a:endParaRPr lang="en-US" sz="1400" dirty="0"/>
        </a:p>
      </dgm:t>
    </dgm:pt>
    <dgm:pt modelId="{A12F9CC2-0C26-405F-8902-4AEC02603A05}" type="parTrans" cxnId="{F7FDB73D-C417-426F-B047-912227DF64D8}">
      <dgm:prSet/>
      <dgm:spPr/>
      <dgm:t>
        <a:bodyPr/>
        <a:lstStyle/>
        <a:p>
          <a:endParaRPr lang="en-US" sz="1400"/>
        </a:p>
      </dgm:t>
    </dgm:pt>
    <dgm:pt modelId="{492D8687-0F83-4E82-A5C2-8EFA79F44B99}" type="sibTrans" cxnId="{F7FDB73D-C417-426F-B047-912227DF64D8}">
      <dgm:prSet/>
      <dgm:spPr/>
      <dgm:t>
        <a:bodyPr/>
        <a:lstStyle/>
        <a:p>
          <a:endParaRPr lang="en-US" sz="1400"/>
        </a:p>
      </dgm:t>
    </dgm:pt>
    <dgm:pt modelId="{4D2A48D7-2FEC-4DEA-91E0-8686E4DDD9B7}" type="pres">
      <dgm:prSet presAssocID="{3B48A0AA-B7F8-4781-8142-EDA5EC355A68}" presName="linearFlow" presStyleCnt="0">
        <dgm:presLayoutVars>
          <dgm:dir/>
          <dgm:animLvl val="lvl"/>
          <dgm:resizeHandles val="exact"/>
        </dgm:presLayoutVars>
      </dgm:prSet>
      <dgm:spPr/>
      <dgm:t>
        <a:bodyPr/>
        <a:lstStyle/>
        <a:p>
          <a:endParaRPr lang="id-ID"/>
        </a:p>
      </dgm:t>
    </dgm:pt>
    <dgm:pt modelId="{B3518852-F1B0-45C5-A366-E307DA85FFD0}" type="pres">
      <dgm:prSet presAssocID="{42A8F3BE-748F-4951-8C21-F34E289246CE}" presName="composite" presStyleCnt="0"/>
      <dgm:spPr/>
      <dgm:t>
        <a:bodyPr/>
        <a:lstStyle/>
        <a:p>
          <a:endParaRPr lang="id-ID"/>
        </a:p>
      </dgm:t>
    </dgm:pt>
    <dgm:pt modelId="{448BB3C9-9EF8-41E4-8E4A-7E0EC8027BFA}" type="pres">
      <dgm:prSet presAssocID="{42A8F3BE-748F-4951-8C21-F34E289246CE}" presName="parentText" presStyleLbl="alignNode1" presStyleIdx="0" presStyleCnt="4">
        <dgm:presLayoutVars>
          <dgm:chMax val="1"/>
          <dgm:bulletEnabled val="1"/>
        </dgm:presLayoutVars>
      </dgm:prSet>
      <dgm:spPr/>
      <dgm:t>
        <a:bodyPr/>
        <a:lstStyle/>
        <a:p>
          <a:endParaRPr lang="id-ID"/>
        </a:p>
      </dgm:t>
    </dgm:pt>
    <dgm:pt modelId="{93706C2F-93D2-4DAA-8618-439177DCA10C}" type="pres">
      <dgm:prSet presAssocID="{42A8F3BE-748F-4951-8C21-F34E289246CE}" presName="descendantText" presStyleLbl="alignAcc1" presStyleIdx="0" presStyleCnt="4" custScaleY="124134">
        <dgm:presLayoutVars>
          <dgm:bulletEnabled val="1"/>
        </dgm:presLayoutVars>
      </dgm:prSet>
      <dgm:spPr/>
      <dgm:t>
        <a:bodyPr/>
        <a:lstStyle/>
        <a:p>
          <a:endParaRPr lang="id-ID"/>
        </a:p>
      </dgm:t>
    </dgm:pt>
    <dgm:pt modelId="{24147879-6A47-4421-AB5B-ED224CA7DAF4}" type="pres">
      <dgm:prSet presAssocID="{42AD6826-428B-4DED-9741-6E7BD4E3FE0E}" presName="sp" presStyleCnt="0"/>
      <dgm:spPr/>
      <dgm:t>
        <a:bodyPr/>
        <a:lstStyle/>
        <a:p>
          <a:endParaRPr lang="id-ID"/>
        </a:p>
      </dgm:t>
    </dgm:pt>
    <dgm:pt modelId="{3EA848C7-982A-4986-A726-42835F836592}" type="pres">
      <dgm:prSet presAssocID="{8750EEC0-867B-45F7-92C7-C9DED0C069E3}" presName="composite" presStyleCnt="0"/>
      <dgm:spPr/>
      <dgm:t>
        <a:bodyPr/>
        <a:lstStyle/>
        <a:p>
          <a:endParaRPr lang="id-ID"/>
        </a:p>
      </dgm:t>
    </dgm:pt>
    <dgm:pt modelId="{A0E9F96B-ED3B-4F68-9A2C-A13650633BDE}" type="pres">
      <dgm:prSet presAssocID="{8750EEC0-867B-45F7-92C7-C9DED0C069E3}" presName="parentText" presStyleLbl="alignNode1" presStyleIdx="1" presStyleCnt="4">
        <dgm:presLayoutVars>
          <dgm:chMax val="1"/>
          <dgm:bulletEnabled val="1"/>
        </dgm:presLayoutVars>
      </dgm:prSet>
      <dgm:spPr/>
      <dgm:t>
        <a:bodyPr/>
        <a:lstStyle/>
        <a:p>
          <a:endParaRPr lang="id-ID"/>
        </a:p>
      </dgm:t>
    </dgm:pt>
    <dgm:pt modelId="{A7D2CD9E-FBDA-4984-A221-398BBD489DC7}" type="pres">
      <dgm:prSet presAssocID="{8750EEC0-867B-45F7-92C7-C9DED0C069E3}" presName="descendantText" presStyleLbl="alignAcc1" presStyleIdx="1" presStyleCnt="4">
        <dgm:presLayoutVars>
          <dgm:bulletEnabled val="1"/>
        </dgm:presLayoutVars>
      </dgm:prSet>
      <dgm:spPr/>
      <dgm:t>
        <a:bodyPr/>
        <a:lstStyle/>
        <a:p>
          <a:endParaRPr lang="id-ID"/>
        </a:p>
      </dgm:t>
    </dgm:pt>
    <dgm:pt modelId="{853E4A62-C628-4328-8B0C-7F02FCF20548}" type="pres">
      <dgm:prSet presAssocID="{B3683B98-D811-4A66-99FF-F51D5EC43587}" presName="sp" presStyleCnt="0"/>
      <dgm:spPr/>
      <dgm:t>
        <a:bodyPr/>
        <a:lstStyle/>
        <a:p>
          <a:endParaRPr lang="id-ID"/>
        </a:p>
      </dgm:t>
    </dgm:pt>
    <dgm:pt modelId="{9BF7133F-F223-41AA-93C0-7E0259972D24}" type="pres">
      <dgm:prSet presAssocID="{A51B03D5-EB79-42A3-86AD-412DA2B9D6D8}" presName="composite" presStyleCnt="0"/>
      <dgm:spPr/>
      <dgm:t>
        <a:bodyPr/>
        <a:lstStyle/>
        <a:p>
          <a:endParaRPr lang="id-ID"/>
        </a:p>
      </dgm:t>
    </dgm:pt>
    <dgm:pt modelId="{DC2A5E26-15C1-444D-B0EC-6CA8A021FEAF}" type="pres">
      <dgm:prSet presAssocID="{A51B03D5-EB79-42A3-86AD-412DA2B9D6D8}" presName="parentText" presStyleLbl="alignNode1" presStyleIdx="2" presStyleCnt="4">
        <dgm:presLayoutVars>
          <dgm:chMax val="1"/>
          <dgm:bulletEnabled val="1"/>
        </dgm:presLayoutVars>
      </dgm:prSet>
      <dgm:spPr/>
      <dgm:t>
        <a:bodyPr/>
        <a:lstStyle/>
        <a:p>
          <a:endParaRPr lang="id-ID"/>
        </a:p>
      </dgm:t>
    </dgm:pt>
    <dgm:pt modelId="{15D24A4B-7BCE-4B42-974F-F8109231F08F}" type="pres">
      <dgm:prSet presAssocID="{A51B03D5-EB79-42A3-86AD-412DA2B9D6D8}" presName="descendantText" presStyleLbl="alignAcc1" presStyleIdx="2" presStyleCnt="4">
        <dgm:presLayoutVars>
          <dgm:bulletEnabled val="1"/>
        </dgm:presLayoutVars>
      </dgm:prSet>
      <dgm:spPr/>
      <dgm:t>
        <a:bodyPr/>
        <a:lstStyle/>
        <a:p>
          <a:endParaRPr lang="id-ID"/>
        </a:p>
      </dgm:t>
    </dgm:pt>
    <dgm:pt modelId="{C64F8B6E-1792-47CD-8D98-7FB2BEAEECD3}" type="pres">
      <dgm:prSet presAssocID="{E7D95D1D-0399-46F0-A50A-5ACFFEEC0EE0}" presName="sp" presStyleCnt="0"/>
      <dgm:spPr/>
      <dgm:t>
        <a:bodyPr/>
        <a:lstStyle/>
        <a:p>
          <a:endParaRPr lang="id-ID"/>
        </a:p>
      </dgm:t>
    </dgm:pt>
    <dgm:pt modelId="{C5128541-3106-4ABB-9C30-20F54500F44B}" type="pres">
      <dgm:prSet presAssocID="{41518B12-D401-41DC-AD0B-C617AEA2EFF5}" presName="composite" presStyleCnt="0"/>
      <dgm:spPr/>
      <dgm:t>
        <a:bodyPr/>
        <a:lstStyle/>
        <a:p>
          <a:endParaRPr lang="id-ID"/>
        </a:p>
      </dgm:t>
    </dgm:pt>
    <dgm:pt modelId="{1A0D7914-1413-4D4B-9552-5D38A7C69696}" type="pres">
      <dgm:prSet presAssocID="{41518B12-D401-41DC-AD0B-C617AEA2EFF5}" presName="parentText" presStyleLbl="alignNode1" presStyleIdx="3" presStyleCnt="4">
        <dgm:presLayoutVars>
          <dgm:chMax val="1"/>
          <dgm:bulletEnabled val="1"/>
        </dgm:presLayoutVars>
      </dgm:prSet>
      <dgm:spPr/>
      <dgm:t>
        <a:bodyPr/>
        <a:lstStyle/>
        <a:p>
          <a:endParaRPr lang="id-ID"/>
        </a:p>
      </dgm:t>
    </dgm:pt>
    <dgm:pt modelId="{F93AE454-78A7-4294-A544-E98F4C18E53E}" type="pres">
      <dgm:prSet presAssocID="{41518B12-D401-41DC-AD0B-C617AEA2EFF5}" presName="descendantText" presStyleLbl="alignAcc1" presStyleIdx="3" presStyleCnt="4" custScaleX="97333" custScaleY="235921">
        <dgm:presLayoutVars>
          <dgm:bulletEnabled val="1"/>
        </dgm:presLayoutVars>
      </dgm:prSet>
      <dgm:spPr/>
      <dgm:t>
        <a:bodyPr/>
        <a:lstStyle/>
        <a:p>
          <a:endParaRPr lang="id-ID"/>
        </a:p>
      </dgm:t>
    </dgm:pt>
  </dgm:ptLst>
  <dgm:cxnLst>
    <dgm:cxn modelId="{063A2BEA-936D-4E1B-966A-BDDB04737658}" type="presOf" srcId="{7B2BED66-613E-474C-9BA7-795D4F7B2DB7}" destId="{F93AE454-78A7-4294-A544-E98F4C18E53E}" srcOrd="0" destOrd="0" presId="urn:microsoft.com/office/officeart/2005/8/layout/chevron2"/>
    <dgm:cxn modelId="{16A80D3E-F8C5-4284-AC60-2E47F705A862}" type="presOf" srcId="{42A8F3BE-748F-4951-8C21-F34E289246CE}" destId="{448BB3C9-9EF8-41E4-8E4A-7E0EC8027BFA}" srcOrd="0" destOrd="0" presId="urn:microsoft.com/office/officeart/2005/8/layout/chevron2"/>
    <dgm:cxn modelId="{478D1E05-DEA4-46AE-964E-9DAC676260D7}" srcId="{3B48A0AA-B7F8-4781-8142-EDA5EC355A68}" destId="{41518B12-D401-41DC-AD0B-C617AEA2EFF5}" srcOrd="3" destOrd="0" parTransId="{DEDFCDC5-4F43-4CCD-9CE1-14987D11FF07}" sibTransId="{12421258-36BB-45E4-8EA0-66EABAD638CF}"/>
    <dgm:cxn modelId="{DAE2AE89-3F16-4EEB-96B7-A8AF77B285B6}" type="presOf" srcId="{5B0B738F-939E-46B2-B0D8-F3F04ED649DC}" destId="{93706C2F-93D2-4DAA-8618-439177DCA10C}" srcOrd="0" destOrd="0" presId="urn:microsoft.com/office/officeart/2005/8/layout/chevron2"/>
    <dgm:cxn modelId="{D56E49A1-D160-4B23-BCAE-46BF64C844E7}" type="presOf" srcId="{41518B12-D401-41DC-AD0B-C617AEA2EFF5}" destId="{1A0D7914-1413-4D4B-9552-5D38A7C69696}" srcOrd="0" destOrd="0" presId="urn:microsoft.com/office/officeart/2005/8/layout/chevron2"/>
    <dgm:cxn modelId="{DF464169-BD24-48C5-9020-1D3C0AFD3B57}" srcId="{A51B03D5-EB79-42A3-86AD-412DA2B9D6D8}" destId="{B7CF550B-DF7E-470E-A8D4-DFE71BBE7A31}" srcOrd="0" destOrd="0" parTransId="{67730693-B318-4A62-B7AE-A8BC81792337}" sibTransId="{8A305218-DFDB-481D-85B1-AB222330B95E}"/>
    <dgm:cxn modelId="{19E32669-835F-4FF3-BC2E-49F439ADD80D}" type="presOf" srcId="{8750EEC0-867B-45F7-92C7-C9DED0C069E3}" destId="{A0E9F96B-ED3B-4F68-9A2C-A13650633BDE}" srcOrd="0" destOrd="0" presId="urn:microsoft.com/office/officeart/2005/8/layout/chevron2"/>
    <dgm:cxn modelId="{499FD2C2-736B-4202-B229-1611C882E7A9}" type="presOf" srcId="{3B48A0AA-B7F8-4781-8142-EDA5EC355A68}" destId="{4D2A48D7-2FEC-4DEA-91E0-8686E4DDD9B7}" srcOrd="0" destOrd="0" presId="urn:microsoft.com/office/officeart/2005/8/layout/chevron2"/>
    <dgm:cxn modelId="{5D68C989-5BA4-4D29-964B-B6AFF8195BED}" srcId="{8750EEC0-867B-45F7-92C7-C9DED0C069E3}" destId="{16D8FF76-2B48-4C61-B10E-09CFA9FFB607}" srcOrd="0" destOrd="0" parTransId="{87764638-A520-41DB-8710-649F21AC42A4}" sibTransId="{729F9218-1451-4073-92C7-7658478075B3}"/>
    <dgm:cxn modelId="{E43A91EA-34BB-45CC-BC96-646738038D0A}" type="presOf" srcId="{B7CF550B-DF7E-470E-A8D4-DFE71BBE7A31}" destId="{15D24A4B-7BCE-4B42-974F-F8109231F08F}" srcOrd="0" destOrd="0" presId="urn:microsoft.com/office/officeart/2005/8/layout/chevron2"/>
    <dgm:cxn modelId="{F7FDB73D-C417-426F-B047-912227DF64D8}" srcId="{41518B12-D401-41DC-AD0B-C617AEA2EFF5}" destId="{7B2BED66-613E-474C-9BA7-795D4F7B2DB7}" srcOrd="0" destOrd="0" parTransId="{A12F9CC2-0C26-405F-8902-4AEC02603A05}" sibTransId="{492D8687-0F83-4E82-A5C2-8EFA79F44B99}"/>
    <dgm:cxn modelId="{F2DBAA3F-8727-4437-AE82-354037FAFF83}" srcId="{3B48A0AA-B7F8-4781-8142-EDA5EC355A68}" destId="{8750EEC0-867B-45F7-92C7-C9DED0C069E3}" srcOrd="1" destOrd="0" parTransId="{932A2321-874E-43BD-8D89-5FFF2187AD36}" sibTransId="{B3683B98-D811-4A66-99FF-F51D5EC43587}"/>
    <dgm:cxn modelId="{D427E647-BE66-4780-9E71-882F081AAE62}" srcId="{3B48A0AA-B7F8-4781-8142-EDA5EC355A68}" destId="{42A8F3BE-748F-4951-8C21-F34E289246CE}" srcOrd="0" destOrd="0" parTransId="{FE31F817-4FE6-4475-8AC9-2BE9EC6C6100}" sibTransId="{42AD6826-428B-4DED-9741-6E7BD4E3FE0E}"/>
    <dgm:cxn modelId="{2D7ED3B2-FFDA-427B-AA1D-FFC91B2CFF56}" srcId="{3B48A0AA-B7F8-4781-8142-EDA5EC355A68}" destId="{A51B03D5-EB79-42A3-86AD-412DA2B9D6D8}" srcOrd="2" destOrd="0" parTransId="{1CBB045D-C8CB-477A-887A-088FA61E03A1}" sibTransId="{E7D95D1D-0399-46F0-A50A-5ACFFEEC0EE0}"/>
    <dgm:cxn modelId="{0B00F195-01FF-4E68-8EFA-03509AC98693}" type="presOf" srcId="{16D8FF76-2B48-4C61-B10E-09CFA9FFB607}" destId="{A7D2CD9E-FBDA-4984-A221-398BBD489DC7}" srcOrd="0" destOrd="0" presId="urn:microsoft.com/office/officeart/2005/8/layout/chevron2"/>
    <dgm:cxn modelId="{C4BCCD49-68DE-4EFF-AF75-87EE2135E83E}" srcId="{42A8F3BE-748F-4951-8C21-F34E289246CE}" destId="{5B0B738F-939E-46B2-B0D8-F3F04ED649DC}" srcOrd="0" destOrd="0" parTransId="{A5E40B2E-A9F3-4F22-8324-DA7EA68D0C2D}" sibTransId="{7C4F198D-8309-4DBB-982D-5EA980BDF245}"/>
    <dgm:cxn modelId="{5CDBEFE4-E433-48C3-BE56-E7390C2A95C3}" type="presOf" srcId="{A51B03D5-EB79-42A3-86AD-412DA2B9D6D8}" destId="{DC2A5E26-15C1-444D-B0EC-6CA8A021FEAF}" srcOrd="0" destOrd="0" presId="urn:microsoft.com/office/officeart/2005/8/layout/chevron2"/>
    <dgm:cxn modelId="{C1740B02-3749-4EA1-A66D-E47DACF35B71}" type="presParOf" srcId="{4D2A48D7-2FEC-4DEA-91E0-8686E4DDD9B7}" destId="{B3518852-F1B0-45C5-A366-E307DA85FFD0}" srcOrd="0" destOrd="0" presId="urn:microsoft.com/office/officeart/2005/8/layout/chevron2"/>
    <dgm:cxn modelId="{670CC3BC-B30F-485E-9CB0-8CAB94FD293B}" type="presParOf" srcId="{B3518852-F1B0-45C5-A366-E307DA85FFD0}" destId="{448BB3C9-9EF8-41E4-8E4A-7E0EC8027BFA}" srcOrd="0" destOrd="0" presId="urn:microsoft.com/office/officeart/2005/8/layout/chevron2"/>
    <dgm:cxn modelId="{3DCE2ED9-60AE-41C9-A932-875580CDEE17}" type="presParOf" srcId="{B3518852-F1B0-45C5-A366-E307DA85FFD0}" destId="{93706C2F-93D2-4DAA-8618-439177DCA10C}" srcOrd="1" destOrd="0" presId="urn:microsoft.com/office/officeart/2005/8/layout/chevron2"/>
    <dgm:cxn modelId="{9A80089D-619D-4870-92D8-1F581CACA1F4}" type="presParOf" srcId="{4D2A48D7-2FEC-4DEA-91E0-8686E4DDD9B7}" destId="{24147879-6A47-4421-AB5B-ED224CA7DAF4}" srcOrd="1" destOrd="0" presId="urn:microsoft.com/office/officeart/2005/8/layout/chevron2"/>
    <dgm:cxn modelId="{BE108BE5-E792-44B2-BDDD-6F0F0ABF62E7}" type="presParOf" srcId="{4D2A48D7-2FEC-4DEA-91E0-8686E4DDD9B7}" destId="{3EA848C7-982A-4986-A726-42835F836592}" srcOrd="2" destOrd="0" presId="urn:microsoft.com/office/officeart/2005/8/layout/chevron2"/>
    <dgm:cxn modelId="{06652B43-221A-43B8-B98C-A228D1D3EC71}" type="presParOf" srcId="{3EA848C7-982A-4986-A726-42835F836592}" destId="{A0E9F96B-ED3B-4F68-9A2C-A13650633BDE}" srcOrd="0" destOrd="0" presId="urn:microsoft.com/office/officeart/2005/8/layout/chevron2"/>
    <dgm:cxn modelId="{17F07E86-9E7E-4375-AFE1-8E263A7D93A2}" type="presParOf" srcId="{3EA848C7-982A-4986-A726-42835F836592}" destId="{A7D2CD9E-FBDA-4984-A221-398BBD489DC7}" srcOrd="1" destOrd="0" presId="urn:microsoft.com/office/officeart/2005/8/layout/chevron2"/>
    <dgm:cxn modelId="{F349B400-CFE1-40F6-82D7-C90499282782}" type="presParOf" srcId="{4D2A48D7-2FEC-4DEA-91E0-8686E4DDD9B7}" destId="{853E4A62-C628-4328-8B0C-7F02FCF20548}" srcOrd="3" destOrd="0" presId="urn:microsoft.com/office/officeart/2005/8/layout/chevron2"/>
    <dgm:cxn modelId="{A2E546BF-3104-4B55-9497-999287449A5A}" type="presParOf" srcId="{4D2A48D7-2FEC-4DEA-91E0-8686E4DDD9B7}" destId="{9BF7133F-F223-41AA-93C0-7E0259972D24}" srcOrd="4" destOrd="0" presId="urn:microsoft.com/office/officeart/2005/8/layout/chevron2"/>
    <dgm:cxn modelId="{C5E4F2C0-C4B3-4D41-BD64-2F228750D125}" type="presParOf" srcId="{9BF7133F-F223-41AA-93C0-7E0259972D24}" destId="{DC2A5E26-15C1-444D-B0EC-6CA8A021FEAF}" srcOrd="0" destOrd="0" presId="urn:microsoft.com/office/officeart/2005/8/layout/chevron2"/>
    <dgm:cxn modelId="{135E9D92-81FE-4FFB-9E3F-E52785DACFC9}" type="presParOf" srcId="{9BF7133F-F223-41AA-93C0-7E0259972D24}" destId="{15D24A4B-7BCE-4B42-974F-F8109231F08F}" srcOrd="1" destOrd="0" presId="urn:microsoft.com/office/officeart/2005/8/layout/chevron2"/>
    <dgm:cxn modelId="{C7E128A9-BD94-4910-8779-9822E8E54FD7}" type="presParOf" srcId="{4D2A48D7-2FEC-4DEA-91E0-8686E4DDD9B7}" destId="{C64F8B6E-1792-47CD-8D98-7FB2BEAEECD3}" srcOrd="5" destOrd="0" presId="urn:microsoft.com/office/officeart/2005/8/layout/chevron2"/>
    <dgm:cxn modelId="{49DF8BBD-23AD-4BA7-81EC-0C37F1A6B1D2}" type="presParOf" srcId="{4D2A48D7-2FEC-4DEA-91E0-8686E4DDD9B7}" destId="{C5128541-3106-4ABB-9C30-20F54500F44B}" srcOrd="6" destOrd="0" presId="urn:microsoft.com/office/officeart/2005/8/layout/chevron2"/>
    <dgm:cxn modelId="{2864B54E-1CCE-47B4-A1C7-BC3FD6769271}" type="presParOf" srcId="{C5128541-3106-4ABB-9C30-20F54500F44B}" destId="{1A0D7914-1413-4D4B-9552-5D38A7C69696}" srcOrd="0" destOrd="0" presId="urn:microsoft.com/office/officeart/2005/8/layout/chevron2"/>
    <dgm:cxn modelId="{991D3C04-2338-4F3C-A6CD-D4B87C59D857}" type="presParOf" srcId="{C5128541-3106-4ABB-9C30-20F54500F44B}" destId="{F93AE454-78A7-4294-A544-E98F4C18E53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228EB8-CE84-4A20-BD25-4FFE72ABFE92}" type="doc">
      <dgm:prSet loTypeId="urn:microsoft.com/office/officeart/2005/8/layout/chevron2" loCatId="list" qsTypeId="urn:microsoft.com/office/officeart/2005/8/quickstyle/simple3" qsCatId="simple" csTypeId="urn:microsoft.com/office/officeart/2005/8/colors/colorful2" csCatId="colorful" phldr="1"/>
      <dgm:spPr/>
      <dgm:t>
        <a:bodyPr/>
        <a:lstStyle/>
        <a:p>
          <a:endParaRPr lang="en-US"/>
        </a:p>
      </dgm:t>
    </dgm:pt>
    <dgm:pt modelId="{9D0C120E-994A-4F9A-ADA2-74569DA8DDBE}">
      <dgm:prSet phldrT="[Text]" custT="1"/>
      <dgm:spPr/>
      <dgm:t>
        <a:bodyPr/>
        <a:lstStyle/>
        <a:p>
          <a:r>
            <a:rPr lang="en-US" sz="1400" dirty="0"/>
            <a:t>1952</a:t>
          </a:r>
        </a:p>
      </dgm:t>
    </dgm:pt>
    <dgm:pt modelId="{35569EC5-6777-4F5E-AB9C-282A70505A57}" type="parTrans" cxnId="{81420BBE-0D54-4B95-8518-052E460E4CD7}">
      <dgm:prSet/>
      <dgm:spPr/>
      <dgm:t>
        <a:bodyPr/>
        <a:lstStyle/>
        <a:p>
          <a:endParaRPr lang="en-US" sz="1400"/>
        </a:p>
      </dgm:t>
    </dgm:pt>
    <dgm:pt modelId="{4FBC5FB8-2212-48AB-93B0-454DBBD4766F}" type="sibTrans" cxnId="{81420BBE-0D54-4B95-8518-052E460E4CD7}">
      <dgm:prSet/>
      <dgm:spPr/>
      <dgm:t>
        <a:bodyPr/>
        <a:lstStyle/>
        <a:p>
          <a:endParaRPr lang="en-US" sz="1400"/>
        </a:p>
      </dgm:t>
    </dgm:pt>
    <dgm:pt modelId="{1D80D782-CD84-46E2-9D2D-F7E0383FBCF8}">
      <dgm:prSet phldrT="[Text]" custT="1"/>
      <dgm:spPr/>
      <dgm:t>
        <a:bodyPr/>
        <a:lstStyle/>
        <a:p>
          <a:r>
            <a:rPr lang="fi-FI" sz="1400" dirty="0"/>
            <a:t>Pelatihan intensif dukun bayi dilaksanakan</a:t>
          </a:r>
          <a:endParaRPr lang="en-US" sz="1400" dirty="0"/>
        </a:p>
      </dgm:t>
    </dgm:pt>
    <dgm:pt modelId="{A3331A3D-EC2C-458E-A084-37D903EF3B7D}" type="parTrans" cxnId="{C20C5BA5-2CB0-400E-8607-28BC1FAF6F15}">
      <dgm:prSet/>
      <dgm:spPr/>
      <dgm:t>
        <a:bodyPr/>
        <a:lstStyle/>
        <a:p>
          <a:endParaRPr lang="en-US" sz="1400"/>
        </a:p>
      </dgm:t>
    </dgm:pt>
    <dgm:pt modelId="{034DAC2B-04A9-44EC-90CA-BFED7E23E08A}" type="sibTrans" cxnId="{C20C5BA5-2CB0-400E-8607-28BC1FAF6F15}">
      <dgm:prSet/>
      <dgm:spPr/>
      <dgm:t>
        <a:bodyPr/>
        <a:lstStyle/>
        <a:p>
          <a:endParaRPr lang="en-US" sz="1400"/>
        </a:p>
      </dgm:t>
    </dgm:pt>
    <dgm:pt modelId="{FA0AC9D8-ADA2-43DE-BEDD-260A8E7B0619}">
      <dgm:prSet phldrT="[Text]" custT="1"/>
      <dgm:spPr/>
      <dgm:t>
        <a:bodyPr/>
        <a:lstStyle/>
        <a:p>
          <a:r>
            <a:rPr lang="en-US" sz="1400" dirty="0"/>
            <a:t>1956</a:t>
          </a:r>
        </a:p>
      </dgm:t>
    </dgm:pt>
    <dgm:pt modelId="{0996704E-3D91-4CCE-BFAB-E03A76828BA6}" type="parTrans" cxnId="{65AE554D-5764-4332-B0B0-67198458A9BA}">
      <dgm:prSet/>
      <dgm:spPr/>
      <dgm:t>
        <a:bodyPr/>
        <a:lstStyle/>
        <a:p>
          <a:endParaRPr lang="en-US" sz="1400"/>
        </a:p>
      </dgm:t>
    </dgm:pt>
    <dgm:pt modelId="{98316613-F5F0-4F93-A4E5-43627F7A2CB7}" type="sibTrans" cxnId="{65AE554D-5764-4332-B0B0-67198458A9BA}">
      <dgm:prSet/>
      <dgm:spPr/>
      <dgm:t>
        <a:bodyPr/>
        <a:lstStyle/>
        <a:p>
          <a:endParaRPr lang="en-US" sz="1400"/>
        </a:p>
      </dgm:t>
    </dgm:pt>
    <dgm:pt modelId="{CED4208B-34FE-4998-8EB1-FABB64975D58}">
      <dgm:prSet phldrT="[Text]" custT="1"/>
      <dgm:spPr/>
      <dgm:t>
        <a:bodyPr/>
        <a:lstStyle/>
        <a:p>
          <a:r>
            <a:rPr lang="pt-BR" sz="1400" dirty="0"/>
            <a:t>Dr.Y.Sulianti mendirikan “Proyek Bekasi” sebagai proyek percontohan/model pelayanan bagi pengembangan kesehatan masyarakat dan pusat pelatihan, sebuah model keterpaduan antara pelayanan kesehatan pedesaan dan pelayanan medis.</a:t>
          </a:r>
          <a:endParaRPr lang="en-US" sz="1400" dirty="0"/>
        </a:p>
      </dgm:t>
    </dgm:pt>
    <dgm:pt modelId="{91CA0551-A6FB-46DE-9F01-876A1783692C}" type="parTrans" cxnId="{5D3E106E-DCBF-471D-B970-A3DE00E2B806}">
      <dgm:prSet/>
      <dgm:spPr/>
      <dgm:t>
        <a:bodyPr/>
        <a:lstStyle/>
        <a:p>
          <a:endParaRPr lang="en-US" sz="1400"/>
        </a:p>
      </dgm:t>
    </dgm:pt>
    <dgm:pt modelId="{7EBC0EDC-703F-49B3-92B1-B965D72D1D19}" type="sibTrans" cxnId="{5D3E106E-DCBF-471D-B970-A3DE00E2B806}">
      <dgm:prSet/>
      <dgm:spPr/>
      <dgm:t>
        <a:bodyPr/>
        <a:lstStyle/>
        <a:p>
          <a:endParaRPr lang="en-US" sz="1400"/>
        </a:p>
      </dgm:t>
    </dgm:pt>
    <dgm:pt modelId="{8585BB23-B128-4D89-9D4B-2EE6D2BD07D3}">
      <dgm:prSet phldrT="[Text]" custT="1"/>
      <dgm:spPr/>
      <dgm:t>
        <a:bodyPr/>
        <a:lstStyle/>
        <a:p>
          <a:r>
            <a:rPr lang="en-US" sz="1400" dirty="0"/>
            <a:t>1967</a:t>
          </a:r>
        </a:p>
      </dgm:t>
    </dgm:pt>
    <dgm:pt modelId="{21967DE4-31EC-4ED1-983D-303F8896CA61}" type="parTrans" cxnId="{0976423B-3575-47CE-AAC4-954B07F714CE}">
      <dgm:prSet/>
      <dgm:spPr/>
      <dgm:t>
        <a:bodyPr/>
        <a:lstStyle/>
        <a:p>
          <a:endParaRPr lang="en-US" sz="1400"/>
        </a:p>
      </dgm:t>
    </dgm:pt>
    <dgm:pt modelId="{9973DAA5-5F18-401A-B7F1-26EF7F2801A0}" type="sibTrans" cxnId="{0976423B-3575-47CE-AAC4-954B07F714CE}">
      <dgm:prSet/>
      <dgm:spPr/>
      <dgm:t>
        <a:bodyPr/>
        <a:lstStyle/>
        <a:p>
          <a:endParaRPr lang="en-US" sz="1400"/>
        </a:p>
      </dgm:t>
    </dgm:pt>
    <dgm:pt modelId="{5E30DC37-B46F-4A7A-B4D5-0A3D089EC7C4}">
      <dgm:prSet phldrT="[Text]" custT="1"/>
      <dgm:spPr/>
      <dgm:t>
        <a:bodyPr/>
        <a:lstStyle/>
        <a:p>
          <a:r>
            <a:rPr lang="pt-BR" sz="1400" dirty="0"/>
            <a:t>Seminar membahas dan merumuskan program kesehatan masyarakat terpadu sesuai dengan masyarakat Indonesia. Kesimpulan seminar ini adalah disepakatinya sistem Puskesmas yang terdiri dari Puskesmas tipe A, tipe B, dan C.</a:t>
          </a:r>
          <a:endParaRPr lang="en-US" sz="1400" dirty="0"/>
        </a:p>
      </dgm:t>
    </dgm:pt>
    <dgm:pt modelId="{B2EAB7C7-1DA7-46CE-95E4-FC171220EA0C}" type="parTrans" cxnId="{C6C2D3F2-36C1-4A2F-B265-78F65F6ABC66}">
      <dgm:prSet/>
      <dgm:spPr/>
      <dgm:t>
        <a:bodyPr/>
        <a:lstStyle/>
        <a:p>
          <a:endParaRPr lang="en-US" sz="1400"/>
        </a:p>
      </dgm:t>
    </dgm:pt>
    <dgm:pt modelId="{88039AAF-2788-4DC4-A69B-EB6F7AA624C4}" type="sibTrans" cxnId="{C6C2D3F2-36C1-4A2F-B265-78F65F6ABC66}">
      <dgm:prSet/>
      <dgm:spPr/>
      <dgm:t>
        <a:bodyPr/>
        <a:lstStyle/>
        <a:p>
          <a:endParaRPr lang="en-US" sz="1400"/>
        </a:p>
      </dgm:t>
    </dgm:pt>
    <dgm:pt modelId="{8B8348F3-14A4-4590-83B4-B5B045018BAD}">
      <dgm:prSet custT="1"/>
      <dgm:spPr/>
      <dgm:t>
        <a:bodyPr/>
        <a:lstStyle/>
        <a:p>
          <a:r>
            <a:rPr lang="en-US" sz="1400" dirty="0"/>
            <a:t>1968</a:t>
          </a:r>
        </a:p>
      </dgm:t>
    </dgm:pt>
    <dgm:pt modelId="{1BEDB982-8AD4-4F6E-B131-EF7D34335B8D}" type="parTrans" cxnId="{48C909C3-5D1E-4AEA-85AE-AFE6C4865205}">
      <dgm:prSet/>
      <dgm:spPr/>
      <dgm:t>
        <a:bodyPr/>
        <a:lstStyle/>
        <a:p>
          <a:endParaRPr lang="en-US" sz="1400"/>
        </a:p>
      </dgm:t>
    </dgm:pt>
    <dgm:pt modelId="{4A111B0B-E9C8-478D-807C-925793D1835B}" type="sibTrans" cxnId="{48C909C3-5D1E-4AEA-85AE-AFE6C4865205}">
      <dgm:prSet/>
      <dgm:spPr/>
      <dgm:t>
        <a:bodyPr/>
        <a:lstStyle/>
        <a:p>
          <a:endParaRPr lang="en-US" sz="1400"/>
        </a:p>
      </dgm:t>
    </dgm:pt>
    <dgm:pt modelId="{B921AF6A-1BD0-499A-AF87-A3571CA4B90F}">
      <dgm:prSet custT="1"/>
      <dgm:spPr/>
      <dgm:t>
        <a:bodyPr/>
        <a:lstStyle/>
        <a:p>
          <a:r>
            <a:rPr lang="en-US" sz="1400" dirty="0" err="1"/>
            <a:t>Rapat</a:t>
          </a:r>
          <a:r>
            <a:rPr lang="en-US" sz="1400" dirty="0"/>
            <a:t> </a:t>
          </a:r>
          <a:r>
            <a:rPr lang="en-US" sz="1400" dirty="0" err="1"/>
            <a:t>Kerja</a:t>
          </a:r>
          <a:r>
            <a:rPr lang="en-US" sz="1400" dirty="0"/>
            <a:t> </a:t>
          </a:r>
          <a:r>
            <a:rPr lang="en-US" sz="1400" dirty="0" err="1"/>
            <a:t>Kesehatan</a:t>
          </a:r>
          <a:r>
            <a:rPr lang="en-US" sz="1400" dirty="0"/>
            <a:t> </a:t>
          </a:r>
          <a:r>
            <a:rPr lang="en-US" sz="1400" dirty="0" err="1"/>
            <a:t>Nasional</a:t>
          </a:r>
          <a:r>
            <a:rPr lang="en-US" sz="1400" dirty="0"/>
            <a:t>, </a:t>
          </a:r>
          <a:r>
            <a:rPr lang="en-US" sz="1400" dirty="0" err="1"/>
            <a:t>dicetuskan</a:t>
          </a:r>
          <a:r>
            <a:rPr lang="en-US" sz="1400" dirty="0"/>
            <a:t> </a:t>
          </a:r>
          <a:r>
            <a:rPr lang="en-US" sz="1400" dirty="0" err="1"/>
            <a:t>bahwa</a:t>
          </a:r>
          <a:r>
            <a:rPr lang="en-US" sz="1400" dirty="0"/>
            <a:t> </a:t>
          </a:r>
          <a:r>
            <a:rPr lang="en-US" sz="1400" dirty="0" err="1"/>
            <a:t>Puskesmas</a:t>
          </a:r>
          <a:r>
            <a:rPr lang="en-US" sz="1400" dirty="0"/>
            <a:t> </a:t>
          </a:r>
          <a:r>
            <a:rPr lang="en-US" sz="1400" dirty="0" err="1"/>
            <a:t>adalah</a:t>
          </a:r>
          <a:r>
            <a:rPr lang="en-US" sz="1400" dirty="0"/>
            <a:t> </a:t>
          </a:r>
          <a:r>
            <a:rPr lang="en-US" sz="1400" dirty="0" err="1"/>
            <a:t>merupakan</a:t>
          </a:r>
          <a:r>
            <a:rPr lang="en-US" sz="1400" dirty="0"/>
            <a:t> </a:t>
          </a:r>
          <a:r>
            <a:rPr lang="en-US" sz="1400" dirty="0" err="1"/>
            <a:t>sistem</a:t>
          </a:r>
          <a:r>
            <a:rPr lang="en-US" sz="1400" dirty="0"/>
            <a:t> </a:t>
          </a:r>
          <a:r>
            <a:rPr lang="en-US" sz="1400" dirty="0" err="1"/>
            <a:t>pelayanan</a:t>
          </a:r>
          <a:r>
            <a:rPr lang="en-US" sz="1400" dirty="0"/>
            <a:t> </a:t>
          </a:r>
          <a:r>
            <a:rPr lang="en-US" sz="1400" dirty="0" err="1"/>
            <a:t>kesehatan</a:t>
          </a:r>
          <a:r>
            <a:rPr lang="en-US" sz="1400" dirty="0"/>
            <a:t> </a:t>
          </a:r>
          <a:r>
            <a:rPr lang="en-US" sz="1400" dirty="0" err="1"/>
            <a:t>terpadu</a:t>
          </a:r>
          <a:r>
            <a:rPr lang="en-US" sz="1400" dirty="0"/>
            <a:t>, yang </a:t>
          </a:r>
          <a:r>
            <a:rPr lang="en-US" sz="1400" dirty="0" err="1"/>
            <a:t>kemudian</a:t>
          </a:r>
          <a:r>
            <a:rPr lang="en-US" sz="1400" dirty="0"/>
            <a:t> </a:t>
          </a:r>
          <a:r>
            <a:rPr lang="en-US" sz="1400" dirty="0" err="1"/>
            <a:t>dikembangkan</a:t>
          </a:r>
          <a:r>
            <a:rPr lang="en-US" sz="1400" dirty="0"/>
            <a:t> </a:t>
          </a:r>
          <a:r>
            <a:rPr lang="en-US" sz="1400" dirty="0" err="1"/>
            <a:t>oleh</a:t>
          </a:r>
          <a:r>
            <a:rPr lang="en-US" sz="1400" dirty="0"/>
            <a:t> </a:t>
          </a:r>
          <a:r>
            <a:rPr lang="en-US" sz="1400" dirty="0" err="1"/>
            <a:t>pemerintah</a:t>
          </a:r>
          <a:r>
            <a:rPr lang="en-US" sz="1400" dirty="0"/>
            <a:t> (</a:t>
          </a:r>
          <a:r>
            <a:rPr lang="en-US" sz="1400" dirty="0" err="1"/>
            <a:t>Depkes</a:t>
          </a:r>
          <a:r>
            <a:rPr lang="en-US" sz="1400" dirty="0"/>
            <a:t>) </a:t>
          </a:r>
          <a:r>
            <a:rPr lang="en-US" sz="1400" dirty="0" err="1"/>
            <a:t>menjadi</a:t>
          </a:r>
          <a:r>
            <a:rPr lang="en-US" sz="1400" dirty="0"/>
            <a:t> </a:t>
          </a:r>
          <a:r>
            <a:rPr lang="en-US" sz="1400" dirty="0" err="1"/>
            <a:t>Pusat</a:t>
          </a:r>
          <a:r>
            <a:rPr lang="en-US" sz="1400" dirty="0"/>
            <a:t> </a:t>
          </a:r>
          <a:r>
            <a:rPr lang="en-US" sz="1400" dirty="0" err="1"/>
            <a:t>Pelayanan</a:t>
          </a:r>
          <a:r>
            <a:rPr lang="en-US" sz="1400" dirty="0"/>
            <a:t> </a:t>
          </a:r>
          <a:r>
            <a:rPr lang="en-US" sz="1400" dirty="0" err="1"/>
            <a:t>Kesehatan</a:t>
          </a:r>
          <a:r>
            <a:rPr lang="en-US" sz="1400" dirty="0"/>
            <a:t> </a:t>
          </a:r>
          <a:r>
            <a:rPr lang="en-US" sz="1400" dirty="0" err="1"/>
            <a:t>Masyarakat</a:t>
          </a:r>
          <a:r>
            <a:rPr lang="en-US" sz="1400" dirty="0"/>
            <a:t> (</a:t>
          </a:r>
          <a:r>
            <a:rPr lang="en-US" sz="1400" dirty="0" err="1"/>
            <a:t>Puskesmas</a:t>
          </a:r>
          <a:r>
            <a:rPr lang="en-US" sz="1400" dirty="0"/>
            <a:t>). </a:t>
          </a:r>
          <a:r>
            <a:rPr lang="en-US" sz="1400" dirty="0" err="1"/>
            <a:t>Puskesmas</a:t>
          </a:r>
          <a:r>
            <a:rPr lang="en-US" sz="1400" dirty="0"/>
            <a:t> </a:t>
          </a:r>
          <a:r>
            <a:rPr lang="en-US" sz="1400" dirty="0" err="1"/>
            <a:t>disepakati</a:t>
          </a:r>
          <a:r>
            <a:rPr lang="en-US" sz="1400" dirty="0"/>
            <a:t> </a:t>
          </a:r>
          <a:r>
            <a:rPr lang="en-US" sz="1400" dirty="0" err="1"/>
            <a:t>sebagai</a:t>
          </a:r>
          <a:r>
            <a:rPr lang="en-US" sz="1400" dirty="0"/>
            <a:t> </a:t>
          </a:r>
          <a:r>
            <a:rPr lang="en-US" sz="1400" dirty="0" err="1"/>
            <a:t>suatu</a:t>
          </a:r>
          <a:r>
            <a:rPr lang="en-US" sz="1400" dirty="0"/>
            <a:t> unit </a:t>
          </a:r>
          <a:r>
            <a:rPr lang="en-US" sz="1400" dirty="0" err="1"/>
            <a:t>pelayanan</a:t>
          </a:r>
          <a:r>
            <a:rPr lang="en-US" sz="1400" dirty="0"/>
            <a:t> </a:t>
          </a:r>
          <a:r>
            <a:rPr lang="en-US" sz="1400" dirty="0" err="1"/>
            <a:t>kesehatan</a:t>
          </a:r>
          <a:r>
            <a:rPr lang="en-US" sz="1400" dirty="0"/>
            <a:t> yang </a:t>
          </a:r>
          <a:r>
            <a:rPr lang="en-US" sz="1400" dirty="0" err="1"/>
            <a:t>memberikan</a:t>
          </a:r>
          <a:r>
            <a:rPr lang="en-US" sz="1400" dirty="0"/>
            <a:t> </a:t>
          </a:r>
          <a:r>
            <a:rPr lang="en-US" sz="1400" dirty="0" err="1"/>
            <a:t>pelayanan</a:t>
          </a:r>
          <a:r>
            <a:rPr lang="en-US" sz="1400" dirty="0"/>
            <a:t> </a:t>
          </a:r>
          <a:r>
            <a:rPr lang="en-US" sz="1400" dirty="0" err="1"/>
            <a:t>kuratif</a:t>
          </a:r>
          <a:r>
            <a:rPr lang="en-US" sz="1400" dirty="0"/>
            <a:t> </a:t>
          </a:r>
          <a:r>
            <a:rPr lang="en-US" sz="1400" dirty="0" err="1"/>
            <a:t>dan</a:t>
          </a:r>
          <a:r>
            <a:rPr lang="en-US" sz="1400" dirty="0"/>
            <a:t> </a:t>
          </a:r>
          <a:r>
            <a:rPr lang="en-US" sz="1400" dirty="0" err="1"/>
            <a:t>preventif</a:t>
          </a:r>
          <a:r>
            <a:rPr lang="en-US" sz="1400" dirty="0"/>
            <a:t> </a:t>
          </a:r>
          <a:r>
            <a:rPr lang="en-US" sz="1400" dirty="0" err="1"/>
            <a:t>secara</a:t>
          </a:r>
          <a:r>
            <a:rPr lang="en-US" sz="1400" dirty="0"/>
            <a:t> </a:t>
          </a:r>
          <a:r>
            <a:rPr lang="en-US" sz="1400" dirty="0" err="1"/>
            <a:t>terpadu</a:t>
          </a:r>
          <a:r>
            <a:rPr lang="en-US" sz="1400" dirty="0"/>
            <a:t>, </a:t>
          </a:r>
          <a:r>
            <a:rPr lang="en-US" sz="1400" dirty="0" err="1"/>
            <a:t>menyeluruh</a:t>
          </a:r>
          <a:r>
            <a:rPr lang="en-US" sz="1400" dirty="0"/>
            <a:t> </a:t>
          </a:r>
          <a:r>
            <a:rPr lang="en-US" sz="1400" dirty="0" err="1"/>
            <a:t>dan</a:t>
          </a:r>
          <a:r>
            <a:rPr lang="en-US" sz="1400" dirty="0"/>
            <a:t> </a:t>
          </a:r>
          <a:r>
            <a:rPr lang="en-US" sz="1400" dirty="0" err="1"/>
            <a:t>mudah</a:t>
          </a:r>
          <a:r>
            <a:rPr lang="en-US" sz="1400" dirty="0"/>
            <a:t> </a:t>
          </a:r>
          <a:r>
            <a:rPr lang="en-US" sz="1400" dirty="0" err="1"/>
            <a:t>dijangkau</a:t>
          </a:r>
          <a:r>
            <a:rPr lang="en-US" sz="1400" dirty="0"/>
            <a:t>, </a:t>
          </a:r>
          <a:r>
            <a:rPr lang="en-US" sz="1400" dirty="0" err="1"/>
            <a:t>dalam</a:t>
          </a:r>
          <a:r>
            <a:rPr lang="en-US" sz="1400" dirty="0"/>
            <a:t> </a:t>
          </a:r>
          <a:r>
            <a:rPr lang="en-US" sz="1400" dirty="0" err="1"/>
            <a:t>wilayah</a:t>
          </a:r>
          <a:r>
            <a:rPr lang="en-US" sz="1400" dirty="0"/>
            <a:t> </a:t>
          </a:r>
          <a:r>
            <a:rPr lang="en-US" sz="1400" dirty="0" err="1"/>
            <a:t>kerja</a:t>
          </a:r>
          <a:r>
            <a:rPr lang="en-US" sz="1400" dirty="0"/>
            <a:t> </a:t>
          </a:r>
          <a:r>
            <a:rPr lang="en-US" sz="1400" dirty="0" err="1"/>
            <a:t>kecamatan</a:t>
          </a:r>
          <a:r>
            <a:rPr lang="en-US" sz="1400" dirty="0"/>
            <a:t> </a:t>
          </a:r>
          <a:r>
            <a:rPr lang="en-US" sz="1400" dirty="0" err="1"/>
            <a:t>atau</a:t>
          </a:r>
          <a:r>
            <a:rPr lang="en-US" sz="1400" dirty="0"/>
            <a:t> </a:t>
          </a:r>
          <a:r>
            <a:rPr lang="en-US" sz="1400" dirty="0" err="1"/>
            <a:t>sebagian</a:t>
          </a:r>
          <a:r>
            <a:rPr lang="en-US" sz="1400" dirty="0"/>
            <a:t> </a:t>
          </a:r>
          <a:r>
            <a:rPr lang="en-US" sz="1400" dirty="0" err="1"/>
            <a:t>kecamatan</a:t>
          </a:r>
          <a:r>
            <a:rPr lang="en-US" sz="1400" dirty="0"/>
            <a:t> </a:t>
          </a:r>
          <a:r>
            <a:rPr lang="en-US" sz="1400" dirty="0" err="1"/>
            <a:t>di</a:t>
          </a:r>
          <a:r>
            <a:rPr lang="en-US" sz="1400" dirty="0"/>
            <a:t> </a:t>
          </a:r>
          <a:r>
            <a:rPr lang="en-US" sz="1400" dirty="0" err="1"/>
            <a:t>kotamadya</a:t>
          </a:r>
          <a:r>
            <a:rPr lang="en-US" sz="1400" dirty="0"/>
            <a:t>/</a:t>
          </a:r>
          <a:r>
            <a:rPr lang="en-US" sz="1400" dirty="0" err="1"/>
            <a:t>kabupaten</a:t>
          </a:r>
          <a:r>
            <a:rPr lang="en-US" sz="1400" dirty="0"/>
            <a:t>.</a:t>
          </a:r>
        </a:p>
      </dgm:t>
    </dgm:pt>
    <dgm:pt modelId="{4122A1AA-33B8-49AA-B419-5477554A53D9}" type="parTrans" cxnId="{D043E378-5734-4447-B06C-0DC30BB0B283}">
      <dgm:prSet/>
      <dgm:spPr/>
      <dgm:t>
        <a:bodyPr/>
        <a:lstStyle/>
        <a:p>
          <a:endParaRPr lang="en-US" sz="1400"/>
        </a:p>
      </dgm:t>
    </dgm:pt>
    <dgm:pt modelId="{C1C8AFDA-1073-4994-9E63-4E70A88808AA}" type="sibTrans" cxnId="{D043E378-5734-4447-B06C-0DC30BB0B283}">
      <dgm:prSet/>
      <dgm:spPr/>
      <dgm:t>
        <a:bodyPr/>
        <a:lstStyle/>
        <a:p>
          <a:endParaRPr lang="en-US" sz="1400"/>
        </a:p>
      </dgm:t>
    </dgm:pt>
    <dgm:pt modelId="{9A07F578-015D-488D-9FAB-472E77CD3B84}" type="pres">
      <dgm:prSet presAssocID="{BB228EB8-CE84-4A20-BD25-4FFE72ABFE92}" presName="linearFlow" presStyleCnt="0">
        <dgm:presLayoutVars>
          <dgm:dir/>
          <dgm:animLvl val="lvl"/>
          <dgm:resizeHandles val="exact"/>
        </dgm:presLayoutVars>
      </dgm:prSet>
      <dgm:spPr/>
      <dgm:t>
        <a:bodyPr/>
        <a:lstStyle/>
        <a:p>
          <a:endParaRPr lang="id-ID"/>
        </a:p>
      </dgm:t>
    </dgm:pt>
    <dgm:pt modelId="{EEF6D979-8C42-4ED8-840E-E794624110BB}" type="pres">
      <dgm:prSet presAssocID="{9D0C120E-994A-4F9A-ADA2-74569DA8DDBE}" presName="composite" presStyleCnt="0"/>
      <dgm:spPr/>
      <dgm:t>
        <a:bodyPr/>
        <a:lstStyle/>
        <a:p>
          <a:endParaRPr lang="id-ID"/>
        </a:p>
      </dgm:t>
    </dgm:pt>
    <dgm:pt modelId="{3244A54F-15A5-4D8F-84CB-7AC5FF7F621E}" type="pres">
      <dgm:prSet presAssocID="{9D0C120E-994A-4F9A-ADA2-74569DA8DDBE}" presName="parentText" presStyleLbl="alignNode1" presStyleIdx="0" presStyleCnt="4">
        <dgm:presLayoutVars>
          <dgm:chMax val="1"/>
          <dgm:bulletEnabled val="1"/>
        </dgm:presLayoutVars>
      </dgm:prSet>
      <dgm:spPr/>
      <dgm:t>
        <a:bodyPr/>
        <a:lstStyle/>
        <a:p>
          <a:endParaRPr lang="id-ID"/>
        </a:p>
      </dgm:t>
    </dgm:pt>
    <dgm:pt modelId="{35B1EDE1-A9A4-486B-9485-88CAA352F67C}" type="pres">
      <dgm:prSet presAssocID="{9D0C120E-994A-4F9A-ADA2-74569DA8DDBE}" presName="descendantText" presStyleLbl="alignAcc1" presStyleIdx="0" presStyleCnt="4">
        <dgm:presLayoutVars>
          <dgm:bulletEnabled val="1"/>
        </dgm:presLayoutVars>
      </dgm:prSet>
      <dgm:spPr/>
      <dgm:t>
        <a:bodyPr/>
        <a:lstStyle/>
        <a:p>
          <a:endParaRPr lang="id-ID"/>
        </a:p>
      </dgm:t>
    </dgm:pt>
    <dgm:pt modelId="{382C5B64-C30B-4C93-9785-E79255C8E7B2}" type="pres">
      <dgm:prSet presAssocID="{4FBC5FB8-2212-48AB-93B0-454DBBD4766F}" presName="sp" presStyleCnt="0"/>
      <dgm:spPr/>
      <dgm:t>
        <a:bodyPr/>
        <a:lstStyle/>
        <a:p>
          <a:endParaRPr lang="id-ID"/>
        </a:p>
      </dgm:t>
    </dgm:pt>
    <dgm:pt modelId="{7716653E-31FA-433A-A660-FD05FC9B25BF}" type="pres">
      <dgm:prSet presAssocID="{FA0AC9D8-ADA2-43DE-BEDD-260A8E7B0619}" presName="composite" presStyleCnt="0"/>
      <dgm:spPr/>
      <dgm:t>
        <a:bodyPr/>
        <a:lstStyle/>
        <a:p>
          <a:endParaRPr lang="id-ID"/>
        </a:p>
      </dgm:t>
    </dgm:pt>
    <dgm:pt modelId="{F99573CF-980F-4E96-8164-F52BBE9BF7F3}" type="pres">
      <dgm:prSet presAssocID="{FA0AC9D8-ADA2-43DE-BEDD-260A8E7B0619}" presName="parentText" presStyleLbl="alignNode1" presStyleIdx="1" presStyleCnt="4">
        <dgm:presLayoutVars>
          <dgm:chMax val="1"/>
          <dgm:bulletEnabled val="1"/>
        </dgm:presLayoutVars>
      </dgm:prSet>
      <dgm:spPr/>
      <dgm:t>
        <a:bodyPr/>
        <a:lstStyle/>
        <a:p>
          <a:endParaRPr lang="id-ID"/>
        </a:p>
      </dgm:t>
    </dgm:pt>
    <dgm:pt modelId="{EC3BE4DA-1718-4EA7-9698-972E7D40AC40}" type="pres">
      <dgm:prSet presAssocID="{FA0AC9D8-ADA2-43DE-BEDD-260A8E7B0619}" presName="descendantText" presStyleLbl="alignAcc1" presStyleIdx="1" presStyleCnt="4">
        <dgm:presLayoutVars>
          <dgm:bulletEnabled val="1"/>
        </dgm:presLayoutVars>
      </dgm:prSet>
      <dgm:spPr/>
      <dgm:t>
        <a:bodyPr/>
        <a:lstStyle/>
        <a:p>
          <a:endParaRPr lang="id-ID"/>
        </a:p>
      </dgm:t>
    </dgm:pt>
    <dgm:pt modelId="{0E0E1887-60D4-4523-88D5-61F690CCD0C2}" type="pres">
      <dgm:prSet presAssocID="{98316613-F5F0-4F93-A4E5-43627F7A2CB7}" presName="sp" presStyleCnt="0"/>
      <dgm:spPr/>
      <dgm:t>
        <a:bodyPr/>
        <a:lstStyle/>
        <a:p>
          <a:endParaRPr lang="id-ID"/>
        </a:p>
      </dgm:t>
    </dgm:pt>
    <dgm:pt modelId="{98B4FA43-92B9-4E30-B522-CAA6A0D5174B}" type="pres">
      <dgm:prSet presAssocID="{8585BB23-B128-4D89-9D4B-2EE6D2BD07D3}" presName="composite" presStyleCnt="0"/>
      <dgm:spPr/>
      <dgm:t>
        <a:bodyPr/>
        <a:lstStyle/>
        <a:p>
          <a:endParaRPr lang="id-ID"/>
        </a:p>
      </dgm:t>
    </dgm:pt>
    <dgm:pt modelId="{38658DC2-0948-4CC5-B7E6-5E77943FEABC}" type="pres">
      <dgm:prSet presAssocID="{8585BB23-B128-4D89-9D4B-2EE6D2BD07D3}" presName="parentText" presStyleLbl="alignNode1" presStyleIdx="2" presStyleCnt="4">
        <dgm:presLayoutVars>
          <dgm:chMax val="1"/>
          <dgm:bulletEnabled val="1"/>
        </dgm:presLayoutVars>
      </dgm:prSet>
      <dgm:spPr/>
      <dgm:t>
        <a:bodyPr/>
        <a:lstStyle/>
        <a:p>
          <a:endParaRPr lang="id-ID"/>
        </a:p>
      </dgm:t>
    </dgm:pt>
    <dgm:pt modelId="{9325A504-4AB5-4AF3-BA1C-DB39B50888F2}" type="pres">
      <dgm:prSet presAssocID="{8585BB23-B128-4D89-9D4B-2EE6D2BD07D3}" presName="descendantText" presStyleLbl="alignAcc1" presStyleIdx="2" presStyleCnt="4">
        <dgm:presLayoutVars>
          <dgm:bulletEnabled val="1"/>
        </dgm:presLayoutVars>
      </dgm:prSet>
      <dgm:spPr/>
      <dgm:t>
        <a:bodyPr/>
        <a:lstStyle/>
        <a:p>
          <a:endParaRPr lang="id-ID"/>
        </a:p>
      </dgm:t>
    </dgm:pt>
    <dgm:pt modelId="{B68075F7-6837-4E4B-B68C-3C649C2742EF}" type="pres">
      <dgm:prSet presAssocID="{9973DAA5-5F18-401A-B7F1-26EF7F2801A0}" presName="sp" presStyleCnt="0"/>
      <dgm:spPr/>
      <dgm:t>
        <a:bodyPr/>
        <a:lstStyle/>
        <a:p>
          <a:endParaRPr lang="id-ID"/>
        </a:p>
      </dgm:t>
    </dgm:pt>
    <dgm:pt modelId="{BAE9C76C-F634-4C6B-AAF3-F79376DA809F}" type="pres">
      <dgm:prSet presAssocID="{8B8348F3-14A4-4590-83B4-B5B045018BAD}" presName="composite" presStyleCnt="0"/>
      <dgm:spPr/>
      <dgm:t>
        <a:bodyPr/>
        <a:lstStyle/>
        <a:p>
          <a:endParaRPr lang="id-ID"/>
        </a:p>
      </dgm:t>
    </dgm:pt>
    <dgm:pt modelId="{4CE47BC7-72DC-41D4-9C1E-AE21F995D075}" type="pres">
      <dgm:prSet presAssocID="{8B8348F3-14A4-4590-83B4-B5B045018BAD}" presName="parentText" presStyleLbl="alignNode1" presStyleIdx="3" presStyleCnt="4">
        <dgm:presLayoutVars>
          <dgm:chMax val="1"/>
          <dgm:bulletEnabled val="1"/>
        </dgm:presLayoutVars>
      </dgm:prSet>
      <dgm:spPr/>
      <dgm:t>
        <a:bodyPr/>
        <a:lstStyle/>
        <a:p>
          <a:endParaRPr lang="id-ID"/>
        </a:p>
      </dgm:t>
    </dgm:pt>
    <dgm:pt modelId="{729D5226-A0E4-4A75-8D89-EDAB7529F7B1}" type="pres">
      <dgm:prSet presAssocID="{8B8348F3-14A4-4590-83B4-B5B045018BAD}" presName="descendantText" presStyleLbl="alignAcc1" presStyleIdx="3" presStyleCnt="4" custScaleX="98939" custScaleY="175874">
        <dgm:presLayoutVars>
          <dgm:bulletEnabled val="1"/>
        </dgm:presLayoutVars>
      </dgm:prSet>
      <dgm:spPr/>
      <dgm:t>
        <a:bodyPr/>
        <a:lstStyle/>
        <a:p>
          <a:endParaRPr lang="id-ID"/>
        </a:p>
      </dgm:t>
    </dgm:pt>
  </dgm:ptLst>
  <dgm:cxnLst>
    <dgm:cxn modelId="{5D3E106E-DCBF-471D-B970-A3DE00E2B806}" srcId="{FA0AC9D8-ADA2-43DE-BEDD-260A8E7B0619}" destId="{CED4208B-34FE-4998-8EB1-FABB64975D58}" srcOrd="0" destOrd="0" parTransId="{91CA0551-A6FB-46DE-9F01-876A1783692C}" sibTransId="{7EBC0EDC-703F-49B3-92B1-B965D72D1D19}"/>
    <dgm:cxn modelId="{05B20619-C6D4-4C53-9865-E7AA21E0EDFD}" type="presOf" srcId="{1D80D782-CD84-46E2-9D2D-F7E0383FBCF8}" destId="{35B1EDE1-A9A4-486B-9485-88CAA352F67C}" srcOrd="0" destOrd="0" presId="urn:microsoft.com/office/officeart/2005/8/layout/chevron2"/>
    <dgm:cxn modelId="{C20C5BA5-2CB0-400E-8607-28BC1FAF6F15}" srcId="{9D0C120E-994A-4F9A-ADA2-74569DA8DDBE}" destId="{1D80D782-CD84-46E2-9D2D-F7E0383FBCF8}" srcOrd="0" destOrd="0" parTransId="{A3331A3D-EC2C-458E-A084-37D903EF3B7D}" sibTransId="{034DAC2B-04A9-44EC-90CA-BFED7E23E08A}"/>
    <dgm:cxn modelId="{48C909C3-5D1E-4AEA-85AE-AFE6C4865205}" srcId="{BB228EB8-CE84-4A20-BD25-4FFE72ABFE92}" destId="{8B8348F3-14A4-4590-83B4-B5B045018BAD}" srcOrd="3" destOrd="0" parTransId="{1BEDB982-8AD4-4F6E-B131-EF7D34335B8D}" sibTransId="{4A111B0B-E9C8-478D-807C-925793D1835B}"/>
    <dgm:cxn modelId="{0BE6DD30-01FD-4514-9FA6-2D2E76EA8D0D}" type="presOf" srcId="{B921AF6A-1BD0-499A-AF87-A3571CA4B90F}" destId="{729D5226-A0E4-4A75-8D89-EDAB7529F7B1}" srcOrd="0" destOrd="0" presId="urn:microsoft.com/office/officeart/2005/8/layout/chevron2"/>
    <dgm:cxn modelId="{65AE554D-5764-4332-B0B0-67198458A9BA}" srcId="{BB228EB8-CE84-4A20-BD25-4FFE72ABFE92}" destId="{FA0AC9D8-ADA2-43DE-BEDD-260A8E7B0619}" srcOrd="1" destOrd="0" parTransId="{0996704E-3D91-4CCE-BFAB-E03A76828BA6}" sibTransId="{98316613-F5F0-4F93-A4E5-43627F7A2CB7}"/>
    <dgm:cxn modelId="{DA25C277-8EB6-41DC-B128-C07F295DFB1B}" type="presOf" srcId="{8B8348F3-14A4-4590-83B4-B5B045018BAD}" destId="{4CE47BC7-72DC-41D4-9C1E-AE21F995D075}" srcOrd="0" destOrd="0" presId="urn:microsoft.com/office/officeart/2005/8/layout/chevron2"/>
    <dgm:cxn modelId="{8C8DFE04-1E2E-401C-879D-0565726122A2}" type="presOf" srcId="{BB228EB8-CE84-4A20-BD25-4FFE72ABFE92}" destId="{9A07F578-015D-488D-9FAB-472E77CD3B84}" srcOrd="0" destOrd="0" presId="urn:microsoft.com/office/officeart/2005/8/layout/chevron2"/>
    <dgm:cxn modelId="{81420BBE-0D54-4B95-8518-052E460E4CD7}" srcId="{BB228EB8-CE84-4A20-BD25-4FFE72ABFE92}" destId="{9D0C120E-994A-4F9A-ADA2-74569DA8DDBE}" srcOrd="0" destOrd="0" parTransId="{35569EC5-6777-4F5E-AB9C-282A70505A57}" sibTransId="{4FBC5FB8-2212-48AB-93B0-454DBBD4766F}"/>
    <dgm:cxn modelId="{D6A05F71-0FEA-48EB-94FA-12B53A7C573E}" type="presOf" srcId="{5E30DC37-B46F-4A7A-B4D5-0A3D089EC7C4}" destId="{9325A504-4AB5-4AF3-BA1C-DB39B50888F2}" srcOrd="0" destOrd="0" presId="urn:microsoft.com/office/officeart/2005/8/layout/chevron2"/>
    <dgm:cxn modelId="{8565C8E9-0CD5-4B96-82D7-A294661712BC}" type="presOf" srcId="{FA0AC9D8-ADA2-43DE-BEDD-260A8E7B0619}" destId="{F99573CF-980F-4E96-8164-F52BBE9BF7F3}" srcOrd="0" destOrd="0" presId="urn:microsoft.com/office/officeart/2005/8/layout/chevron2"/>
    <dgm:cxn modelId="{4A4DCE73-F14C-4FDB-A3DD-916B1B68F62C}" type="presOf" srcId="{9D0C120E-994A-4F9A-ADA2-74569DA8DDBE}" destId="{3244A54F-15A5-4D8F-84CB-7AC5FF7F621E}" srcOrd="0" destOrd="0" presId="urn:microsoft.com/office/officeart/2005/8/layout/chevron2"/>
    <dgm:cxn modelId="{F9C3EA25-A031-4ECF-92E7-595F6B8D4646}" type="presOf" srcId="{8585BB23-B128-4D89-9D4B-2EE6D2BD07D3}" destId="{38658DC2-0948-4CC5-B7E6-5E77943FEABC}" srcOrd="0" destOrd="0" presId="urn:microsoft.com/office/officeart/2005/8/layout/chevron2"/>
    <dgm:cxn modelId="{C6C2D3F2-36C1-4A2F-B265-78F65F6ABC66}" srcId="{8585BB23-B128-4D89-9D4B-2EE6D2BD07D3}" destId="{5E30DC37-B46F-4A7A-B4D5-0A3D089EC7C4}" srcOrd="0" destOrd="0" parTransId="{B2EAB7C7-1DA7-46CE-95E4-FC171220EA0C}" sibTransId="{88039AAF-2788-4DC4-A69B-EB6F7AA624C4}"/>
    <dgm:cxn modelId="{0976423B-3575-47CE-AAC4-954B07F714CE}" srcId="{BB228EB8-CE84-4A20-BD25-4FFE72ABFE92}" destId="{8585BB23-B128-4D89-9D4B-2EE6D2BD07D3}" srcOrd="2" destOrd="0" parTransId="{21967DE4-31EC-4ED1-983D-303F8896CA61}" sibTransId="{9973DAA5-5F18-401A-B7F1-26EF7F2801A0}"/>
    <dgm:cxn modelId="{D043E378-5734-4447-B06C-0DC30BB0B283}" srcId="{8B8348F3-14A4-4590-83B4-B5B045018BAD}" destId="{B921AF6A-1BD0-499A-AF87-A3571CA4B90F}" srcOrd="0" destOrd="0" parTransId="{4122A1AA-33B8-49AA-B419-5477554A53D9}" sibTransId="{C1C8AFDA-1073-4994-9E63-4E70A88808AA}"/>
    <dgm:cxn modelId="{1711AFED-A718-4A56-80C0-7DDB5675B27A}" type="presOf" srcId="{CED4208B-34FE-4998-8EB1-FABB64975D58}" destId="{EC3BE4DA-1718-4EA7-9698-972E7D40AC40}" srcOrd="0" destOrd="0" presId="urn:microsoft.com/office/officeart/2005/8/layout/chevron2"/>
    <dgm:cxn modelId="{0A6F4075-A124-496C-B9AE-17B65FD7DD9E}" type="presParOf" srcId="{9A07F578-015D-488D-9FAB-472E77CD3B84}" destId="{EEF6D979-8C42-4ED8-840E-E794624110BB}" srcOrd="0" destOrd="0" presId="urn:microsoft.com/office/officeart/2005/8/layout/chevron2"/>
    <dgm:cxn modelId="{582D7B89-F554-4E55-B743-F0BB242C6374}" type="presParOf" srcId="{EEF6D979-8C42-4ED8-840E-E794624110BB}" destId="{3244A54F-15A5-4D8F-84CB-7AC5FF7F621E}" srcOrd="0" destOrd="0" presId="urn:microsoft.com/office/officeart/2005/8/layout/chevron2"/>
    <dgm:cxn modelId="{421C4F06-C269-433A-B925-5CA6C290B431}" type="presParOf" srcId="{EEF6D979-8C42-4ED8-840E-E794624110BB}" destId="{35B1EDE1-A9A4-486B-9485-88CAA352F67C}" srcOrd="1" destOrd="0" presId="urn:microsoft.com/office/officeart/2005/8/layout/chevron2"/>
    <dgm:cxn modelId="{FF64D8A5-94D9-4067-B658-6C7AE8AB2CB2}" type="presParOf" srcId="{9A07F578-015D-488D-9FAB-472E77CD3B84}" destId="{382C5B64-C30B-4C93-9785-E79255C8E7B2}" srcOrd="1" destOrd="0" presId="urn:microsoft.com/office/officeart/2005/8/layout/chevron2"/>
    <dgm:cxn modelId="{D16FF69D-17DF-41B2-80E4-FFB59C30A14C}" type="presParOf" srcId="{9A07F578-015D-488D-9FAB-472E77CD3B84}" destId="{7716653E-31FA-433A-A660-FD05FC9B25BF}" srcOrd="2" destOrd="0" presId="urn:microsoft.com/office/officeart/2005/8/layout/chevron2"/>
    <dgm:cxn modelId="{27A4BA09-CA2A-4B38-A63E-B8D0346576F3}" type="presParOf" srcId="{7716653E-31FA-433A-A660-FD05FC9B25BF}" destId="{F99573CF-980F-4E96-8164-F52BBE9BF7F3}" srcOrd="0" destOrd="0" presId="urn:microsoft.com/office/officeart/2005/8/layout/chevron2"/>
    <dgm:cxn modelId="{C32BE877-514D-4849-AF87-65E9AD46656A}" type="presParOf" srcId="{7716653E-31FA-433A-A660-FD05FC9B25BF}" destId="{EC3BE4DA-1718-4EA7-9698-972E7D40AC40}" srcOrd="1" destOrd="0" presId="urn:microsoft.com/office/officeart/2005/8/layout/chevron2"/>
    <dgm:cxn modelId="{82469C45-84D2-4F62-9928-BA11ADD9ACC0}" type="presParOf" srcId="{9A07F578-015D-488D-9FAB-472E77CD3B84}" destId="{0E0E1887-60D4-4523-88D5-61F690CCD0C2}" srcOrd="3" destOrd="0" presId="urn:microsoft.com/office/officeart/2005/8/layout/chevron2"/>
    <dgm:cxn modelId="{548B5892-D8D3-4D19-B181-589209744D66}" type="presParOf" srcId="{9A07F578-015D-488D-9FAB-472E77CD3B84}" destId="{98B4FA43-92B9-4E30-B522-CAA6A0D5174B}" srcOrd="4" destOrd="0" presId="urn:microsoft.com/office/officeart/2005/8/layout/chevron2"/>
    <dgm:cxn modelId="{CCF37CCE-DB7F-4187-B0C4-30EB4055FAD6}" type="presParOf" srcId="{98B4FA43-92B9-4E30-B522-CAA6A0D5174B}" destId="{38658DC2-0948-4CC5-B7E6-5E77943FEABC}" srcOrd="0" destOrd="0" presId="urn:microsoft.com/office/officeart/2005/8/layout/chevron2"/>
    <dgm:cxn modelId="{35453D15-FEB6-4569-BDF3-70728C3F2EF0}" type="presParOf" srcId="{98B4FA43-92B9-4E30-B522-CAA6A0D5174B}" destId="{9325A504-4AB5-4AF3-BA1C-DB39B50888F2}" srcOrd="1" destOrd="0" presId="urn:microsoft.com/office/officeart/2005/8/layout/chevron2"/>
    <dgm:cxn modelId="{2E7A724A-A62C-4DFC-9280-EE493E2A097F}" type="presParOf" srcId="{9A07F578-015D-488D-9FAB-472E77CD3B84}" destId="{B68075F7-6837-4E4B-B68C-3C649C2742EF}" srcOrd="5" destOrd="0" presId="urn:microsoft.com/office/officeart/2005/8/layout/chevron2"/>
    <dgm:cxn modelId="{065D4262-9C78-4978-A394-D8102B8457C8}" type="presParOf" srcId="{9A07F578-015D-488D-9FAB-472E77CD3B84}" destId="{BAE9C76C-F634-4C6B-AAF3-F79376DA809F}" srcOrd="6" destOrd="0" presId="urn:microsoft.com/office/officeart/2005/8/layout/chevron2"/>
    <dgm:cxn modelId="{86D83931-2542-4B4C-89F3-7B4087ED1E17}" type="presParOf" srcId="{BAE9C76C-F634-4C6B-AAF3-F79376DA809F}" destId="{4CE47BC7-72DC-41D4-9C1E-AE21F995D075}" srcOrd="0" destOrd="0" presId="urn:microsoft.com/office/officeart/2005/8/layout/chevron2"/>
    <dgm:cxn modelId="{4A118718-B20C-4310-977A-3ED27F0603B6}" type="presParOf" srcId="{BAE9C76C-F634-4C6B-AAF3-F79376DA809F}" destId="{729D5226-A0E4-4A75-8D89-EDAB7529F7B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C874DC-A8EC-4054-AB75-B8661C105337}" type="doc">
      <dgm:prSet loTypeId="urn:microsoft.com/office/officeart/2005/8/layout/chevron2" loCatId="list" qsTypeId="urn:microsoft.com/office/officeart/2005/8/quickstyle/simple2" qsCatId="simple" csTypeId="urn:microsoft.com/office/officeart/2005/8/colors/colorful1" csCatId="colorful" phldr="1"/>
      <dgm:spPr/>
      <dgm:t>
        <a:bodyPr/>
        <a:lstStyle/>
        <a:p>
          <a:endParaRPr lang="en-US"/>
        </a:p>
      </dgm:t>
    </dgm:pt>
    <dgm:pt modelId="{58552FDB-7F53-4F6C-BB72-CA362CBA0748}">
      <dgm:prSet phldrT="[Text]" custT="1"/>
      <dgm:spPr/>
      <dgm:t>
        <a:bodyPr/>
        <a:lstStyle/>
        <a:p>
          <a:r>
            <a:rPr lang="en-US" sz="1400" dirty="0"/>
            <a:t>1969</a:t>
          </a:r>
        </a:p>
      </dgm:t>
    </dgm:pt>
    <dgm:pt modelId="{4B760D07-0850-4F70-929F-9CE15FCC1BC1}" type="parTrans" cxnId="{3E20EAA7-9B50-4207-8F6D-BB8B1F57E8C9}">
      <dgm:prSet/>
      <dgm:spPr/>
      <dgm:t>
        <a:bodyPr/>
        <a:lstStyle/>
        <a:p>
          <a:endParaRPr lang="en-US" sz="1400"/>
        </a:p>
      </dgm:t>
    </dgm:pt>
    <dgm:pt modelId="{F0890F73-0C47-4D07-A642-537A3C0BE92A}" type="sibTrans" cxnId="{3E20EAA7-9B50-4207-8F6D-BB8B1F57E8C9}">
      <dgm:prSet/>
      <dgm:spPr/>
      <dgm:t>
        <a:bodyPr/>
        <a:lstStyle/>
        <a:p>
          <a:endParaRPr lang="en-US" sz="1400"/>
        </a:p>
      </dgm:t>
    </dgm:pt>
    <dgm:pt modelId="{71E042EA-2F55-4A6B-A1AA-6FD8FD74CC7C}">
      <dgm:prSet phldrT="[Text]" custT="1"/>
      <dgm:spPr/>
      <dgm:t>
        <a:bodyPr/>
        <a:lstStyle/>
        <a:p>
          <a:r>
            <a:rPr lang="en-US" sz="1400" dirty="0" err="1"/>
            <a:t>Sistem</a:t>
          </a:r>
          <a:r>
            <a:rPr lang="en-US" sz="1400" dirty="0"/>
            <a:t> </a:t>
          </a:r>
          <a:r>
            <a:rPr lang="en-US" sz="1400" dirty="0" err="1"/>
            <a:t>Puskesmas</a:t>
          </a:r>
          <a:r>
            <a:rPr lang="en-US" sz="1400" dirty="0"/>
            <a:t> </a:t>
          </a:r>
          <a:r>
            <a:rPr lang="en-US" sz="1400" dirty="0" err="1"/>
            <a:t>disepakati</a:t>
          </a:r>
          <a:r>
            <a:rPr lang="en-US" sz="1400" dirty="0"/>
            <a:t> 2 </a:t>
          </a:r>
          <a:r>
            <a:rPr lang="en-US" sz="1400" dirty="0" err="1"/>
            <a:t>saja</a:t>
          </a:r>
          <a:r>
            <a:rPr lang="en-US" sz="1400" dirty="0"/>
            <a:t>, </a:t>
          </a:r>
          <a:r>
            <a:rPr lang="en-US" sz="1400" dirty="0" err="1"/>
            <a:t>yaitu</a:t>
          </a:r>
          <a:r>
            <a:rPr lang="en-US" sz="1400" dirty="0"/>
            <a:t> </a:t>
          </a:r>
          <a:r>
            <a:rPr lang="en-US" sz="1400" dirty="0" err="1"/>
            <a:t>tipe</a:t>
          </a:r>
          <a:r>
            <a:rPr lang="en-US" sz="1400" dirty="0"/>
            <a:t> A (</a:t>
          </a:r>
          <a:r>
            <a:rPr lang="en-US" sz="1400" dirty="0" err="1"/>
            <a:t>dikepalai</a:t>
          </a:r>
          <a:r>
            <a:rPr lang="en-US" sz="1400" dirty="0"/>
            <a:t> </a:t>
          </a:r>
          <a:r>
            <a:rPr lang="en-US" sz="1400" dirty="0" err="1"/>
            <a:t>dokter</a:t>
          </a:r>
          <a:r>
            <a:rPr lang="en-US" sz="1400" dirty="0"/>
            <a:t>) </a:t>
          </a:r>
          <a:r>
            <a:rPr lang="en-US" sz="1400" dirty="0" err="1"/>
            <a:t>dan</a:t>
          </a:r>
          <a:r>
            <a:rPr lang="en-US" sz="1400" dirty="0"/>
            <a:t> </a:t>
          </a:r>
          <a:r>
            <a:rPr lang="en-US" sz="1400" dirty="0" err="1"/>
            <a:t>tipe</a:t>
          </a:r>
          <a:r>
            <a:rPr lang="en-US" sz="1400" dirty="0"/>
            <a:t> B (</a:t>
          </a:r>
          <a:r>
            <a:rPr lang="en-US" sz="1400" dirty="0" err="1"/>
            <a:t>dikelola</a:t>
          </a:r>
          <a:r>
            <a:rPr lang="en-US" sz="1400" dirty="0"/>
            <a:t> </a:t>
          </a:r>
          <a:r>
            <a:rPr lang="en-US" sz="1400" dirty="0" err="1"/>
            <a:t>paramedis</a:t>
          </a:r>
          <a:r>
            <a:rPr lang="en-US" sz="1400" dirty="0"/>
            <a:t>). </a:t>
          </a:r>
          <a:r>
            <a:rPr lang="en-US" sz="1400" dirty="0" err="1"/>
            <a:t>Pada</a:t>
          </a:r>
          <a:r>
            <a:rPr lang="en-US" sz="1400" dirty="0"/>
            <a:t> </a:t>
          </a:r>
          <a:r>
            <a:rPr lang="en-US" sz="1400" dirty="0" err="1"/>
            <a:t>tahun</a:t>
          </a:r>
          <a:r>
            <a:rPr lang="en-US" sz="1400" dirty="0"/>
            <a:t> 1969-1974 yang </a:t>
          </a:r>
          <a:r>
            <a:rPr lang="en-US" sz="1400" dirty="0" err="1"/>
            <a:t>dikenal</a:t>
          </a:r>
          <a:r>
            <a:rPr lang="en-US" sz="1400" dirty="0"/>
            <a:t> </a:t>
          </a:r>
          <a:r>
            <a:rPr lang="en-US" sz="1400" dirty="0" err="1"/>
            <a:t>dengan</a:t>
          </a:r>
          <a:r>
            <a:rPr lang="en-US" sz="1400" dirty="0"/>
            <a:t> </a:t>
          </a:r>
          <a:r>
            <a:rPr lang="en-US" sz="1400" dirty="0" err="1"/>
            <a:t>masa</a:t>
          </a:r>
          <a:r>
            <a:rPr lang="en-US" sz="1400" dirty="0"/>
            <a:t> </a:t>
          </a:r>
          <a:r>
            <a:rPr lang="en-US" sz="1400" dirty="0" err="1"/>
            <a:t>Pelita</a:t>
          </a:r>
          <a:r>
            <a:rPr lang="en-US" sz="1400" dirty="0"/>
            <a:t> 1, </a:t>
          </a:r>
          <a:r>
            <a:rPr lang="en-US" sz="1400" dirty="0" err="1"/>
            <a:t>dimulai</a:t>
          </a:r>
          <a:r>
            <a:rPr lang="en-US" sz="1400" dirty="0"/>
            <a:t> program </a:t>
          </a:r>
          <a:r>
            <a:rPr lang="en-US" sz="1400" dirty="0" err="1"/>
            <a:t>kesehatan</a:t>
          </a:r>
          <a:r>
            <a:rPr lang="en-US" sz="1400" dirty="0"/>
            <a:t> </a:t>
          </a:r>
          <a:r>
            <a:rPr lang="en-US" sz="1400" dirty="0" err="1"/>
            <a:t>Puskesmas</a:t>
          </a:r>
          <a:r>
            <a:rPr lang="en-US" sz="1400" dirty="0"/>
            <a:t> </a:t>
          </a:r>
          <a:r>
            <a:rPr lang="en-US" sz="1400" dirty="0" err="1"/>
            <a:t>di</a:t>
          </a:r>
          <a:r>
            <a:rPr lang="en-US" sz="1400" dirty="0"/>
            <a:t> </a:t>
          </a:r>
          <a:r>
            <a:rPr lang="en-US" sz="1400" dirty="0" err="1"/>
            <a:t>sejumlah</a:t>
          </a:r>
          <a:r>
            <a:rPr lang="en-US" sz="1400" dirty="0"/>
            <a:t> </a:t>
          </a:r>
          <a:r>
            <a:rPr lang="en-US" sz="1400" dirty="0" err="1"/>
            <a:t>kecamatan</a:t>
          </a:r>
          <a:r>
            <a:rPr lang="en-US" sz="1400" dirty="0"/>
            <a:t> </a:t>
          </a:r>
          <a:r>
            <a:rPr lang="en-US" sz="1400" dirty="0" err="1"/>
            <a:t>dari</a:t>
          </a:r>
          <a:r>
            <a:rPr lang="en-US" sz="1400" dirty="0"/>
            <a:t> </a:t>
          </a:r>
          <a:r>
            <a:rPr lang="en-US" sz="1400" dirty="0" err="1"/>
            <a:t>sejumlah</a:t>
          </a:r>
          <a:r>
            <a:rPr lang="en-US" sz="1400" dirty="0"/>
            <a:t> </a:t>
          </a:r>
          <a:r>
            <a:rPr lang="en-US" sz="1400" dirty="0" err="1"/>
            <a:t>Kabupaten</a:t>
          </a:r>
          <a:r>
            <a:rPr lang="en-US" sz="1400" dirty="0"/>
            <a:t> </a:t>
          </a:r>
          <a:r>
            <a:rPr lang="en-US" sz="1400" dirty="0" err="1"/>
            <a:t>di</a:t>
          </a:r>
          <a:r>
            <a:rPr lang="en-US" sz="1400" dirty="0"/>
            <a:t> </a:t>
          </a:r>
          <a:r>
            <a:rPr lang="en-US" sz="1400" dirty="0" err="1"/>
            <a:t>tiap</a:t>
          </a:r>
          <a:r>
            <a:rPr lang="en-US" sz="1400" dirty="0"/>
            <a:t> </a:t>
          </a:r>
          <a:r>
            <a:rPr lang="en-US" sz="1400" dirty="0" err="1"/>
            <a:t>Provinsi</a:t>
          </a:r>
          <a:r>
            <a:rPr lang="en-US" sz="1400" dirty="0"/>
            <a:t>.</a:t>
          </a:r>
        </a:p>
      </dgm:t>
    </dgm:pt>
    <dgm:pt modelId="{04D438DF-A5E2-4003-875A-C3BB23C0303B}" type="parTrans" cxnId="{C91E50FA-41B7-4DC1-ABA2-48FEAA71F1A9}">
      <dgm:prSet/>
      <dgm:spPr/>
      <dgm:t>
        <a:bodyPr/>
        <a:lstStyle/>
        <a:p>
          <a:endParaRPr lang="en-US" sz="1400"/>
        </a:p>
      </dgm:t>
    </dgm:pt>
    <dgm:pt modelId="{498B7ACF-5D88-46CF-807C-5164B3370E44}" type="sibTrans" cxnId="{C91E50FA-41B7-4DC1-ABA2-48FEAA71F1A9}">
      <dgm:prSet/>
      <dgm:spPr/>
      <dgm:t>
        <a:bodyPr/>
        <a:lstStyle/>
        <a:p>
          <a:endParaRPr lang="en-US" sz="1400"/>
        </a:p>
      </dgm:t>
    </dgm:pt>
    <dgm:pt modelId="{23BB23EC-9FF9-4865-915A-5FA6CF42F427}">
      <dgm:prSet phldrT="[Text]" custT="1"/>
      <dgm:spPr/>
      <dgm:t>
        <a:bodyPr/>
        <a:lstStyle/>
        <a:p>
          <a:r>
            <a:rPr lang="en-US" sz="1400" dirty="0"/>
            <a:t>1979</a:t>
          </a:r>
        </a:p>
      </dgm:t>
    </dgm:pt>
    <dgm:pt modelId="{AD54E6C6-BDC3-4601-B476-9B57E6A207D3}" type="parTrans" cxnId="{3479B05F-414C-4D5A-BF96-FAFAC78363A6}">
      <dgm:prSet/>
      <dgm:spPr/>
      <dgm:t>
        <a:bodyPr/>
        <a:lstStyle/>
        <a:p>
          <a:endParaRPr lang="en-US" sz="1400"/>
        </a:p>
      </dgm:t>
    </dgm:pt>
    <dgm:pt modelId="{2C2A2AD5-A919-49E2-8FA1-AB6A7F05428D}" type="sibTrans" cxnId="{3479B05F-414C-4D5A-BF96-FAFAC78363A6}">
      <dgm:prSet/>
      <dgm:spPr/>
      <dgm:t>
        <a:bodyPr/>
        <a:lstStyle/>
        <a:p>
          <a:endParaRPr lang="en-US" sz="1400"/>
        </a:p>
      </dgm:t>
    </dgm:pt>
    <dgm:pt modelId="{30CC880D-0DA7-407C-B870-6BCBC784F493}">
      <dgm:prSet phldrT="[Text]" custT="1"/>
      <dgm:spPr/>
      <dgm:t>
        <a:bodyPr/>
        <a:lstStyle/>
        <a:p>
          <a:r>
            <a:rPr lang="en-US" sz="1400" dirty="0" err="1"/>
            <a:t>Tidak</a:t>
          </a:r>
          <a:r>
            <a:rPr lang="en-US" sz="1400" dirty="0"/>
            <a:t> </a:t>
          </a:r>
          <a:r>
            <a:rPr lang="en-US" sz="1400" dirty="0" err="1"/>
            <a:t>dibedakan</a:t>
          </a:r>
          <a:r>
            <a:rPr lang="en-US" sz="1400" dirty="0"/>
            <a:t> </a:t>
          </a:r>
          <a:r>
            <a:rPr lang="en-US" sz="1400" dirty="0" err="1"/>
            <a:t>antara</a:t>
          </a:r>
          <a:r>
            <a:rPr lang="en-US" sz="1400" dirty="0"/>
            <a:t> </a:t>
          </a:r>
          <a:r>
            <a:rPr lang="en-US" sz="1400" dirty="0" err="1"/>
            <a:t>Puskesmas</a:t>
          </a:r>
          <a:r>
            <a:rPr lang="en-US" sz="1400" dirty="0"/>
            <a:t> A </a:t>
          </a:r>
          <a:r>
            <a:rPr lang="en-US" sz="1400" dirty="0" err="1"/>
            <a:t>atau</a:t>
          </a:r>
          <a:r>
            <a:rPr lang="en-US" sz="1400" dirty="0"/>
            <a:t> B, </a:t>
          </a:r>
          <a:r>
            <a:rPr lang="en-US" sz="1400" dirty="0" err="1"/>
            <a:t>hanya</a:t>
          </a:r>
          <a:r>
            <a:rPr lang="en-US" sz="1400" dirty="0"/>
            <a:t> </a:t>
          </a:r>
          <a:r>
            <a:rPr lang="en-US" sz="1400" dirty="0" err="1"/>
            <a:t>ada</a:t>
          </a:r>
          <a:r>
            <a:rPr lang="en-US" sz="1400" dirty="0"/>
            <a:t> </a:t>
          </a:r>
          <a:r>
            <a:rPr lang="en-US" sz="1400" dirty="0" err="1"/>
            <a:t>satu</a:t>
          </a:r>
          <a:r>
            <a:rPr lang="en-US" sz="1400" dirty="0"/>
            <a:t> </a:t>
          </a:r>
          <a:r>
            <a:rPr lang="en-US" sz="1400" dirty="0" err="1"/>
            <a:t>tipe</a:t>
          </a:r>
          <a:r>
            <a:rPr lang="en-US" sz="1400" dirty="0"/>
            <a:t> </a:t>
          </a:r>
          <a:r>
            <a:rPr lang="en-US" sz="1400" dirty="0" err="1"/>
            <a:t>Puskesmas</a:t>
          </a:r>
          <a:r>
            <a:rPr lang="en-US" sz="1400" dirty="0"/>
            <a:t> </a:t>
          </a:r>
          <a:r>
            <a:rPr lang="en-US" sz="1400" dirty="0" err="1"/>
            <a:t>saja</a:t>
          </a:r>
          <a:r>
            <a:rPr lang="en-US" sz="1400" dirty="0"/>
            <a:t>, yang </a:t>
          </a:r>
          <a:r>
            <a:rPr lang="en-US" sz="1400" dirty="0" err="1"/>
            <a:t>dikepalai</a:t>
          </a:r>
          <a:r>
            <a:rPr lang="en-US" sz="1400" dirty="0"/>
            <a:t> </a:t>
          </a:r>
          <a:r>
            <a:rPr lang="en-US" sz="1400" dirty="0" err="1"/>
            <a:t>seorang</a:t>
          </a:r>
          <a:r>
            <a:rPr lang="en-US" sz="1400" dirty="0"/>
            <a:t> </a:t>
          </a:r>
          <a:r>
            <a:rPr lang="en-US" sz="1400" dirty="0" err="1"/>
            <a:t>dokter</a:t>
          </a:r>
          <a:r>
            <a:rPr lang="en-US" sz="1400" dirty="0"/>
            <a:t> </a:t>
          </a:r>
          <a:r>
            <a:rPr lang="en-US" sz="1400" dirty="0" err="1"/>
            <a:t>dengan</a:t>
          </a:r>
          <a:r>
            <a:rPr lang="en-US" sz="1400" dirty="0"/>
            <a:t> </a:t>
          </a:r>
          <a:r>
            <a:rPr lang="en-US" sz="1400" dirty="0" err="1"/>
            <a:t>stratifikasi</a:t>
          </a:r>
          <a:r>
            <a:rPr lang="en-US" sz="1400" dirty="0"/>
            <a:t> </a:t>
          </a:r>
          <a:r>
            <a:rPr lang="en-US" sz="1400" dirty="0" err="1"/>
            <a:t>puskesmas</a:t>
          </a:r>
          <a:r>
            <a:rPr lang="en-US" sz="1400" dirty="0"/>
            <a:t> </a:t>
          </a:r>
          <a:r>
            <a:rPr lang="en-US" sz="1400" dirty="0" err="1"/>
            <a:t>ada</a:t>
          </a:r>
          <a:r>
            <a:rPr lang="en-US" sz="1400" dirty="0"/>
            <a:t> 3 (</a:t>
          </a:r>
          <a:r>
            <a:rPr lang="en-US" sz="1400" dirty="0" err="1"/>
            <a:t>sangat</a:t>
          </a:r>
          <a:r>
            <a:rPr lang="en-US" sz="1400" dirty="0"/>
            <a:t> </a:t>
          </a:r>
          <a:r>
            <a:rPr lang="en-US" sz="1400" dirty="0" err="1"/>
            <a:t>baik</a:t>
          </a:r>
          <a:r>
            <a:rPr lang="en-US" sz="1400" dirty="0"/>
            <a:t>, rata-rata </a:t>
          </a:r>
          <a:r>
            <a:rPr lang="en-US" sz="1400" dirty="0" err="1"/>
            <a:t>dan</a:t>
          </a:r>
          <a:r>
            <a:rPr lang="en-US" sz="1400" dirty="0"/>
            <a:t> standard). </a:t>
          </a:r>
          <a:r>
            <a:rPr lang="en-US" sz="1400" dirty="0" err="1"/>
            <a:t>Selanjutnya</a:t>
          </a:r>
          <a:r>
            <a:rPr lang="en-US" sz="1400" dirty="0"/>
            <a:t> </a:t>
          </a:r>
          <a:r>
            <a:rPr lang="en-US" sz="1400" dirty="0" err="1"/>
            <a:t>Puskesmas</a:t>
          </a:r>
          <a:r>
            <a:rPr lang="en-US" sz="1400" dirty="0"/>
            <a:t> </a:t>
          </a:r>
          <a:r>
            <a:rPr lang="en-US" sz="1400" dirty="0" err="1"/>
            <a:t>dilengkapi</a:t>
          </a:r>
          <a:r>
            <a:rPr lang="en-US" sz="1400" dirty="0"/>
            <a:t> </a:t>
          </a:r>
          <a:r>
            <a:rPr lang="en-US" sz="1400" dirty="0" err="1"/>
            <a:t>dengan</a:t>
          </a:r>
          <a:r>
            <a:rPr lang="en-US" sz="1400" dirty="0"/>
            <a:t> </a:t>
          </a:r>
          <a:r>
            <a:rPr lang="en-US" sz="1400" dirty="0" err="1"/>
            <a:t>piranti</a:t>
          </a:r>
          <a:r>
            <a:rPr lang="en-US" sz="1400" dirty="0"/>
            <a:t> </a:t>
          </a:r>
          <a:r>
            <a:rPr lang="en-US" sz="1400" dirty="0" err="1"/>
            <a:t>manajerial</a:t>
          </a:r>
          <a:r>
            <a:rPr lang="en-US" sz="1400" dirty="0"/>
            <a:t> yang lain, </a:t>
          </a:r>
          <a:r>
            <a:rPr lang="en-US" sz="1400" dirty="0" err="1"/>
            <a:t>yaitu</a:t>
          </a:r>
          <a:r>
            <a:rPr lang="en-US" sz="1400" dirty="0"/>
            <a:t> Micro Planning </a:t>
          </a:r>
          <a:r>
            <a:rPr lang="en-US" sz="1400" dirty="0" err="1"/>
            <a:t>untuk</a:t>
          </a:r>
          <a:r>
            <a:rPr lang="en-US" sz="1400" dirty="0"/>
            <a:t> </a:t>
          </a:r>
          <a:r>
            <a:rPr lang="en-US" sz="1400" dirty="0" err="1"/>
            <a:t>perencanaan</a:t>
          </a:r>
          <a:r>
            <a:rPr lang="en-US" sz="1400" dirty="0"/>
            <a:t>, </a:t>
          </a:r>
          <a:r>
            <a:rPr lang="en-US" sz="1400" dirty="0" err="1"/>
            <a:t>dan</a:t>
          </a:r>
          <a:r>
            <a:rPr lang="en-US" sz="1400" dirty="0"/>
            <a:t> </a:t>
          </a:r>
          <a:r>
            <a:rPr lang="en-US" sz="1400" dirty="0" err="1"/>
            <a:t>Lokakarya</a:t>
          </a:r>
          <a:r>
            <a:rPr lang="en-US" sz="1400" dirty="0"/>
            <a:t> Mini (</a:t>
          </a:r>
          <a:r>
            <a:rPr lang="en-US" sz="1400" dirty="0" err="1"/>
            <a:t>LokMin</a:t>
          </a:r>
          <a:r>
            <a:rPr lang="en-US" sz="1400" dirty="0"/>
            <a:t>) </a:t>
          </a:r>
          <a:r>
            <a:rPr lang="en-US" sz="1400" dirty="0" err="1"/>
            <a:t>untuk</a:t>
          </a:r>
          <a:r>
            <a:rPr lang="en-US" sz="1400" dirty="0"/>
            <a:t> </a:t>
          </a:r>
          <a:r>
            <a:rPr lang="en-US" sz="1400" dirty="0" err="1"/>
            <a:t>pengorganisasian</a:t>
          </a:r>
          <a:r>
            <a:rPr lang="en-US" sz="1400" dirty="0"/>
            <a:t> </a:t>
          </a:r>
          <a:r>
            <a:rPr lang="en-US" sz="1400" dirty="0" err="1"/>
            <a:t>kegiatan</a:t>
          </a:r>
          <a:r>
            <a:rPr lang="en-US" sz="1400" dirty="0"/>
            <a:t> </a:t>
          </a:r>
          <a:r>
            <a:rPr lang="en-US" sz="1400" dirty="0" err="1"/>
            <a:t>dan</a:t>
          </a:r>
          <a:r>
            <a:rPr lang="en-US" sz="1400" dirty="0"/>
            <a:t> </a:t>
          </a:r>
          <a:r>
            <a:rPr lang="en-US" sz="1400" dirty="0" err="1"/>
            <a:t>pengembangan</a:t>
          </a:r>
          <a:r>
            <a:rPr lang="en-US" sz="1400" dirty="0"/>
            <a:t> </a:t>
          </a:r>
          <a:r>
            <a:rPr lang="en-US" sz="1400" dirty="0" err="1"/>
            <a:t>kerjasama</a:t>
          </a:r>
          <a:r>
            <a:rPr lang="en-US" sz="1400" dirty="0"/>
            <a:t> </a:t>
          </a:r>
          <a:r>
            <a:rPr lang="en-US" sz="1400" dirty="0" err="1"/>
            <a:t>tim</a:t>
          </a:r>
          <a:r>
            <a:rPr lang="en-US" sz="1400" dirty="0"/>
            <a:t>.</a:t>
          </a:r>
        </a:p>
      </dgm:t>
    </dgm:pt>
    <dgm:pt modelId="{9F13FA29-7E70-44A6-9E1A-31E5CAA0AF03}" type="parTrans" cxnId="{E56E48C8-DF6C-464D-9BBB-7A9C0AA213F3}">
      <dgm:prSet/>
      <dgm:spPr/>
      <dgm:t>
        <a:bodyPr/>
        <a:lstStyle/>
        <a:p>
          <a:endParaRPr lang="en-US" sz="1400"/>
        </a:p>
      </dgm:t>
    </dgm:pt>
    <dgm:pt modelId="{8B13C0E9-1349-41D5-855A-C264B98E2ADB}" type="sibTrans" cxnId="{E56E48C8-DF6C-464D-9BBB-7A9C0AA213F3}">
      <dgm:prSet/>
      <dgm:spPr/>
      <dgm:t>
        <a:bodyPr/>
        <a:lstStyle/>
        <a:p>
          <a:endParaRPr lang="en-US" sz="1400"/>
        </a:p>
      </dgm:t>
    </dgm:pt>
    <dgm:pt modelId="{A5B236BB-2BEA-4FD7-B6FD-DB35193E41AB}">
      <dgm:prSet phldrT="[Text]" custT="1"/>
      <dgm:spPr/>
      <dgm:t>
        <a:bodyPr/>
        <a:lstStyle/>
        <a:p>
          <a:r>
            <a:rPr lang="en-US" sz="1400" dirty="0"/>
            <a:t>1984</a:t>
          </a:r>
        </a:p>
      </dgm:t>
    </dgm:pt>
    <dgm:pt modelId="{8F24D3BB-204A-46F4-AF71-D939D1684F9D}" type="parTrans" cxnId="{AABCD9DC-B9AD-40E3-AAE9-F2FED9F96399}">
      <dgm:prSet/>
      <dgm:spPr/>
      <dgm:t>
        <a:bodyPr/>
        <a:lstStyle/>
        <a:p>
          <a:endParaRPr lang="en-US" sz="1400"/>
        </a:p>
      </dgm:t>
    </dgm:pt>
    <dgm:pt modelId="{FB0BB69D-70A6-4CDB-80B5-A2C705ECE7C8}" type="sibTrans" cxnId="{AABCD9DC-B9AD-40E3-AAE9-F2FED9F96399}">
      <dgm:prSet/>
      <dgm:spPr/>
      <dgm:t>
        <a:bodyPr/>
        <a:lstStyle/>
        <a:p>
          <a:endParaRPr lang="en-US" sz="1400"/>
        </a:p>
      </dgm:t>
    </dgm:pt>
    <dgm:pt modelId="{C46914B1-D0E2-49AB-899A-49FA7A77E6C9}">
      <dgm:prSet phldrT="[Text]" custT="1"/>
      <dgm:spPr/>
      <dgm:t>
        <a:bodyPr/>
        <a:lstStyle/>
        <a:p>
          <a:r>
            <a:rPr lang="en-US" sz="1400" dirty="0" err="1"/>
            <a:t>Dikembangkan</a:t>
          </a:r>
          <a:r>
            <a:rPr lang="en-US" sz="1400" dirty="0"/>
            <a:t> program </a:t>
          </a:r>
          <a:r>
            <a:rPr lang="en-US" sz="1400" dirty="0" err="1"/>
            <a:t>paket</a:t>
          </a:r>
          <a:r>
            <a:rPr lang="en-US" sz="1400" dirty="0"/>
            <a:t> </a:t>
          </a:r>
          <a:r>
            <a:rPr lang="en-US" sz="1400" dirty="0" err="1"/>
            <a:t>terpadu</a:t>
          </a:r>
          <a:r>
            <a:rPr lang="en-US" sz="1400" dirty="0"/>
            <a:t> </a:t>
          </a:r>
          <a:r>
            <a:rPr lang="en-US" sz="1400" dirty="0" err="1"/>
            <a:t>kesehatan</a:t>
          </a:r>
          <a:r>
            <a:rPr lang="en-US" sz="1400" dirty="0"/>
            <a:t> </a:t>
          </a:r>
          <a:r>
            <a:rPr lang="en-US" sz="1400" dirty="0" err="1"/>
            <a:t>dan</a:t>
          </a:r>
          <a:r>
            <a:rPr lang="en-US" sz="1400" dirty="0"/>
            <a:t> </a:t>
          </a:r>
          <a:r>
            <a:rPr lang="en-US" sz="1400" dirty="0" err="1"/>
            <a:t>keluarga</a:t>
          </a:r>
          <a:r>
            <a:rPr lang="en-US" sz="1400" dirty="0"/>
            <a:t> </a:t>
          </a:r>
          <a:r>
            <a:rPr lang="en-US" sz="1400" dirty="0" err="1"/>
            <a:t>berencana</a:t>
          </a:r>
          <a:r>
            <a:rPr lang="en-US" sz="1400" dirty="0"/>
            <a:t> </a:t>
          </a:r>
          <a:r>
            <a:rPr lang="en-US" sz="1400" dirty="0" err="1"/>
            <a:t>di</a:t>
          </a:r>
          <a:r>
            <a:rPr lang="en-US" sz="1400" dirty="0"/>
            <a:t> </a:t>
          </a:r>
          <a:r>
            <a:rPr lang="en-US" sz="1400" dirty="0" err="1"/>
            <a:t>Puskesmas</a:t>
          </a:r>
          <a:r>
            <a:rPr lang="en-US" sz="1400" dirty="0"/>
            <a:t> (KIA, KB, </a:t>
          </a:r>
          <a:r>
            <a:rPr lang="en-US" sz="1400" dirty="0" err="1"/>
            <a:t>Gizi</a:t>
          </a:r>
          <a:r>
            <a:rPr lang="en-US" sz="1400" dirty="0"/>
            <a:t>, </a:t>
          </a:r>
          <a:r>
            <a:rPr lang="en-US" sz="1400" dirty="0" err="1"/>
            <a:t>Penaggulangan</a:t>
          </a:r>
          <a:r>
            <a:rPr lang="en-US" sz="1400" dirty="0"/>
            <a:t> </a:t>
          </a:r>
          <a:r>
            <a:rPr lang="en-US" sz="1400" dirty="0" err="1"/>
            <a:t>Diare</a:t>
          </a:r>
          <a:r>
            <a:rPr lang="en-US" sz="1400" dirty="0"/>
            <a:t>, </a:t>
          </a:r>
          <a:r>
            <a:rPr lang="en-US" sz="1400" dirty="0" err="1"/>
            <a:t>Immunisasi</a:t>
          </a:r>
          <a:r>
            <a:rPr lang="en-US" sz="1400" dirty="0"/>
            <a:t>)</a:t>
          </a:r>
        </a:p>
      </dgm:t>
    </dgm:pt>
    <dgm:pt modelId="{6B53FC1A-7E85-4B64-A162-F9D4A93467E1}" type="parTrans" cxnId="{737A811C-FCEB-41D4-958B-61B032BDCF46}">
      <dgm:prSet/>
      <dgm:spPr/>
      <dgm:t>
        <a:bodyPr/>
        <a:lstStyle/>
        <a:p>
          <a:endParaRPr lang="en-US" sz="1400"/>
        </a:p>
      </dgm:t>
    </dgm:pt>
    <dgm:pt modelId="{3FCFAA9C-38D2-46A5-834C-2872FB399BD2}" type="sibTrans" cxnId="{737A811C-FCEB-41D4-958B-61B032BDCF46}">
      <dgm:prSet/>
      <dgm:spPr/>
      <dgm:t>
        <a:bodyPr/>
        <a:lstStyle/>
        <a:p>
          <a:endParaRPr lang="en-US" sz="1400"/>
        </a:p>
      </dgm:t>
    </dgm:pt>
    <dgm:pt modelId="{BE2A8FAC-22CC-469E-A288-C2854045CE93}">
      <dgm:prSet custT="1"/>
      <dgm:spPr/>
      <dgm:t>
        <a:bodyPr/>
        <a:lstStyle/>
        <a:p>
          <a:r>
            <a:rPr lang="en-US" sz="1400" dirty="0" err="1"/>
            <a:t>Awal</a:t>
          </a:r>
          <a:r>
            <a:rPr lang="en-US" sz="1400" dirty="0"/>
            <a:t> </a:t>
          </a:r>
          <a:r>
            <a:rPr lang="en-US" sz="1400" dirty="0" err="1"/>
            <a:t>tahun</a:t>
          </a:r>
          <a:r>
            <a:rPr lang="en-US" sz="1400" dirty="0"/>
            <a:t> 1990-an</a:t>
          </a:r>
        </a:p>
      </dgm:t>
    </dgm:pt>
    <dgm:pt modelId="{C1B23BF9-D361-4C63-B712-2667522CCCF5}" type="parTrans" cxnId="{F6998F95-2015-436C-B6EB-0E8B54F4972E}">
      <dgm:prSet/>
      <dgm:spPr/>
      <dgm:t>
        <a:bodyPr/>
        <a:lstStyle/>
        <a:p>
          <a:endParaRPr lang="en-US" sz="1400"/>
        </a:p>
      </dgm:t>
    </dgm:pt>
    <dgm:pt modelId="{805A6BCA-B31C-4088-B580-E9DC4B9F0BC5}" type="sibTrans" cxnId="{F6998F95-2015-436C-B6EB-0E8B54F4972E}">
      <dgm:prSet/>
      <dgm:spPr/>
      <dgm:t>
        <a:bodyPr/>
        <a:lstStyle/>
        <a:p>
          <a:endParaRPr lang="en-US" sz="1400"/>
        </a:p>
      </dgm:t>
    </dgm:pt>
    <dgm:pt modelId="{B9FEE42B-4E43-42EE-8E44-A9C97FF52D2B}">
      <dgm:prSet custT="1"/>
      <dgm:spPr/>
      <dgm:t>
        <a:bodyPr/>
        <a:lstStyle/>
        <a:p>
          <a:r>
            <a:rPr lang="en-US" sz="1400" dirty="0" err="1"/>
            <a:t>Puskesmas</a:t>
          </a:r>
          <a:r>
            <a:rPr lang="en-US" sz="1400" dirty="0"/>
            <a:t> </a:t>
          </a:r>
          <a:r>
            <a:rPr lang="en-US" sz="1400" dirty="0" err="1"/>
            <a:t>menjelma</a:t>
          </a:r>
          <a:r>
            <a:rPr lang="en-US" sz="1400" dirty="0"/>
            <a:t> </a:t>
          </a:r>
          <a:r>
            <a:rPr lang="en-US" sz="1400" dirty="0" err="1"/>
            <a:t>menjadi</a:t>
          </a:r>
          <a:r>
            <a:rPr lang="en-US" sz="1400" dirty="0"/>
            <a:t> </a:t>
          </a:r>
          <a:r>
            <a:rPr lang="en-US" sz="1400" dirty="0" err="1"/>
            <a:t>kesatuan</a:t>
          </a:r>
          <a:r>
            <a:rPr lang="en-US" sz="1400" dirty="0"/>
            <a:t> </a:t>
          </a:r>
          <a:r>
            <a:rPr lang="en-US" sz="1400" dirty="0" err="1"/>
            <a:t>organisasi</a:t>
          </a:r>
          <a:r>
            <a:rPr lang="en-US" sz="1400" dirty="0"/>
            <a:t> </a:t>
          </a:r>
          <a:r>
            <a:rPr lang="en-US" sz="1400" dirty="0" err="1"/>
            <a:t>kesehatan</a:t>
          </a:r>
          <a:r>
            <a:rPr lang="en-US" sz="1400" dirty="0"/>
            <a:t> </a:t>
          </a:r>
          <a:r>
            <a:rPr lang="en-US" sz="1400" dirty="0" err="1"/>
            <a:t>fungsional</a:t>
          </a:r>
          <a:r>
            <a:rPr lang="en-US" sz="1400" dirty="0"/>
            <a:t> yang </a:t>
          </a:r>
          <a:r>
            <a:rPr lang="en-US" sz="1400" dirty="0" err="1"/>
            <a:t>merupakan</a:t>
          </a:r>
          <a:r>
            <a:rPr lang="en-US" sz="1400" dirty="0"/>
            <a:t> </a:t>
          </a:r>
          <a:r>
            <a:rPr lang="en-US" sz="1400" dirty="0" err="1"/>
            <a:t>pusat</a:t>
          </a:r>
          <a:r>
            <a:rPr lang="en-US" sz="1400" dirty="0"/>
            <a:t> </a:t>
          </a:r>
          <a:r>
            <a:rPr lang="en-US" sz="1400" dirty="0" err="1"/>
            <a:t>pengembangan</a:t>
          </a:r>
          <a:r>
            <a:rPr lang="en-US" sz="1400" dirty="0"/>
            <a:t> </a:t>
          </a:r>
          <a:r>
            <a:rPr lang="en-US" sz="1400" dirty="0" err="1"/>
            <a:t>kesehatan</a:t>
          </a:r>
          <a:r>
            <a:rPr lang="en-US" sz="1400" dirty="0"/>
            <a:t> </a:t>
          </a:r>
          <a:r>
            <a:rPr lang="en-US" sz="1400" dirty="0" err="1"/>
            <a:t>masyarakat</a:t>
          </a:r>
          <a:r>
            <a:rPr lang="en-US" sz="1400" dirty="0"/>
            <a:t> yang </a:t>
          </a:r>
          <a:r>
            <a:rPr lang="en-US" sz="1400" dirty="0" err="1"/>
            <a:t>juga</a:t>
          </a:r>
          <a:r>
            <a:rPr lang="en-US" sz="1400" dirty="0"/>
            <a:t> </a:t>
          </a:r>
          <a:r>
            <a:rPr lang="en-US" sz="1400" dirty="0" err="1"/>
            <a:t>memberdayakan</a:t>
          </a:r>
          <a:r>
            <a:rPr lang="en-US" sz="1400" dirty="0"/>
            <a:t> </a:t>
          </a:r>
          <a:r>
            <a:rPr lang="en-US" sz="1400" dirty="0" err="1"/>
            <a:t>peran</a:t>
          </a:r>
          <a:r>
            <a:rPr lang="en-US" sz="1400" dirty="0"/>
            <a:t> </a:t>
          </a:r>
          <a:r>
            <a:rPr lang="en-US" sz="1400" dirty="0" err="1"/>
            <a:t>serta</a:t>
          </a:r>
          <a:r>
            <a:rPr lang="en-US" sz="1400" dirty="0"/>
            <a:t> </a:t>
          </a:r>
          <a:r>
            <a:rPr lang="en-US" sz="1400" dirty="0" err="1"/>
            <a:t>masyarakat</a:t>
          </a:r>
          <a:r>
            <a:rPr lang="en-US" sz="1400" dirty="0"/>
            <a:t>, </a:t>
          </a:r>
          <a:r>
            <a:rPr lang="en-US" sz="1400" dirty="0" err="1"/>
            <a:t>selain</a:t>
          </a:r>
          <a:r>
            <a:rPr lang="en-US" sz="1400" dirty="0"/>
            <a:t> </a:t>
          </a:r>
          <a:r>
            <a:rPr lang="en-US" sz="1400" dirty="0" err="1"/>
            <a:t>memberikan</a:t>
          </a:r>
          <a:r>
            <a:rPr lang="en-US" sz="1400" dirty="0"/>
            <a:t> </a:t>
          </a:r>
          <a:r>
            <a:rPr lang="en-US" sz="1400" dirty="0" err="1"/>
            <a:t>pelayanan</a:t>
          </a:r>
          <a:r>
            <a:rPr lang="en-US" sz="1400" dirty="0"/>
            <a:t> </a:t>
          </a:r>
          <a:r>
            <a:rPr lang="en-US" sz="1400" dirty="0" err="1"/>
            <a:t>secara</a:t>
          </a:r>
          <a:r>
            <a:rPr lang="en-US" sz="1400" dirty="0"/>
            <a:t> </a:t>
          </a:r>
          <a:r>
            <a:rPr lang="en-US" sz="1400" dirty="0" err="1"/>
            <a:t>menyeluruh</a:t>
          </a:r>
          <a:r>
            <a:rPr lang="en-US" sz="1400" dirty="0"/>
            <a:t> </a:t>
          </a:r>
          <a:r>
            <a:rPr lang="en-US" sz="1400" dirty="0" err="1"/>
            <a:t>dan</a:t>
          </a:r>
          <a:r>
            <a:rPr lang="en-US" sz="1400" dirty="0"/>
            <a:t> </a:t>
          </a:r>
          <a:r>
            <a:rPr lang="en-US" sz="1400" dirty="0" err="1"/>
            <a:t>terpadu</a:t>
          </a:r>
          <a:r>
            <a:rPr lang="en-US" sz="1400" dirty="0"/>
            <a:t> </a:t>
          </a:r>
          <a:r>
            <a:rPr lang="en-US" sz="1400" dirty="0" err="1"/>
            <a:t>kepada</a:t>
          </a:r>
          <a:r>
            <a:rPr lang="en-US" sz="1400" dirty="0"/>
            <a:t> </a:t>
          </a:r>
          <a:r>
            <a:rPr lang="en-US" sz="1400" dirty="0" err="1"/>
            <a:t>masyarakat</a:t>
          </a:r>
          <a:r>
            <a:rPr lang="en-US" sz="1400" dirty="0"/>
            <a:t> </a:t>
          </a:r>
          <a:r>
            <a:rPr lang="en-US" sz="1400" dirty="0" err="1"/>
            <a:t>di</a:t>
          </a:r>
          <a:r>
            <a:rPr lang="en-US" sz="1400" dirty="0"/>
            <a:t> </a:t>
          </a:r>
          <a:r>
            <a:rPr lang="en-US" sz="1400" dirty="0" err="1"/>
            <a:t>wilayah</a:t>
          </a:r>
          <a:r>
            <a:rPr lang="en-US" sz="1400" dirty="0"/>
            <a:t> </a:t>
          </a:r>
          <a:r>
            <a:rPr lang="en-US" sz="1400" dirty="0" err="1"/>
            <a:t>kerjanya</a:t>
          </a:r>
          <a:r>
            <a:rPr lang="en-US" sz="1400" dirty="0"/>
            <a:t> </a:t>
          </a:r>
          <a:r>
            <a:rPr lang="en-US" sz="1400" dirty="0" err="1"/>
            <a:t>dalam</a:t>
          </a:r>
          <a:r>
            <a:rPr lang="en-US" sz="1400" dirty="0"/>
            <a:t> </a:t>
          </a:r>
          <a:r>
            <a:rPr lang="en-US" sz="1400" dirty="0" err="1"/>
            <a:t>bentuk</a:t>
          </a:r>
          <a:r>
            <a:rPr lang="en-US" sz="1400" dirty="0"/>
            <a:t> </a:t>
          </a:r>
          <a:r>
            <a:rPr lang="en-US" sz="1400" dirty="0" err="1"/>
            <a:t>kegiatan</a:t>
          </a:r>
          <a:r>
            <a:rPr lang="en-US" sz="1400" dirty="0"/>
            <a:t> </a:t>
          </a:r>
          <a:r>
            <a:rPr lang="en-US" sz="1400" dirty="0" err="1"/>
            <a:t>pokok</a:t>
          </a:r>
          <a:r>
            <a:rPr lang="en-US" sz="1400" dirty="0"/>
            <a:t>.</a:t>
          </a:r>
        </a:p>
      </dgm:t>
    </dgm:pt>
    <dgm:pt modelId="{B77DB83E-E159-468B-9729-802C0FF0FFA8}" type="parTrans" cxnId="{6354236F-C9BB-44C8-B915-E383D04879DB}">
      <dgm:prSet/>
      <dgm:spPr/>
      <dgm:t>
        <a:bodyPr/>
        <a:lstStyle/>
        <a:p>
          <a:endParaRPr lang="en-US" sz="1400"/>
        </a:p>
      </dgm:t>
    </dgm:pt>
    <dgm:pt modelId="{B14217D7-00AB-4BAD-B2D4-DF8CD3688FA1}" type="sibTrans" cxnId="{6354236F-C9BB-44C8-B915-E383D04879DB}">
      <dgm:prSet/>
      <dgm:spPr/>
      <dgm:t>
        <a:bodyPr/>
        <a:lstStyle/>
        <a:p>
          <a:endParaRPr lang="en-US" sz="1400"/>
        </a:p>
      </dgm:t>
    </dgm:pt>
    <dgm:pt modelId="{24F06110-73D6-4B01-8562-453E44E26B52}" type="pres">
      <dgm:prSet presAssocID="{E7C874DC-A8EC-4054-AB75-B8661C105337}" presName="linearFlow" presStyleCnt="0">
        <dgm:presLayoutVars>
          <dgm:dir/>
          <dgm:animLvl val="lvl"/>
          <dgm:resizeHandles val="exact"/>
        </dgm:presLayoutVars>
      </dgm:prSet>
      <dgm:spPr/>
      <dgm:t>
        <a:bodyPr/>
        <a:lstStyle/>
        <a:p>
          <a:endParaRPr lang="id-ID"/>
        </a:p>
      </dgm:t>
    </dgm:pt>
    <dgm:pt modelId="{9E313F6A-E3DA-4019-829E-CC2EA10BE8DB}" type="pres">
      <dgm:prSet presAssocID="{58552FDB-7F53-4F6C-BB72-CA362CBA0748}" presName="composite" presStyleCnt="0"/>
      <dgm:spPr/>
      <dgm:t>
        <a:bodyPr/>
        <a:lstStyle/>
        <a:p>
          <a:endParaRPr lang="id-ID"/>
        </a:p>
      </dgm:t>
    </dgm:pt>
    <dgm:pt modelId="{BD3262C0-49E0-4318-84DD-E6FFABE08DDC}" type="pres">
      <dgm:prSet presAssocID="{58552FDB-7F53-4F6C-BB72-CA362CBA0748}" presName="parentText" presStyleLbl="alignNode1" presStyleIdx="0" presStyleCnt="4">
        <dgm:presLayoutVars>
          <dgm:chMax val="1"/>
          <dgm:bulletEnabled val="1"/>
        </dgm:presLayoutVars>
      </dgm:prSet>
      <dgm:spPr/>
      <dgm:t>
        <a:bodyPr/>
        <a:lstStyle/>
        <a:p>
          <a:endParaRPr lang="id-ID"/>
        </a:p>
      </dgm:t>
    </dgm:pt>
    <dgm:pt modelId="{62B52B09-90F0-40E4-81FF-937B7D78A38C}" type="pres">
      <dgm:prSet presAssocID="{58552FDB-7F53-4F6C-BB72-CA362CBA0748}" presName="descendantText" presStyleLbl="alignAcc1" presStyleIdx="0" presStyleCnt="4">
        <dgm:presLayoutVars>
          <dgm:bulletEnabled val="1"/>
        </dgm:presLayoutVars>
      </dgm:prSet>
      <dgm:spPr/>
      <dgm:t>
        <a:bodyPr/>
        <a:lstStyle/>
        <a:p>
          <a:endParaRPr lang="id-ID"/>
        </a:p>
      </dgm:t>
    </dgm:pt>
    <dgm:pt modelId="{616E63CE-C93C-404F-B2C9-80683FA7207E}" type="pres">
      <dgm:prSet presAssocID="{F0890F73-0C47-4D07-A642-537A3C0BE92A}" presName="sp" presStyleCnt="0"/>
      <dgm:spPr/>
      <dgm:t>
        <a:bodyPr/>
        <a:lstStyle/>
        <a:p>
          <a:endParaRPr lang="id-ID"/>
        </a:p>
      </dgm:t>
    </dgm:pt>
    <dgm:pt modelId="{685F5C24-5135-4C7D-9A0E-D1F02E9C8C2A}" type="pres">
      <dgm:prSet presAssocID="{23BB23EC-9FF9-4865-915A-5FA6CF42F427}" presName="composite" presStyleCnt="0"/>
      <dgm:spPr/>
      <dgm:t>
        <a:bodyPr/>
        <a:lstStyle/>
        <a:p>
          <a:endParaRPr lang="id-ID"/>
        </a:p>
      </dgm:t>
    </dgm:pt>
    <dgm:pt modelId="{7071DB7D-4CA2-43ED-8AC3-F752B989CF61}" type="pres">
      <dgm:prSet presAssocID="{23BB23EC-9FF9-4865-915A-5FA6CF42F427}" presName="parentText" presStyleLbl="alignNode1" presStyleIdx="1" presStyleCnt="4">
        <dgm:presLayoutVars>
          <dgm:chMax val="1"/>
          <dgm:bulletEnabled val="1"/>
        </dgm:presLayoutVars>
      </dgm:prSet>
      <dgm:spPr/>
      <dgm:t>
        <a:bodyPr/>
        <a:lstStyle/>
        <a:p>
          <a:endParaRPr lang="id-ID"/>
        </a:p>
      </dgm:t>
    </dgm:pt>
    <dgm:pt modelId="{C5CEC528-FEAC-452C-A899-062B4AB3945D}" type="pres">
      <dgm:prSet presAssocID="{23BB23EC-9FF9-4865-915A-5FA6CF42F427}" presName="descendantText" presStyleLbl="alignAcc1" presStyleIdx="1" presStyleCnt="4" custScaleY="160003">
        <dgm:presLayoutVars>
          <dgm:bulletEnabled val="1"/>
        </dgm:presLayoutVars>
      </dgm:prSet>
      <dgm:spPr/>
      <dgm:t>
        <a:bodyPr/>
        <a:lstStyle/>
        <a:p>
          <a:endParaRPr lang="id-ID"/>
        </a:p>
      </dgm:t>
    </dgm:pt>
    <dgm:pt modelId="{2626304C-10F0-4FA0-AF88-4B3F1F46C5A4}" type="pres">
      <dgm:prSet presAssocID="{2C2A2AD5-A919-49E2-8FA1-AB6A7F05428D}" presName="sp" presStyleCnt="0"/>
      <dgm:spPr/>
      <dgm:t>
        <a:bodyPr/>
        <a:lstStyle/>
        <a:p>
          <a:endParaRPr lang="id-ID"/>
        </a:p>
      </dgm:t>
    </dgm:pt>
    <dgm:pt modelId="{BCDEBA5C-DF35-4BC7-B29E-BBEFE49F123B}" type="pres">
      <dgm:prSet presAssocID="{A5B236BB-2BEA-4FD7-B6FD-DB35193E41AB}" presName="composite" presStyleCnt="0"/>
      <dgm:spPr/>
      <dgm:t>
        <a:bodyPr/>
        <a:lstStyle/>
        <a:p>
          <a:endParaRPr lang="id-ID"/>
        </a:p>
      </dgm:t>
    </dgm:pt>
    <dgm:pt modelId="{ADCE08E1-5021-44B6-B156-24D49444461B}" type="pres">
      <dgm:prSet presAssocID="{A5B236BB-2BEA-4FD7-B6FD-DB35193E41AB}" presName="parentText" presStyleLbl="alignNode1" presStyleIdx="2" presStyleCnt="4">
        <dgm:presLayoutVars>
          <dgm:chMax val="1"/>
          <dgm:bulletEnabled val="1"/>
        </dgm:presLayoutVars>
      </dgm:prSet>
      <dgm:spPr/>
      <dgm:t>
        <a:bodyPr/>
        <a:lstStyle/>
        <a:p>
          <a:endParaRPr lang="id-ID"/>
        </a:p>
      </dgm:t>
    </dgm:pt>
    <dgm:pt modelId="{60BC8B93-7749-4A12-9957-B6EB70B16731}" type="pres">
      <dgm:prSet presAssocID="{A5B236BB-2BEA-4FD7-B6FD-DB35193E41AB}" presName="descendantText" presStyleLbl="alignAcc1" presStyleIdx="2" presStyleCnt="4">
        <dgm:presLayoutVars>
          <dgm:bulletEnabled val="1"/>
        </dgm:presLayoutVars>
      </dgm:prSet>
      <dgm:spPr/>
      <dgm:t>
        <a:bodyPr/>
        <a:lstStyle/>
        <a:p>
          <a:endParaRPr lang="id-ID"/>
        </a:p>
      </dgm:t>
    </dgm:pt>
    <dgm:pt modelId="{0E038EA1-2D68-4F51-9B71-C593A72EEF83}" type="pres">
      <dgm:prSet presAssocID="{FB0BB69D-70A6-4CDB-80B5-A2C705ECE7C8}" presName="sp" presStyleCnt="0"/>
      <dgm:spPr/>
      <dgm:t>
        <a:bodyPr/>
        <a:lstStyle/>
        <a:p>
          <a:endParaRPr lang="id-ID"/>
        </a:p>
      </dgm:t>
    </dgm:pt>
    <dgm:pt modelId="{57ECE77D-EF0C-4A3A-BE5F-3B2A2714D719}" type="pres">
      <dgm:prSet presAssocID="{BE2A8FAC-22CC-469E-A288-C2854045CE93}" presName="composite" presStyleCnt="0"/>
      <dgm:spPr/>
      <dgm:t>
        <a:bodyPr/>
        <a:lstStyle/>
        <a:p>
          <a:endParaRPr lang="id-ID"/>
        </a:p>
      </dgm:t>
    </dgm:pt>
    <dgm:pt modelId="{836D10FC-FE41-4AE8-ACA9-88610E3EC748}" type="pres">
      <dgm:prSet presAssocID="{BE2A8FAC-22CC-469E-A288-C2854045CE93}" presName="parentText" presStyleLbl="alignNode1" presStyleIdx="3" presStyleCnt="4">
        <dgm:presLayoutVars>
          <dgm:chMax val="1"/>
          <dgm:bulletEnabled val="1"/>
        </dgm:presLayoutVars>
      </dgm:prSet>
      <dgm:spPr/>
      <dgm:t>
        <a:bodyPr/>
        <a:lstStyle/>
        <a:p>
          <a:endParaRPr lang="id-ID"/>
        </a:p>
      </dgm:t>
    </dgm:pt>
    <dgm:pt modelId="{B2E65193-BDDF-40EB-9FF1-54B659F02DAC}" type="pres">
      <dgm:prSet presAssocID="{BE2A8FAC-22CC-469E-A288-C2854045CE93}" presName="descendantText" presStyleLbl="alignAcc1" presStyleIdx="3" presStyleCnt="4" custScaleY="128077">
        <dgm:presLayoutVars>
          <dgm:bulletEnabled val="1"/>
        </dgm:presLayoutVars>
      </dgm:prSet>
      <dgm:spPr/>
      <dgm:t>
        <a:bodyPr/>
        <a:lstStyle/>
        <a:p>
          <a:endParaRPr lang="id-ID"/>
        </a:p>
      </dgm:t>
    </dgm:pt>
  </dgm:ptLst>
  <dgm:cxnLst>
    <dgm:cxn modelId="{E56E48C8-DF6C-464D-9BBB-7A9C0AA213F3}" srcId="{23BB23EC-9FF9-4865-915A-5FA6CF42F427}" destId="{30CC880D-0DA7-407C-B870-6BCBC784F493}" srcOrd="0" destOrd="0" parTransId="{9F13FA29-7E70-44A6-9E1A-31E5CAA0AF03}" sibTransId="{8B13C0E9-1349-41D5-855A-C264B98E2ADB}"/>
    <dgm:cxn modelId="{AABCD9DC-B9AD-40E3-AAE9-F2FED9F96399}" srcId="{E7C874DC-A8EC-4054-AB75-B8661C105337}" destId="{A5B236BB-2BEA-4FD7-B6FD-DB35193E41AB}" srcOrd="2" destOrd="0" parTransId="{8F24D3BB-204A-46F4-AF71-D939D1684F9D}" sibTransId="{FB0BB69D-70A6-4CDB-80B5-A2C705ECE7C8}"/>
    <dgm:cxn modelId="{C91E50FA-41B7-4DC1-ABA2-48FEAA71F1A9}" srcId="{58552FDB-7F53-4F6C-BB72-CA362CBA0748}" destId="{71E042EA-2F55-4A6B-A1AA-6FD8FD74CC7C}" srcOrd="0" destOrd="0" parTransId="{04D438DF-A5E2-4003-875A-C3BB23C0303B}" sibTransId="{498B7ACF-5D88-46CF-807C-5164B3370E44}"/>
    <dgm:cxn modelId="{3E20EAA7-9B50-4207-8F6D-BB8B1F57E8C9}" srcId="{E7C874DC-A8EC-4054-AB75-B8661C105337}" destId="{58552FDB-7F53-4F6C-BB72-CA362CBA0748}" srcOrd="0" destOrd="0" parTransId="{4B760D07-0850-4F70-929F-9CE15FCC1BC1}" sibTransId="{F0890F73-0C47-4D07-A642-537A3C0BE92A}"/>
    <dgm:cxn modelId="{4919543E-012A-41BB-8B51-6C65C459B88E}" type="presOf" srcId="{B9FEE42B-4E43-42EE-8E44-A9C97FF52D2B}" destId="{B2E65193-BDDF-40EB-9FF1-54B659F02DAC}" srcOrd="0" destOrd="0" presId="urn:microsoft.com/office/officeart/2005/8/layout/chevron2"/>
    <dgm:cxn modelId="{0D5BB320-1242-450B-B490-89AC7041B593}" type="presOf" srcId="{23BB23EC-9FF9-4865-915A-5FA6CF42F427}" destId="{7071DB7D-4CA2-43ED-8AC3-F752B989CF61}" srcOrd="0" destOrd="0" presId="urn:microsoft.com/office/officeart/2005/8/layout/chevron2"/>
    <dgm:cxn modelId="{CAB66B43-D578-405B-9A63-AADE95FD731C}" type="presOf" srcId="{C46914B1-D0E2-49AB-899A-49FA7A77E6C9}" destId="{60BC8B93-7749-4A12-9957-B6EB70B16731}" srcOrd="0" destOrd="0" presId="urn:microsoft.com/office/officeart/2005/8/layout/chevron2"/>
    <dgm:cxn modelId="{A0085BDC-196B-4F06-BAC6-08487526A902}" type="presOf" srcId="{BE2A8FAC-22CC-469E-A288-C2854045CE93}" destId="{836D10FC-FE41-4AE8-ACA9-88610E3EC748}" srcOrd="0" destOrd="0" presId="urn:microsoft.com/office/officeart/2005/8/layout/chevron2"/>
    <dgm:cxn modelId="{3F3680CD-2879-48ED-A16F-61F16527C289}" type="presOf" srcId="{E7C874DC-A8EC-4054-AB75-B8661C105337}" destId="{24F06110-73D6-4B01-8562-453E44E26B52}" srcOrd="0" destOrd="0" presId="urn:microsoft.com/office/officeart/2005/8/layout/chevron2"/>
    <dgm:cxn modelId="{02076317-FEED-4F02-BD89-C76FEBD5593C}" type="presOf" srcId="{A5B236BB-2BEA-4FD7-B6FD-DB35193E41AB}" destId="{ADCE08E1-5021-44B6-B156-24D49444461B}" srcOrd="0" destOrd="0" presId="urn:microsoft.com/office/officeart/2005/8/layout/chevron2"/>
    <dgm:cxn modelId="{737A811C-FCEB-41D4-958B-61B032BDCF46}" srcId="{A5B236BB-2BEA-4FD7-B6FD-DB35193E41AB}" destId="{C46914B1-D0E2-49AB-899A-49FA7A77E6C9}" srcOrd="0" destOrd="0" parTransId="{6B53FC1A-7E85-4B64-A162-F9D4A93467E1}" sibTransId="{3FCFAA9C-38D2-46A5-834C-2872FB399BD2}"/>
    <dgm:cxn modelId="{3479B05F-414C-4D5A-BF96-FAFAC78363A6}" srcId="{E7C874DC-A8EC-4054-AB75-B8661C105337}" destId="{23BB23EC-9FF9-4865-915A-5FA6CF42F427}" srcOrd="1" destOrd="0" parTransId="{AD54E6C6-BDC3-4601-B476-9B57E6A207D3}" sibTransId="{2C2A2AD5-A919-49E2-8FA1-AB6A7F05428D}"/>
    <dgm:cxn modelId="{0D9F4AEC-2BD0-4E78-9200-A202F3466C08}" type="presOf" srcId="{58552FDB-7F53-4F6C-BB72-CA362CBA0748}" destId="{BD3262C0-49E0-4318-84DD-E6FFABE08DDC}" srcOrd="0" destOrd="0" presId="urn:microsoft.com/office/officeart/2005/8/layout/chevron2"/>
    <dgm:cxn modelId="{35311962-1B6F-4320-A007-CC8470A6DFCB}" type="presOf" srcId="{30CC880D-0DA7-407C-B870-6BCBC784F493}" destId="{C5CEC528-FEAC-452C-A899-062B4AB3945D}" srcOrd="0" destOrd="0" presId="urn:microsoft.com/office/officeart/2005/8/layout/chevron2"/>
    <dgm:cxn modelId="{F6998F95-2015-436C-B6EB-0E8B54F4972E}" srcId="{E7C874DC-A8EC-4054-AB75-B8661C105337}" destId="{BE2A8FAC-22CC-469E-A288-C2854045CE93}" srcOrd="3" destOrd="0" parTransId="{C1B23BF9-D361-4C63-B712-2667522CCCF5}" sibTransId="{805A6BCA-B31C-4088-B580-E9DC4B9F0BC5}"/>
    <dgm:cxn modelId="{6354236F-C9BB-44C8-B915-E383D04879DB}" srcId="{BE2A8FAC-22CC-469E-A288-C2854045CE93}" destId="{B9FEE42B-4E43-42EE-8E44-A9C97FF52D2B}" srcOrd="0" destOrd="0" parTransId="{B77DB83E-E159-468B-9729-802C0FF0FFA8}" sibTransId="{B14217D7-00AB-4BAD-B2D4-DF8CD3688FA1}"/>
    <dgm:cxn modelId="{CFFC7F3D-208A-46A7-B67E-CBADB041F47C}" type="presOf" srcId="{71E042EA-2F55-4A6B-A1AA-6FD8FD74CC7C}" destId="{62B52B09-90F0-40E4-81FF-937B7D78A38C}" srcOrd="0" destOrd="0" presId="urn:microsoft.com/office/officeart/2005/8/layout/chevron2"/>
    <dgm:cxn modelId="{8979490F-1D56-4E9F-898E-5D162415C82F}" type="presParOf" srcId="{24F06110-73D6-4B01-8562-453E44E26B52}" destId="{9E313F6A-E3DA-4019-829E-CC2EA10BE8DB}" srcOrd="0" destOrd="0" presId="urn:microsoft.com/office/officeart/2005/8/layout/chevron2"/>
    <dgm:cxn modelId="{E62FACB6-36D7-4377-BD19-554FE123FC93}" type="presParOf" srcId="{9E313F6A-E3DA-4019-829E-CC2EA10BE8DB}" destId="{BD3262C0-49E0-4318-84DD-E6FFABE08DDC}" srcOrd="0" destOrd="0" presId="urn:microsoft.com/office/officeart/2005/8/layout/chevron2"/>
    <dgm:cxn modelId="{B4CA679A-D9A2-4655-8FEE-7F1935F101CB}" type="presParOf" srcId="{9E313F6A-E3DA-4019-829E-CC2EA10BE8DB}" destId="{62B52B09-90F0-40E4-81FF-937B7D78A38C}" srcOrd="1" destOrd="0" presId="urn:microsoft.com/office/officeart/2005/8/layout/chevron2"/>
    <dgm:cxn modelId="{C3619848-3793-4F07-AF99-5441ADC92B66}" type="presParOf" srcId="{24F06110-73D6-4B01-8562-453E44E26B52}" destId="{616E63CE-C93C-404F-B2C9-80683FA7207E}" srcOrd="1" destOrd="0" presId="urn:microsoft.com/office/officeart/2005/8/layout/chevron2"/>
    <dgm:cxn modelId="{03C080B0-F3D8-4912-94D2-6246510C23FD}" type="presParOf" srcId="{24F06110-73D6-4B01-8562-453E44E26B52}" destId="{685F5C24-5135-4C7D-9A0E-D1F02E9C8C2A}" srcOrd="2" destOrd="0" presId="urn:microsoft.com/office/officeart/2005/8/layout/chevron2"/>
    <dgm:cxn modelId="{2DAA655D-E262-49BE-8DC1-B748EAD5F6D8}" type="presParOf" srcId="{685F5C24-5135-4C7D-9A0E-D1F02E9C8C2A}" destId="{7071DB7D-4CA2-43ED-8AC3-F752B989CF61}" srcOrd="0" destOrd="0" presId="urn:microsoft.com/office/officeart/2005/8/layout/chevron2"/>
    <dgm:cxn modelId="{717A3F48-BBCF-4937-902D-C9FE7916F70D}" type="presParOf" srcId="{685F5C24-5135-4C7D-9A0E-D1F02E9C8C2A}" destId="{C5CEC528-FEAC-452C-A899-062B4AB3945D}" srcOrd="1" destOrd="0" presId="urn:microsoft.com/office/officeart/2005/8/layout/chevron2"/>
    <dgm:cxn modelId="{3F146208-7560-4526-8DB9-9568AA23F5CB}" type="presParOf" srcId="{24F06110-73D6-4B01-8562-453E44E26B52}" destId="{2626304C-10F0-4FA0-AF88-4B3F1F46C5A4}" srcOrd="3" destOrd="0" presId="urn:microsoft.com/office/officeart/2005/8/layout/chevron2"/>
    <dgm:cxn modelId="{F087BB38-3B94-44BC-8D93-880E782C572F}" type="presParOf" srcId="{24F06110-73D6-4B01-8562-453E44E26B52}" destId="{BCDEBA5C-DF35-4BC7-B29E-BBEFE49F123B}" srcOrd="4" destOrd="0" presId="urn:microsoft.com/office/officeart/2005/8/layout/chevron2"/>
    <dgm:cxn modelId="{2F612038-80CD-44F8-87C3-6B7E9C650AB1}" type="presParOf" srcId="{BCDEBA5C-DF35-4BC7-B29E-BBEFE49F123B}" destId="{ADCE08E1-5021-44B6-B156-24D49444461B}" srcOrd="0" destOrd="0" presId="urn:microsoft.com/office/officeart/2005/8/layout/chevron2"/>
    <dgm:cxn modelId="{49A38902-BCCE-447C-9965-55B476DC8664}" type="presParOf" srcId="{BCDEBA5C-DF35-4BC7-B29E-BBEFE49F123B}" destId="{60BC8B93-7749-4A12-9957-B6EB70B16731}" srcOrd="1" destOrd="0" presId="urn:microsoft.com/office/officeart/2005/8/layout/chevron2"/>
    <dgm:cxn modelId="{E3F9A299-64CF-443F-828E-EE56448469E0}" type="presParOf" srcId="{24F06110-73D6-4B01-8562-453E44E26B52}" destId="{0E038EA1-2D68-4F51-9B71-C593A72EEF83}" srcOrd="5" destOrd="0" presId="urn:microsoft.com/office/officeart/2005/8/layout/chevron2"/>
    <dgm:cxn modelId="{23E06A4E-70E9-46DE-9706-3D54610E8EA8}" type="presParOf" srcId="{24F06110-73D6-4B01-8562-453E44E26B52}" destId="{57ECE77D-EF0C-4A3A-BE5F-3B2A2714D719}" srcOrd="6" destOrd="0" presId="urn:microsoft.com/office/officeart/2005/8/layout/chevron2"/>
    <dgm:cxn modelId="{ED514436-5A65-4F3B-B787-5CF7623FF394}" type="presParOf" srcId="{57ECE77D-EF0C-4A3A-BE5F-3B2A2714D719}" destId="{836D10FC-FE41-4AE8-ACA9-88610E3EC748}" srcOrd="0" destOrd="0" presId="urn:microsoft.com/office/officeart/2005/8/layout/chevron2"/>
    <dgm:cxn modelId="{DC5700F9-6968-4C50-B7BB-82178057D2CA}" type="presParOf" srcId="{57ECE77D-EF0C-4A3A-BE5F-3B2A2714D719}" destId="{B2E65193-BDDF-40EB-9FF1-54B659F02DA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3AB642-B3D9-4E17-9FF3-7F6FAB95CFA6}"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id-ID"/>
        </a:p>
      </dgm:t>
    </dgm:pt>
    <dgm:pt modelId="{5AE0CDF7-8E77-47EC-AC6D-3CBB0AF0C531}">
      <dgm:prSet/>
      <dgm:spPr/>
      <dgm:t>
        <a:bodyPr/>
        <a:lstStyle/>
        <a:p>
          <a:pPr rtl="0"/>
          <a:r>
            <a:rPr lang="en-US" dirty="0" err="1" smtClean="0"/>
            <a:t>Kesehatan</a:t>
          </a:r>
          <a:r>
            <a:rPr lang="en-US" dirty="0" smtClean="0"/>
            <a:t> </a:t>
          </a:r>
          <a:r>
            <a:rPr lang="en-US" dirty="0" err="1" smtClean="0"/>
            <a:t>adalah</a:t>
          </a:r>
          <a:r>
            <a:rPr lang="en-US" dirty="0" smtClean="0"/>
            <a:t> </a:t>
          </a:r>
          <a:r>
            <a:rPr lang="en-US" dirty="0" err="1" smtClean="0"/>
            <a:t>keadaan</a:t>
          </a:r>
          <a:r>
            <a:rPr lang="en-US" dirty="0" smtClean="0"/>
            <a:t> </a:t>
          </a:r>
          <a:r>
            <a:rPr lang="en-US" dirty="0" err="1" smtClean="0"/>
            <a:t>sehat</a:t>
          </a:r>
          <a:r>
            <a:rPr lang="en-US" dirty="0" smtClean="0"/>
            <a:t>, </a:t>
          </a:r>
          <a:r>
            <a:rPr lang="en-US" dirty="0" err="1" smtClean="0"/>
            <a:t>baik</a:t>
          </a:r>
          <a:r>
            <a:rPr lang="en-US" dirty="0" smtClean="0"/>
            <a:t> </a:t>
          </a:r>
          <a:r>
            <a:rPr lang="en-US" dirty="0" err="1" smtClean="0"/>
            <a:t>secara</a:t>
          </a:r>
          <a:r>
            <a:rPr lang="en-US" dirty="0" smtClean="0"/>
            <a:t> </a:t>
          </a:r>
          <a:r>
            <a:rPr lang="en-US" dirty="0" err="1" smtClean="0"/>
            <a:t>fisik</a:t>
          </a:r>
          <a:r>
            <a:rPr lang="en-US" dirty="0" smtClean="0"/>
            <a:t>, mental,  spiritual </a:t>
          </a:r>
          <a:r>
            <a:rPr lang="en-US" dirty="0" err="1" smtClean="0"/>
            <a:t>maupun</a:t>
          </a:r>
          <a:r>
            <a:rPr lang="en-US" dirty="0" smtClean="0"/>
            <a:t> </a:t>
          </a:r>
          <a:r>
            <a:rPr lang="en-US" dirty="0" err="1" smtClean="0"/>
            <a:t>sosial</a:t>
          </a:r>
          <a:r>
            <a:rPr lang="en-US" dirty="0" smtClean="0"/>
            <a:t> yang </a:t>
          </a:r>
          <a:r>
            <a:rPr lang="en-US" dirty="0" err="1" smtClean="0"/>
            <a:t>memungkinkan</a:t>
          </a:r>
          <a:r>
            <a:rPr lang="en-US" dirty="0" smtClean="0"/>
            <a:t> </a:t>
          </a:r>
          <a:r>
            <a:rPr lang="en-US" dirty="0" err="1" smtClean="0"/>
            <a:t>setiap</a:t>
          </a:r>
          <a:r>
            <a:rPr lang="en-US" dirty="0" smtClean="0"/>
            <a:t> </a:t>
          </a:r>
          <a:r>
            <a:rPr lang="en-US" dirty="0" err="1" smtClean="0"/>
            <a:t>orang</a:t>
          </a:r>
          <a:r>
            <a:rPr lang="en-US" dirty="0" smtClean="0"/>
            <a:t> </a:t>
          </a:r>
          <a:r>
            <a:rPr lang="en-US" dirty="0" err="1" smtClean="0"/>
            <a:t>untuk</a:t>
          </a:r>
          <a:r>
            <a:rPr lang="en-US" dirty="0" smtClean="0"/>
            <a:t> </a:t>
          </a:r>
          <a:r>
            <a:rPr lang="en-US" dirty="0" err="1" smtClean="0"/>
            <a:t>hidup</a:t>
          </a:r>
          <a:r>
            <a:rPr lang="en-US" dirty="0" smtClean="0"/>
            <a:t> </a:t>
          </a:r>
          <a:r>
            <a:rPr lang="en-US" dirty="0" err="1" smtClean="0"/>
            <a:t>produktif</a:t>
          </a:r>
          <a:r>
            <a:rPr lang="en-US" dirty="0" smtClean="0"/>
            <a:t> </a:t>
          </a:r>
          <a:r>
            <a:rPr lang="en-US" dirty="0" err="1" smtClean="0"/>
            <a:t>secara</a:t>
          </a:r>
          <a:r>
            <a:rPr lang="en-US" dirty="0" smtClean="0"/>
            <a:t> </a:t>
          </a:r>
          <a:r>
            <a:rPr lang="en-US" dirty="0" err="1" smtClean="0"/>
            <a:t>sosial</a:t>
          </a:r>
          <a:r>
            <a:rPr lang="en-US" dirty="0" smtClean="0"/>
            <a:t> </a:t>
          </a:r>
          <a:r>
            <a:rPr lang="en-US" dirty="0" err="1" smtClean="0"/>
            <a:t>dan</a:t>
          </a:r>
          <a:r>
            <a:rPr lang="en-US" dirty="0" smtClean="0"/>
            <a:t> </a:t>
          </a:r>
          <a:r>
            <a:rPr lang="en-US" dirty="0" err="1" smtClean="0"/>
            <a:t>ekonomis</a:t>
          </a:r>
          <a:r>
            <a:rPr lang="en-US" dirty="0" smtClean="0"/>
            <a:t>´ (</a:t>
          </a:r>
          <a:r>
            <a:rPr lang="en-US" dirty="0" err="1" smtClean="0"/>
            <a:t>Pasal</a:t>
          </a:r>
          <a:r>
            <a:rPr lang="en-US" dirty="0" smtClean="0"/>
            <a:t> 1 </a:t>
          </a:r>
          <a:r>
            <a:rPr lang="en-US" dirty="0" err="1" smtClean="0"/>
            <a:t>butir</a:t>
          </a:r>
          <a:r>
            <a:rPr lang="en-US" dirty="0" smtClean="0"/>
            <a:t> 1 </a:t>
          </a:r>
          <a:r>
            <a:rPr lang="en-US" dirty="0" err="1" smtClean="0"/>
            <a:t>UU</a:t>
          </a:r>
          <a:r>
            <a:rPr lang="en-US" dirty="0" smtClean="0"/>
            <a:t> No. 36 </a:t>
          </a:r>
          <a:r>
            <a:rPr lang="en-US" dirty="0" err="1" smtClean="0"/>
            <a:t>Tahun</a:t>
          </a:r>
          <a:r>
            <a:rPr lang="en-US" dirty="0" smtClean="0"/>
            <a:t> 2009)</a:t>
          </a:r>
          <a:endParaRPr lang="id-ID" dirty="0"/>
        </a:p>
      </dgm:t>
    </dgm:pt>
    <dgm:pt modelId="{FE3963D5-7EE3-4D14-B053-2694D7060536}" type="parTrans" cxnId="{EBEBBE0F-CB51-4A4E-9ABF-671BE836FE87}">
      <dgm:prSet/>
      <dgm:spPr/>
      <dgm:t>
        <a:bodyPr/>
        <a:lstStyle/>
        <a:p>
          <a:endParaRPr lang="id-ID"/>
        </a:p>
      </dgm:t>
    </dgm:pt>
    <dgm:pt modelId="{336CD320-4088-46DD-9DFE-113EA96EAECF}" type="sibTrans" cxnId="{EBEBBE0F-CB51-4A4E-9ABF-671BE836FE87}">
      <dgm:prSet/>
      <dgm:spPr/>
      <dgm:t>
        <a:bodyPr/>
        <a:lstStyle/>
        <a:p>
          <a:endParaRPr lang="id-ID"/>
        </a:p>
      </dgm:t>
    </dgm:pt>
    <dgm:pt modelId="{327EECCC-3FBB-429E-B291-537AF4DA6FB8}">
      <dgm:prSet/>
      <dgm:spPr/>
      <dgm:t>
        <a:bodyPr/>
        <a:lstStyle/>
        <a:p>
          <a:pPr rtl="0"/>
          <a:r>
            <a:rPr lang="en-US" dirty="0" err="1" smtClean="0"/>
            <a:t>Menurut</a:t>
          </a:r>
          <a:r>
            <a:rPr lang="en-US" dirty="0" smtClean="0"/>
            <a:t> </a:t>
          </a:r>
          <a:r>
            <a:rPr lang="en-US" dirty="0" err="1" smtClean="0"/>
            <a:t>Ikatan</a:t>
          </a:r>
          <a:r>
            <a:rPr lang="en-US" dirty="0" smtClean="0"/>
            <a:t> </a:t>
          </a:r>
          <a:r>
            <a:rPr lang="en-US" dirty="0" err="1" smtClean="0"/>
            <a:t>Dokter</a:t>
          </a:r>
          <a:r>
            <a:rPr lang="en-US" dirty="0" smtClean="0"/>
            <a:t> </a:t>
          </a:r>
          <a:r>
            <a:rPr lang="en-US" dirty="0" err="1" smtClean="0"/>
            <a:t>Amerika</a:t>
          </a:r>
          <a:r>
            <a:rPr lang="en-US" dirty="0" smtClean="0"/>
            <a:t> (1948) </a:t>
          </a:r>
          <a:r>
            <a:rPr lang="en-US" dirty="0" err="1" smtClean="0"/>
            <a:t>Kesehatan</a:t>
          </a:r>
          <a:r>
            <a:rPr lang="en-US" dirty="0" smtClean="0"/>
            <a:t> </a:t>
          </a:r>
          <a:r>
            <a:rPr lang="en-US" dirty="0" err="1" smtClean="0"/>
            <a:t>Masyarakat</a:t>
          </a:r>
          <a:r>
            <a:rPr lang="en-US" dirty="0" smtClean="0"/>
            <a:t> </a:t>
          </a:r>
          <a:r>
            <a:rPr lang="en-US" dirty="0" err="1" smtClean="0"/>
            <a:t>adalah</a:t>
          </a:r>
          <a:r>
            <a:rPr lang="en-US" dirty="0" smtClean="0"/>
            <a:t> </a:t>
          </a:r>
          <a:r>
            <a:rPr lang="en-US" dirty="0" err="1" smtClean="0"/>
            <a:t>ilmu</a:t>
          </a:r>
          <a:r>
            <a:rPr lang="en-US" dirty="0" smtClean="0"/>
            <a:t> </a:t>
          </a:r>
          <a:r>
            <a:rPr lang="en-US" dirty="0" err="1" smtClean="0"/>
            <a:t>dan</a:t>
          </a:r>
          <a:r>
            <a:rPr lang="en-US" dirty="0" smtClean="0"/>
            <a:t> </a:t>
          </a:r>
          <a:r>
            <a:rPr lang="en-US" dirty="0" err="1" smtClean="0"/>
            <a:t>seni</a:t>
          </a:r>
          <a:r>
            <a:rPr lang="en-US" dirty="0" smtClean="0"/>
            <a:t> </a:t>
          </a:r>
          <a:r>
            <a:rPr lang="en-US" dirty="0" err="1" smtClean="0"/>
            <a:t>memelihara</a:t>
          </a:r>
          <a:r>
            <a:rPr lang="en-US" dirty="0" smtClean="0"/>
            <a:t>, </a:t>
          </a:r>
          <a:r>
            <a:rPr lang="en-US" dirty="0" err="1" smtClean="0"/>
            <a:t>melindungi</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kesehatan</a:t>
          </a:r>
          <a:r>
            <a:rPr lang="en-US" dirty="0" smtClean="0"/>
            <a:t> </a:t>
          </a:r>
          <a:r>
            <a:rPr lang="en-US" dirty="0" err="1" smtClean="0"/>
            <a:t>masyarakat</a:t>
          </a:r>
          <a:r>
            <a:rPr lang="en-US" dirty="0" smtClean="0"/>
            <a:t> </a:t>
          </a:r>
          <a:r>
            <a:rPr lang="en-US" dirty="0" err="1" smtClean="0"/>
            <a:t>melalui</a:t>
          </a:r>
          <a:r>
            <a:rPr lang="en-US" dirty="0" smtClean="0"/>
            <a:t> </a:t>
          </a:r>
          <a:r>
            <a:rPr lang="en-US" dirty="0" err="1" smtClean="0"/>
            <a:t>usaha-usaha</a:t>
          </a:r>
          <a:r>
            <a:rPr lang="en-US" dirty="0" smtClean="0"/>
            <a:t> </a:t>
          </a:r>
          <a:r>
            <a:rPr lang="en-US" dirty="0" err="1" smtClean="0"/>
            <a:t>pengorganisasian</a:t>
          </a:r>
          <a:r>
            <a:rPr lang="en-US" dirty="0" smtClean="0"/>
            <a:t> </a:t>
          </a:r>
          <a:r>
            <a:rPr lang="en-US" dirty="0" err="1" smtClean="0"/>
            <a:t>masyarakat</a:t>
          </a:r>
          <a:r>
            <a:rPr lang="en-US" dirty="0" smtClean="0"/>
            <a:t>.</a:t>
          </a:r>
          <a:endParaRPr lang="id-ID" dirty="0"/>
        </a:p>
      </dgm:t>
    </dgm:pt>
    <dgm:pt modelId="{32150612-769A-4C88-AA7A-03008531FCEB}" type="parTrans" cxnId="{DD56FE86-95D3-4655-BD3A-002D513B2F1C}">
      <dgm:prSet/>
      <dgm:spPr/>
      <dgm:t>
        <a:bodyPr/>
        <a:lstStyle/>
        <a:p>
          <a:endParaRPr lang="id-ID"/>
        </a:p>
      </dgm:t>
    </dgm:pt>
    <dgm:pt modelId="{BBD60F0C-E633-40CF-BB6D-5CF0CD6C1B77}" type="sibTrans" cxnId="{DD56FE86-95D3-4655-BD3A-002D513B2F1C}">
      <dgm:prSet/>
      <dgm:spPr/>
      <dgm:t>
        <a:bodyPr/>
        <a:lstStyle/>
        <a:p>
          <a:endParaRPr lang="id-ID"/>
        </a:p>
      </dgm:t>
    </dgm:pt>
    <dgm:pt modelId="{77EDE50E-BC4B-491D-A84B-0625D731154E}">
      <dgm:prSet/>
      <dgm:spPr/>
      <dgm:t>
        <a:bodyPr/>
        <a:lstStyle/>
        <a:p>
          <a:pPr rtl="0"/>
          <a:r>
            <a:rPr lang="en-US" dirty="0" smtClean="0"/>
            <a:t>Dari </a:t>
          </a:r>
          <a:r>
            <a:rPr lang="en-US" dirty="0" err="1" smtClean="0"/>
            <a:t>batasan</a:t>
          </a:r>
          <a:r>
            <a:rPr lang="en-US" dirty="0" smtClean="0"/>
            <a:t> </a:t>
          </a:r>
          <a:r>
            <a:rPr lang="en-US" dirty="0" err="1" smtClean="0"/>
            <a:t>kedua</a:t>
          </a:r>
          <a:r>
            <a:rPr lang="en-US" dirty="0" smtClean="0"/>
            <a:t> </a:t>
          </a:r>
          <a:r>
            <a:rPr lang="en-US" dirty="0" err="1" smtClean="0"/>
            <a:t>di</a:t>
          </a:r>
          <a:r>
            <a:rPr lang="en-US" dirty="0" smtClean="0"/>
            <a:t> </a:t>
          </a:r>
          <a:r>
            <a:rPr lang="en-US" dirty="0" err="1" smtClean="0"/>
            <a:t>atas</a:t>
          </a:r>
          <a:r>
            <a:rPr lang="en-US" dirty="0" smtClean="0"/>
            <a:t>, </a:t>
          </a:r>
          <a:r>
            <a:rPr lang="en-US" dirty="0" err="1" smtClean="0"/>
            <a:t>dapat</a:t>
          </a:r>
          <a:r>
            <a:rPr lang="en-US" dirty="0" smtClean="0"/>
            <a:t> </a:t>
          </a:r>
          <a:r>
            <a:rPr lang="en-US" dirty="0" err="1" smtClean="0"/>
            <a:t>disimpulkan</a:t>
          </a:r>
          <a:r>
            <a:rPr lang="en-US" dirty="0" smtClean="0"/>
            <a:t> </a:t>
          </a:r>
          <a:r>
            <a:rPr lang="en-US" dirty="0" err="1" smtClean="0"/>
            <a:t>bahwa</a:t>
          </a:r>
          <a:r>
            <a:rPr lang="en-US" dirty="0" smtClean="0"/>
            <a:t> </a:t>
          </a:r>
          <a:r>
            <a:rPr lang="en-US" dirty="0" err="1" smtClean="0"/>
            <a:t>kesehatan</a:t>
          </a:r>
          <a:r>
            <a:rPr lang="en-US" dirty="0" smtClean="0"/>
            <a:t> </a:t>
          </a:r>
          <a:r>
            <a:rPr lang="en-US" dirty="0" err="1" smtClean="0"/>
            <a:t>masyarakat</a:t>
          </a:r>
          <a:r>
            <a:rPr lang="en-US" dirty="0" smtClean="0"/>
            <a:t> </a:t>
          </a:r>
          <a:r>
            <a:rPr lang="en-US" dirty="0" err="1" smtClean="0"/>
            <a:t>itu</a:t>
          </a:r>
          <a:r>
            <a:rPr lang="en-US" dirty="0" smtClean="0"/>
            <a:t> </a:t>
          </a:r>
          <a:r>
            <a:rPr lang="en-US" dirty="0" err="1" smtClean="0"/>
            <a:t>meluas</a:t>
          </a:r>
          <a:r>
            <a:rPr lang="en-US" dirty="0" smtClean="0"/>
            <a:t> </a:t>
          </a:r>
          <a:r>
            <a:rPr lang="en-US" dirty="0" err="1" smtClean="0"/>
            <a:t>dari</a:t>
          </a:r>
          <a:r>
            <a:rPr lang="en-US" dirty="0" smtClean="0"/>
            <a:t> </a:t>
          </a:r>
          <a:r>
            <a:rPr lang="en-US" dirty="0" err="1" smtClean="0"/>
            <a:t>hanya</a:t>
          </a:r>
          <a:r>
            <a:rPr lang="en-US" dirty="0" smtClean="0"/>
            <a:t> </a:t>
          </a:r>
          <a:r>
            <a:rPr lang="en-US" dirty="0" err="1" smtClean="0"/>
            <a:t>berurusan</a:t>
          </a:r>
          <a:r>
            <a:rPr lang="en-US" dirty="0" smtClean="0"/>
            <a:t> </a:t>
          </a:r>
          <a:r>
            <a:rPr lang="en-US" dirty="0" err="1" smtClean="0"/>
            <a:t>sanitasi</a:t>
          </a:r>
          <a:r>
            <a:rPr lang="en-US" dirty="0" smtClean="0"/>
            <a:t>, </a:t>
          </a:r>
          <a:r>
            <a:rPr lang="en-US" dirty="0" err="1" smtClean="0"/>
            <a:t>teknik</a:t>
          </a:r>
          <a:r>
            <a:rPr lang="en-US" dirty="0" smtClean="0"/>
            <a:t> </a:t>
          </a:r>
          <a:r>
            <a:rPr lang="en-US" dirty="0" err="1" smtClean="0"/>
            <a:t>sanitasi</a:t>
          </a:r>
          <a:r>
            <a:rPr lang="en-US" dirty="0" smtClean="0"/>
            <a:t>, </a:t>
          </a:r>
          <a:r>
            <a:rPr lang="en-US" dirty="0" err="1" smtClean="0"/>
            <a:t>ilmu</a:t>
          </a:r>
          <a:r>
            <a:rPr lang="en-US" dirty="0" smtClean="0"/>
            <a:t> </a:t>
          </a:r>
          <a:r>
            <a:rPr lang="en-US" dirty="0" err="1" smtClean="0"/>
            <a:t>kedokteran</a:t>
          </a:r>
          <a:r>
            <a:rPr lang="en-US" dirty="0" smtClean="0"/>
            <a:t> </a:t>
          </a:r>
          <a:r>
            <a:rPr lang="en-US" dirty="0" err="1" smtClean="0"/>
            <a:t>kuratif</a:t>
          </a:r>
          <a:r>
            <a:rPr lang="en-US" dirty="0" smtClean="0"/>
            <a:t>, </a:t>
          </a:r>
          <a:r>
            <a:rPr lang="en-US" dirty="0" err="1" smtClean="0"/>
            <a:t>ilmu</a:t>
          </a:r>
          <a:r>
            <a:rPr lang="en-US" dirty="0" smtClean="0"/>
            <a:t> </a:t>
          </a:r>
          <a:r>
            <a:rPr lang="en-US" dirty="0" err="1" smtClean="0"/>
            <a:t>kedokteran</a:t>
          </a:r>
          <a:r>
            <a:rPr lang="en-US" dirty="0" smtClean="0"/>
            <a:t> </a:t>
          </a:r>
          <a:r>
            <a:rPr lang="en-US" dirty="0" err="1" smtClean="0"/>
            <a:t>pencegahan</a:t>
          </a:r>
          <a:r>
            <a:rPr lang="en-US" dirty="0" smtClean="0"/>
            <a:t> </a:t>
          </a:r>
          <a:r>
            <a:rPr lang="en-US" dirty="0" err="1" smtClean="0"/>
            <a:t>sampai</a:t>
          </a:r>
          <a:r>
            <a:rPr lang="en-US" dirty="0" smtClean="0"/>
            <a:t> </a:t>
          </a:r>
          <a:r>
            <a:rPr lang="en-US" dirty="0" err="1" smtClean="0"/>
            <a:t>dengan</a:t>
          </a:r>
          <a:r>
            <a:rPr lang="en-US" dirty="0" smtClean="0"/>
            <a:t> </a:t>
          </a:r>
          <a:r>
            <a:rPr lang="en-US" dirty="0" err="1" smtClean="0"/>
            <a:t>ilmu</a:t>
          </a:r>
          <a:r>
            <a:rPr lang="en-US" dirty="0" smtClean="0"/>
            <a:t> </a:t>
          </a:r>
          <a:r>
            <a:rPr lang="en-US" dirty="0" err="1" smtClean="0"/>
            <a:t>sosial</a:t>
          </a:r>
          <a:r>
            <a:rPr lang="en-US" dirty="0" smtClean="0"/>
            <a:t>, </a:t>
          </a:r>
          <a:r>
            <a:rPr lang="en-US" dirty="0" err="1" smtClean="0"/>
            <a:t>dan</a:t>
          </a:r>
          <a:r>
            <a:rPr lang="en-US" dirty="0" smtClean="0"/>
            <a:t> </a:t>
          </a:r>
          <a:r>
            <a:rPr lang="en-US" dirty="0" err="1" smtClean="0"/>
            <a:t>itulah</a:t>
          </a:r>
          <a:r>
            <a:rPr lang="en-US" dirty="0" smtClean="0"/>
            <a:t> </a:t>
          </a:r>
          <a:r>
            <a:rPr lang="en-US" dirty="0" err="1" smtClean="0"/>
            <a:t>cakupan</a:t>
          </a:r>
          <a:r>
            <a:rPr lang="en-US" dirty="0" smtClean="0"/>
            <a:t> </a:t>
          </a:r>
          <a:r>
            <a:rPr lang="en-US" dirty="0" err="1" smtClean="0"/>
            <a:t>ilmu</a:t>
          </a:r>
          <a:r>
            <a:rPr lang="en-US" dirty="0" smtClean="0"/>
            <a:t> </a:t>
          </a:r>
          <a:r>
            <a:rPr lang="en-US" dirty="0" err="1" smtClean="0"/>
            <a:t>kesehatan</a:t>
          </a:r>
          <a:r>
            <a:rPr lang="en-US" dirty="0" smtClean="0"/>
            <a:t> </a:t>
          </a:r>
          <a:r>
            <a:rPr lang="en-US" dirty="0" err="1" smtClean="0"/>
            <a:t>masyarakat</a:t>
          </a:r>
          <a:r>
            <a:rPr lang="id-ID" dirty="0" smtClean="0"/>
            <a:t>.</a:t>
          </a:r>
          <a:endParaRPr lang="id-ID" dirty="0"/>
        </a:p>
      </dgm:t>
    </dgm:pt>
    <dgm:pt modelId="{9A9A7E5D-811F-46D0-A0DA-6765D272BF38}" type="parTrans" cxnId="{B4B89D27-188D-42C1-9DC5-6FA6029A4F6B}">
      <dgm:prSet/>
      <dgm:spPr/>
      <dgm:t>
        <a:bodyPr/>
        <a:lstStyle/>
        <a:p>
          <a:endParaRPr lang="id-ID"/>
        </a:p>
      </dgm:t>
    </dgm:pt>
    <dgm:pt modelId="{A2FD321E-A913-4CA7-91D8-C4407CA31816}" type="sibTrans" cxnId="{B4B89D27-188D-42C1-9DC5-6FA6029A4F6B}">
      <dgm:prSet/>
      <dgm:spPr/>
      <dgm:t>
        <a:bodyPr/>
        <a:lstStyle/>
        <a:p>
          <a:endParaRPr lang="id-ID"/>
        </a:p>
      </dgm:t>
    </dgm:pt>
    <dgm:pt modelId="{6A02270F-907C-4FD5-83DD-30730B198C23}" type="pres">
      <dgm:prSet presAssocID="{383AB642-B3D9-4E17-9FF3-7F6FAB95CFA6}" presName="linear" presStyleCnt="0">
        <dgm:presLayoutVars>
          <dgm:animLvl val="lvl"/>
          <dgm:resizeHandles val="exact"/>
        </dgm:presLayoutVars>
      </dgm:prSet>
      <dgm:spPr/>
      <dgm:t>
        <a:bodyPr/>
        <a:lstStyle/>
        <a:p>
          <a:endParaRPr lang="id-ID"/>
        </a:p>
      </dgm:t>
    </dgm:pt>
    <dgm:pt modelId="{22A9FF8A-FFC0-45CB-91D2-2D19FC5FC403}" type="pres">
      <dgm:prSet presAssocID="{5AE0CDF7-8E77-47EC-AC6D-3CBB0AF0C531}" presName="parentText" presStyleLbl="node1" presStyleIdx="0" presStyleCnt="3">
        <dgm:presLayoutVars>
          <dgm:chMax val="0"/>
          <dgm:bulletEnabled val="1"/>
        </dgm:presLayoutVars>
      </dgm:prSet>
      <dgm:spPr/>
      <dgm:t>
        <a:bodyPr/>
        <a:lstStyle/>
        <a:p>
          <a:endParaRPr lang="id-ID"/>
        </a:p>
      </dgm:t>
    </dgm:pt>
    <dgm:pt modelId="{44706A19-F4E4-4683-992B-34D9F9F2261A}" type="pres">
      <dgm:prSet presAssocID="{336CD320-4088-46DD-9DFE-113EA96EAECF}" presName="spacer" presStyleCnt="0"/>
      <dgm:spPr/>
    </dgm:pt>
    <dgm:pt modelId="{5F5F6244-A1F3-4CBA-AE19-CA1E1CA0CE3A}" type="pres">
      <dgm:prSet presAssocID="{327EECCC-3FBB-429E-B291-537AF4DA6FB8}" presName="parentText" presStyleLbl="node1" presStyleIdx="1" presStyleCnt="3">
        <dgm:presLayoutVars>
          <dgm:chMax val="0"/>
          <dgm:bulletEnabled val="1"/>
        </dgm:presLayoutVars>
      </dgm:prSet>
      <dgm:spPr/>
      <dgm:t>
        <a:bodyPr/>
        <a:lstStyle/>
        <a:p>
          <a:endParaRPr lang="id-ID"/>
        </a:p>
      </dgm:t>
    </dgm:pt>
    <dgm:pt modelId="{7003FA32-0F87-463C-8A9F-5C461FF355D0}" type="pres">
      <dgm:prSet presAssocID="{BBD60F0C-E633-40CF-BB6D-5CF0CD6C1B77}" presName="spacer" presStyleCnt="0"/>
      <dgm:spPr/>
    </dgm:pt>
    <dgm:pt modelId="{EB463C7F-C02D-4ACD-AD7B-90083FC7285C}" type="pres">
      <dgm:prSet presAssocID="{77EDE50E-BC4B-491D-A84B-0625D731154E}" presName="parentText" presStyleLbl="node1" presStyleIdx="2" presStyleCnt="3">
        <dgm:presLayoutVars>
          <dgm:chMax val="0"/>
          <dgm:bulletEnabled val="1"/>
        </dgm:presLayoutVars>
      </dgm:prSet>
      <dgm:spPr/>
      <dgm:t>
        <a:bodyPr/>
        <a:lstStyle/>
        <a:p>
          <a:endParaRPr lang="id-ID"/>
        </a:p>
      </dgm:t>
    </dgm:pt>
  </dgm:ptLst>
  <dgm:cxnLst>
    <dgm:cxn modelId="{2A985B37-1447-4FE5-A43C-FD3E3E35B764}" type="presOf" srcId="{5AE0CDF7-8E77-47EC-AC6D-3CBB0AF0C531}" destId="{22A9FF8A-FFC0-45CB-91D2-2D19FC5FC403}" srcOrd="0" destOrd="0" presId="urn:microsoft.com/office/officeart/2005/8/layout/vList2"/>
    <dgm:cxn modelId="{DE9A1C23-342E-4336-AAD7-4180733A16AB}" type="presOf" srcId="{327EECCC-3FBB-429E-B291-537AF4DA6FB8}" destId="{5F5F6244-A1F3-4CBA-AE19-CA1E1CA0CE3A}" srcOrd="0" destOrd="0" presId="urn:microsoft.com/office/officeart/2005/8/layout/vList2"/>
    <dgm:cxn modelId="{DD56FE86-95D3-4655-BD3A-002D513B2F1C}" srcId="{383AB642-B3D9-4E17-9FF3-7F6FAB95CFA6}" destId="{327EECCC-3FBB-429E-B291-537AF4DA6FB8}" srcOrd="1" destOrd="0" parTransId="{32150612-769A-4C88-AA7A-03008531FCEB}" sibTransId="{BBD60F0C-E633-40CF-BB6D-5CF0CD6C1B77}"/>
    <dgm:cxn modelId="{EBEBBE0F-CB51-4A4E-9ABF-671BE836FE87}" srcId="{383AB642-B3D9-4E17-9FF3-7F6FAB95CFA6}" destId="{5AE0CDF7-8E77-47EC-AC6D-3CBB0AF0C531}" srcOrd="0" destOrd="0" parTransId="{FE3963D5-7EE3-4D14-B053-2694D7060536}" sibTransId="{336CD320-4088-46DD-9DFE-113EA96EAECF}"/>
    <dgm:cxn modelId="{B4B89D27-188D-42C1-9DC5-6FA6029A4F6B}" srcId="{383AB642-B3D9-4E17-9FF3-7F6FAB95CFA6}" destId="{77EDE50E-BC4B-491D-A84B-0625D731154E}" srcOrd="2" destOrd="0" parTransId="{9A9A7E5D-811F-46D0-A0DA-6765D272BF38}" sibTransId="{A2FD321E-A913-4CA7-91D8-C4407CA31816}"/>
    <dgm:cxn modelId="{16DF6D93-D36A-44F9-AA94-85F72C749410}" type="presOf" srcId="{383AB642-B3D9-4E17-9FF3-7F6FAB95CFA6}" destId="{6A02270F-907C-4FD5-83DD-30730B198C23}" srcOrd="0" destOrd="0" presId="urn:microsoft.com/office/officeart/2005/8/layout/vList2"/>
    <dgm:cxn modelId="{C7FF2487-BA9C-49EA-AFF0-8B2B6CAAD7B7}" type="presOf" srcId="{77EDE50E-BC4B-491D-A84B-0625D731154E}" destId="{EB463C7F-C02D-4ACD-AD7B-90083FC7285C}" srcOrd="0" destOrd="0" presId="urn:microsoft.com/office/officeart/2005/8/layout/vList2"/>
    <dgm:cxn modelId="{77625C12-4F87-4CA8-8C3C-E3278595E1EF}" type="presParOf" srcId="{6A02270F-907C-4FD5-83DD-30730B198C23}" destId="{22A9FF8A-FFC0-45CB-91D2-2D19FC5FC403}" srcOrd="0" destOrd="0" presId="urn:microsoft.com/office/officeart/2005/8/layout/vList2"/>
    <dgm:cxn modelId="{5C058941-0C57-42EF-B196-F78D055C1483}" type="presParOf" srcId="{6A02270F-907C-4FD5-83DD-30730B198C23}" destId="{44706A19-F4E4-4683-992B-34D9F9F2261A}" srcOrd="1" destOrd="0" presId="urn:microsoft.com/office/officeart/2005/8/layout/vList2"/>
    <dgm:cxn modelId="{696A95BE-BE91-4E65-A565-B9CB111D916A}" type="presParOf" srcId="{6A02270F-907C-4FD5-83DD-30730B198C23}" destId="{5F5F6244-A1F3-4CBA-AE19-CA1E1CA0CE3A}" srcOrd="2" destOrd="0" presId="urn:microsoft.com/office/officeart/2005/8/layout/vList2"/>
    <dgm:cxn modelId="{780C5134-A755-4A03-96BA-C9C6CF79A984}" type="presParOf" srcId="{6A02270F-907C-4FD5-83DD-30730B198C23}" destId="{7003FA32-0F87-463C-8A9F-5C461FF355D0}" srcOrd="3" destOrd="0" presId="urn:microsoft.com/office/officeart/2005/8/layout/vList2"/>
    <dgm:cxn modelId="{A763F900-9133-4B71-B83B-C0EA73699A3E}" type="presParOf" srcId="{6A02270F-907C-4FD5-83DD-30730B198C23}" destId="{EB463C7F-C02D-4ACD-AD7B-90083FC7285C}"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A1CDE0-F85A-473B-B1CC-B5286EE66C85}" type="doc">
      <dgm:prSet loTypeId="urn:microsoft.com/office/officeart/2005/8/layout/pList2" loCatId="list" qsTypeId="urn:microsoft.com/office/officeart/2005/8/quickstyle/3d2" qsCatId="3D" csTypeId="urn:microsoft.com/office/officeart/2005/8/colors/accent2_1" csCatId="accent2" phldr="1"/>
      <dgm:spPr/>
      <dgm:t>
        <a:bodyPr/>
        <a:lstStyle/>
        <a:p>
          <a:endParaRPr lang="id-ID"/>
        </a:p>
      </dgm:t>
    </dgm:pt>
    <dgm:pt modelId="{16F99634-BE24-4718-8F3B-845664CDC55D}">
      <dgm:prSet/>
      <dgm:spPr/>
      <dgm:t>
        <a:bodyPr/>
        <a:lstStyle/>
        <a:p>
          <a:pPr rtl="0"/>
          <a:r>
            <a:rPr lang="en-US" dirty="0" err="1" smtClean="0"/>
            <a:t>ilmu</a:t>
          </a:r>
          <a:r>
            <a:rPr lang="en-US" dirty="0" smtClean="0"/>
            <a:t> </a:t>
          </a:r>
          <a:r>
            <a:rPr lang="en-US" dirty="0" err="1" smtClean="0"/>
            <a:t>atau</a:t>
          </a:r>
          <a:r>
            <a:rPr lang="en-US" dirty="0" smtClean="0"/>
            <a:t> </a:t>
          </a:r>
          <a:r>
            <a:rPr lang="en-US" dirty="0" err="1" smtClean="0"/>
            <a:t>seni</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mencegah</a:t>
          </a:r>
          <a:r>
            <a:rPr lang="en-US" dirty="0" smtClean="0"/>
            <a:t> </a:t>
          </a:r>
          <a:r>
            <a:rPr lang="en-US" dirty="0" err="1" smtClean="0"/>
            <a:t>penyakit</a:t>
          </a:r>
          <a:r>
            <a:rPr lang="en-US" dirty="0" smtClean="0"/>
            <a:t>, </a:t>
          </a:r>
          <a:r>
            <a:rPr lang="en-US" dirty="0" err="1" smtClean="0"/>
            <a:t>memperpanjang</a:t>
          </a:r>
          <a:r>
            <a:rPr lang="en-US" dirty="0" smtClean="0"/>
            <a:t> </a:t>
          </a:r>
          <a:r>
            <a:rPr lang="en-US" dirty="0" err="1" smtClean="0"/>
            <a:t>umur</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efisiensi</a:t>
          </a:r>
          <a:r>
            <a:rPr lang="en-US" dirty="0" smtClean="0"/>
            <a:t> </a:t>
          </a:r>
          <a:r>
            <a:rPr lang="en-US" dirty="0" err="1" smtClean="0"/>
            <a:t>hidup</a:t>
          </a:r>
          <a:r>
            <a:rPr lang="en-US" dirty="0" smtClean="0"/>
            <a:t> </a:t>
          </a:r>
          <a:r>
            <a:rPr lang="en-US" dirty="0" err="1" smtClean="0"/>
            <a:t>masyarakat</a:t>
          </a:r>
          <a:r>
            <a:rPr lang="en-US" dirty="0" smtClean="0"/>
            <a:t> </a:t>
          </a:r>
          <a:r>
            <a:rPr lang="en-US" dirty="0" err="1" smtClean="0"/>
            <a:t>melalui</a:t>
          </a:r>
          <a:r>
            <a:rPr lang="en-US" dirty="0" smtClean="0"/>
            <a:t> </a:t>
          </a:r>
          <a:r>
            <a:rPr lang="en-US" dirty="0" err="1" smtClean="0"/>
            <a:t>upaya</a:t>
          </a:r>
          <a:r>
            <a:rPr lang="en-US" dirty="0" smtClean="0"/>
            <a:t> </a:t>
          </a:r>
          <a:r>
            <a:rPr lang="en-US" dirty="0" err="1" smtClean="0"/>
            <a:t>kelompok-kelompok</a:t>
          </a:r>
          <a:r>
            <a:rPr lang="en-US" dirty="0" smtClean="0"/>
            <a:t> </a:t>
          </a:r>
          <a:r>
            <a:rPr lang="en-US" dirty="0" err="1" smtClean="0"/>
            <a:t>masyarakat</a:t>
          </a:r>
          <a:r>
            <a:rPr lang="en-US" dirty="0" smtClean="0"/>
            <a:t> yang </a:t>
          </a:r>
          <a:r>
            <a:rPr lang="en-US" dirty="0" err="1" smtClean="0"/>
            <a:t>terkoordinasi</a:t>
          </a:r>
          <a:r>
            <a:rPr lang="en-US" dirty="0" smtClean="0"/>
            <a:t>, </a:t>
          </a:r>
          <a:r>
            <a:rPr lang="en-US" dirty="0" err="1" smtClean="0"/>
            <a:t>perbaikan</a:t>
          </a:r>
          <a:r>
            <a:rPr lang="en-US" dirty="0" smtClean="0"/>
            <a:t> </a:t>
          </a:r>
          <a:r>
            <a:rPr lang="en-US" dirty="0" err="1" smtClean="0"/>
            <a:t>kesehatan</a:t>
          </a:r>
          <a:r>
            <a:rPr lang="en-US" dirty="0" smtClean="0"/>
            <a:t> </a:t>
          </a:r>
          <a:r>
            <a:rPr lang="en-US" dirty="0" err="1" smtClean="0"/>
            <a:t>lingkungan</a:t>
          </a:r>
          <a:r>
            <a:rPr lang="en-US" dirty="0" smtClean="0"/>
            <a:t>, </a:t>
          </a:r>
          <a:r>
            <a:rPr lang="en-US" dirty="0" err="1" smtClean="0"/>
            <a:t>mencegah</a:t>
          </a:r>
          <a:r>
            <a:rPr lang="en-US" dirty="0" smtClean="0"/>
            <a:t> </a:t>
          </a:r>
          <a:r>
            <a:rPr lang="en-US" dirty="0" err="1" smtClean="0"/>
            <a:t>dan</a:t>
          </a:r>
          <a:r>
            <a:rPr lang="en-US" dirty="0" smtClean="0"/>
            <a:t> </a:t>
          </a:r>
          <a:r>
            <a:rPr lang="en-US" dirty="0" err="1" smtClean="0"/>
            <a:t>memberantas</a:t>
          </a:r>
          <a:r>
            <a:rPr lang="en-US" dirty="0" smtClean="0"/>
            <a:t> </a:t>
          </a:r>
          <a:r>
            <a:rPr lang="en-US" dirty="0" err="1" smtClean="0"/>
            <a:t>penyakit</a:t>
          </a:r>
          <a:r>
            <a:rPr lang="en-US" dirty="0" smtClean="0"/>
            <a:t> </a:t>
          </a:r>
          <a:r>
            <a:rPr lang="en-US" dirty="0" err="1" smtClean="0"/>
            <a:t>menular</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pendidikan</a:t>
          </a:r>
          <a:r>
            <a:rPr lang="en-US" dirty="0" smtClean="0"/>
            <a:t> </a:t>
          </a:r>
          <a:r>
            <a:rPr lang="en-US" dirty="0" err="1" smtClean="0"/>
            <a:t>kesehatan</a:t>
          </a:r>
          <a:r>
            <a:rPr lang="en-US" dirty="0" smtClean="0"/>
            <a:t> </a:t>
          </a:r>
          <a:r>
            <a:rPr lang="en-US" dirty="0" err="1" smtClean="0"/>
            <a:t>untuk</a:t>
          </a:r>
          <a:r>
            <a:rPr lang="en-US" dirty="0" smtClean="0"/>
            <a:t> </a:t>
          </a:r>
          <a:r>
            <a:rPr lang="en-US" dirty="0" err="1" smtClean="0"/>
            <a:t>masyarakat</a:t>
          </a:r>
          <a:r>
            <a:rPr lang="en-US" dirty="0" smtClean="0"/>
            <a:t>/</a:t>
          </a:r>
          <a:r>
            <a:rPr lang="en-US" dirty="0" err="1" smtClean="0"/>
            <a:t>perorangan</a:t>
          </a:r>
          <a:r>
            <a:rPr lang="en-US" dirty="0" smtClean="0"/>
            <a:t>.</a:t>
          </a:r>
          <a:endParaRPr lang="id-ID" dirty="0"/>
        </a:p>
      </dgm:t>
    </dgm:pt>
    <dgm:pt modelId="{C594E637-EE8B-4D36-B08F-D4DED6017CAC}" type="parTrans" cxnId="{84ACFE1B-106B-4F18-9738-AC0C37135016}">
      <dgm:prSet/>
      <dgm:spPr/>
      <dgm:t>
        <a:bodyPr/>
        <a:lstStyle/>
        <a:p>
          <a:endParaRPr lang="id-ID"/>
        </a:p>
      </dgm:t>
    </dgm:pt>
    <dgm:pt modelId="{9A217903-2884-46A8-9013-6DDAEB543C50}" type="sibTrans" cxnId="{84ACFE1B-106B-4F18-9738-AC0C37135016}">
      <dgm:prSet/>
      <dgm:spPr/>
      <dgm:t>
        <a:bodyPr/>
        <a:lstStyle/>
        <a:p>
          <a:endParaRPr lang="id-ID"/>
        </a:p>
      </dgm:t>
    </dgm:pt>
    <dgm:pt modelId="{795D9E82-D6F0-4A36-B7EB-13BB6C3C91A8}" type="pres">
      <dgm:prSet presAssocID="{17A1CDE0-F85A-473B-B1CC-B5286EE66C85}" presName="Name0" presStyleCnt="0">
        <dgm:presLayoutVars>
          <dgm:dir/>
          <dgm:resizeHandles val="exact"/>
        </dgm:presLayoutVars>
      </dgm:prSet>
      <dgm:spPr/>
      <dgm:t>
        <a:bodyPr/>
        <a:lstStyle/>
        <a:p>
          <a:endParaRPr lang="id-ID"/>
        </a:p>
      </dgm:t>
    </dgm:pt>
    <dgm:pt modelId="{16FF4344-66B9-4FA0-BF11-1CA19C33FCAC}" type="pres">
      <dgm:prSet presAssocID="{17A1CDE0-F85A-473B-B1CC-B5286EE66C85}" presName="bkgdShp" presStyleLbl="alignAccFollowNode1" presStyleIdx="0" presStyleCnt="1"/>
      <dgm:spPr/>
    </dgm:pt>
    <dgm:pt modelId="{0036703D-6023-4583-B563-5F31B8AC4A46}" type="pres">
      <dgm:prSet presAssocID="{17A1CDE0-F85A-473B-B1CC-B5286EE66C85}" presName="linComp" presStyleCnt="0"/>
      <dgm:spPr/>
    </dgm:pt>
    <dgm:pt modelId="{190347ED-6B5E-438D-8474-39506A1BF7B4}" type="pres">
      <dgm:prSet presAssocID="{16F99634-BE24-4718-8F3B-845664CDC55D}" presName="compNode" presStyleCnt="0"/>
      <dgm:spPr/>
    </dgm:pt>
    <dgm:pt modelId="{BD5F0D5F-5975-42DA-BA19-75D8131F8164}" type="pres">
      <dgm:prSet presAssocID="{16F99634-BE24-4718-8F3B-845664CDC55D}" presName="node" presStyleLbl="node1" presStyleIdx="0" presStyleCnt="1">
        <dgm:presLayoutVars>
          <dgm:bulletEnabled val="1"/>
        </dgm:presLayoutVars>
      </dgm:prSet>
      <dgm:spPr/>
      <dgm:t>
        <a:bodyPr/>
        <a:lstStyle/>
        <a:p>
          <a:endParaRPr lang="id-ID"/>
        </a:p>
      </dgm:t>
    </dgm:pt>
    <dgm:pt modelId="{6DF7D7FC-5919-47C3-AED7-1C90D032321E}" type="pres">
      <dgm:prSet presAssocID="{16F99634-BE24-4718-8F3B-845664CDC55D}" presName="invisiNode" presStyleLbl="node1" presStyleIdx="0" presStyleCnt="1"/>
      <dgm:spPr/>
    </dgm:pt>
    <dgm:pt modelId="{78172945-C2C7-40AC-BF22-B8DD42570F64}" type="pres">
      <dgm:prSet presAssocID="{16F99634-BE24-4718-8F3B-845664CDC55D}" presName="imagNode" presStyleLbl="fgImgPlace1" presStyleIdx="0" presStyleCnt="1" custScaleX="62014"/>
      <dgm:spPr>
        <a:blipFill rotWithShape="0">
          <a:blip xmlns:r="http://schemas.openxmlformats.org/officeDocument/2006/relationships" r:embed="rId1"/>
          <a:stretch>
            <a:fillRect/>
          </a:stretch>
        </a:blipFill>
      </dgm:spPr>
    </dgm:pt>
  </dgm:ptLst>
  <dgm:cxnLst>
    <dgm:cxn modelId="{B18B15D1-DFA5-4547-8A92-BCEF66E6D482}" type="presOf" srcId="{16F99634-BE24-4718-8F3B-845664CDC55D}" destId="{BD5F0D5F-5975-42DA-BA19-75D8131F8164}" srcOrd="0" destOrd="0" presId="urn:microsoft.com/office/officeart/2005/8/layout/pList2"/>
    <dgm:cxn modelId="{84ACFE1B-106B-4F18-9738-AC0C37135016}" srcId="{17A1CDE0-F85A-473B-B1CC-B5286EE66C85}" destId="{16F99634-BE24-4718-8F3B-845664CDC55D}" srcOrd="0" destOrd="0" parTransId="{C594E637-EE8B-4D36-B08F-D4DED6017CAC}" sibTransId="{9A217903-2884-46A8-9013-6DDAEB543C50}"/>
    <dgm:cxn modelId="{E447F1D1-66C1-4930-8054-6FD3163BF379}" type="presOf" srcId="{17A1CDE0-F85A-473B-B1CC-B5286EE66C85}" destId="{795D9E82-D6F0-4A36-B7EB-13BB6C3C91A8}" srcOrd="0" destOrd="0" presId="urn:microsoft.com/office/officeart/2005/8/layout/pList2"/>
    <dgm:cxn modelId="{469950EE-141B-47B7-B2F9-F94EC09A3A38}" type="presParOf" srcId="{795D9E82-D6F0-4A36-B7EB-13BB6C3C91A8}" destId="{16FF4344-66B9-4FA0-BF11-1CA19C33FCAC}" srcOrd="0" destOrd="0" presId="urn:microsoft.com/office/officeart/2005/8/layout/pList2"/>
    <dgm:cxn modelId="{C3664992-ADEB-4BC0-B3CE-0428CCE12108}" type="presParOf" srcId="{795D9E82-D6F0-4A36-B7EB-13BB6C3C91A8}" destId="{0036703D-6023-4583-B563-5F31B8AC4A46}" srcOrd="1" destOrd="0" presId="urn:microsoft.com/office/officeart/2005/8/layout/pList2"/>
    <dgm:cxn modelId="{F2FF8545-D1C8-4AB5-B83C-508F9D197E80}" type="presParOf" srcId="{0036703D-6023-4583-B563-5F31B8AC4A46}" destId="{190347ED-6B5E-438D-8474-39506A1BF7B4}" srcOrd="0" destOrd="0" presId="urn:microsoft.com/office/officeart/2005/8/layout/pList2"/>
    <dgm:cxn modelId="{E9BC56E1-B6F0-463C-9EE4-4182FFEFB64E}" type="presParOf" srcId="{190347ED-6B5E-438D-8474-39506A1BF7B4}" destId="{BD5F0D5F-5975-42DA-BA19-75D8131F8164}" srcOrd="0" destOrd="0" presId="urn:microsoft.com/office/officeart/2005/8/layout/pList2"/>
    <dgm:cxn modelId="{D7AD6E89-70D4-452A-89ED-8A0235941040}" type="presParOf" srcId="{190347ED-6B5E-438D-8474-39506A1BF7B4}" destId="{6DF7D7FC-5919-47C3-AED7-1C90D032321E}" srcOrd="1" destOrd="0" presId="urn:microsoft.com/office/officeart/2005/8/layout/pList2"/>
    <dgm:cxn modelId="{39A24711-8B28-4EE0-AA5D-644CDEB939D3}" type="presParOf" srcId="{190347ED-6B5E-438D-8474-39506A1BF7B4}" destId="{78172945-C2C7-40AC-BF22-B8DD42570F64}"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7F6B06-C5DE-4258-8EF3-3546184D6403}">
      <dsp:nvSpPr>
        <dsp:cNvPr id="0" name=""/>
        <dsp:cNvSpPr/>
      </dsp:nvSpPr>
      <dsp:spPr>
        <a:xfrm>
          <a:off x="3271619" y="1280434"/>
          <a:ext cx="1640323" cy="1640525"/>
        </a:xfrm>
        <a:prstGeom prst="ellipse">
          <a:avLst/>
        </a:prstGeom>
        <a:solidFill>
          <a:schemeClr val="accent2">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5D16980-E519-4919-9933-A853D342549F}">
      <dsp:nvSpPr>
        <dsp:cNvPr id="0" name=""/>
        <dsp:cNvSpPr/>
      </dsp:nvSpPr>
      <dsp:spPr>
        <a:xfrm>
          <a:off x="3152012" y="0"/>
          <a:ext cx="1879537" cy="10058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Sejarah</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3152012" y="0"/>
        <a:ext cx="1879537" cy="1005840"/>
      </dsp:txXfrm>
    </dsp:sp>
    <dsp:sp modelId="{04F0DBC8-73FE-46C3-84DE-CD537B6F5297}">
      <dsp:nvSpPr>
        <dsp:cNvPr id="0" name=""/>
        <dsp:cNvSpPr/>
      </dsp:nvSpPr>
      <dsp:spPr>
        <a:xfrm>
          <a:off x="3752781" y="1511777"/>
          <a:ext cx="1640323" cy="1640525"/>
        </a:xfrm>
        <a:prstGeom prst="ellipse">
          <a:avLst/>
        </a:prstGeom>
        <a:solidFill>
          <a:schemeClr val="accent3">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CA94865-0C99-4BFB-B894-3A3E8DB10E99}">
      <dsp:nvSpPr>
        <dsp:cNvPr id="0" name=""/>
        <dsp:cNvSpPr/>
      </dsp:nvSpPr>
      <dsp:spPr>
        <a:xfrm>
          <a:off x="5595411" y="955548"/>
          <a:ext cx="1777017" cy="110642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Periode</a:t>
          </a:r>
          <a:r>
            <a:rPr lang="en-US" sz="1400" kern="1200" dirty="0" smtClean="0"/>
            <a:t> </a:t>
          </a:r>
          <a:r>
            <a:rPr lang="en-US" sz="1400" kern="1200" dirty="0" err="1" smtClean="0"/>
            <a:t>perkembangan</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5595411" y="955548"/>
        <a:ext cx="1777017" cy="1106424"/>
      </dsp:txXfrm>
    </dsp:sp>
    <dsp:sp modelId="{BFE058B6-55AE-424C-962D-EEB5260C53BE}">
      <dsp:nvSpPr>
        <dsp:cNvPr id="0" name=""/>
        <dsp:cNvSpPr/>
      </dsp:nvSpPr>
      <dsp:spPr>
        <a:xfrm>
          <a:off x="3871021" y="2032299"/>
          <a:ext cx="1640323" cy="1640525"/>
        </a:xfrm>
        <a:prstGeom prst="ellipse">
          <a:avLst/>
        </a:prstGeom>
        <a:solidFill>
          <a:schemeClr val="accent4">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E5F3082-3FC3-47ED-8233-B2050787898D}">
      <dsp:nvSpPr>
        <dsp:cNvPr id="0" name=""/>
        <dsp:cNvSpPr/>
      </dsp:nvSpPr>
      <dsp:spPr>
        <a:xfrm>
          <a:off x="5766278" y="2363723"/>
          <a:ext cx="1742844" cy="118186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Perkembangan</a:t>
          </a:r>
          <a:r>
            <a:rPr lang="en-US" sz="1400" kern="1200" dirty="0" smtClean="0"/>
            <a:t> </a:t>
          </a:r>
          <a:r>
            <a:rPr lang="en-US" sz="1400" kern="1200" dirty="0" err="1" smtClean="0"/>
            <a:t>Kesehatan</a:t>
          </a:r>
          <a:r>
            <a:rPr lang="en-US" sz="1400" kern="1200" dirty="0" smtClean="0"/>
            <a:t> </a:t>
          </a:r>
          <a:r>
            <a:rPr lang="en-US" sz="1400" kern="1200" dirty="0" err="1" smtClean="0"/>
            <a:t>Masyarakat</a:t>
          </a:r>
          <a:r>
            <a:rPr lang="en-US" sz="1400" kern="1200" dirty="0" smtClean="0"/>
            <a:t> </a:t>
          </a:r>
          <a:r>
            <a:rPr lang="en-US" sz="1400" kern="1200" dirty="0" err="1" smtClean="0"/>
            <a:t>di</a:t>
          </a:r>
          <a:r>
            <a:rPr lang="en-US" sz="1400" kern="1200" dirty="0" smtClean="0"/>
            <a:t> Indonesia</a:t>
          </a:r>
          <a:endParaRPr lang="id-ID" sz="1400" kern="1200" dirty="0"/>
        </a:p>
      </dsp:txBody>
      <dsp:txXfrm>
        <a:off x="5766278" y="2363723"/>
        <a:ext cx="1742844" cy="1181861"/>
      </dsp:txXfrm>
    </dsp:sp>
    <dsp:sp modelId="{C81C1048-8DAB-4F2D-91AD-AADA281A6319}">
      <dsp:nvSpPr>
        <dsp:cNvPr id="0" name=""/>
        <dsp:cNvSpPr/>
      </dsp:nvSpPr>
      <dsp:spPr>
        <a:xfrm>
          <a:off x="3538172" y="2449723"/>
          <a:ext cx="1640323" cy="1640525"/>
        </a:xfrm>
        <a:prstGeom prst="ellipse">
          <a:avLst/>
        </a:prstGeom>
        <a:solidFill>
          <a:schemeClr val="accent5">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9C4141D-2687-4824-A362-3ADDE8D4CAD3}">
      <dsp:nvSpPr>
        <dsp:cNvPr id="0" name=""/>
        <dsp:cNvSpPr/>
      </dsp:nvSpPr>
      <dsp:spPr>
        <a:xfrm>
          <a:off x="5014463" y="3947922"/>
          <a:ext cx="1879537" cy="108127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Definisi</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5014463" y="3947922"/>
        <a:ext cx="1879537" cy="1081278"/>
      </dsp:txXfrm>
    </dsp:sp>
    <dsp:sp modelId="{672527B8-655A-4362-9852-666AEBF2CC24}">
      <dsp:nvSpPr>
        <dsp:cNvPr id="0" name=""/>
        <dsp:cNvSpPr/>
      </dsp:nvSpPr>
      <dsp:spPr>
        <a:xfrm>
          <a:off x="3005066" y="2449723"/>
          <a:ext cx="1640323" cy="1640525"/>
        </a:xfrm>
        <a:prstGeom prst="ellipse">
          <a:avLst/>
        </a:prstGeom>
        <a:solidFill>
          <a:schemeClr val="accent6">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E17D5F5-5989-400E-8228-C79AB6086964}">
      <dsp:nvSpPr>
        <dsp:cNvPr id="0" name=""/>
        <dsp:cNvSpPr/>
      </dsp:nvSpPr>
      <dsp:spPr>
        <a:xfrm>
          <a:off x="1289561" y="3947922"/>
          <a:ext cx="1879537" cy="108127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Ruang</a:t>
          </a:r>
          <a:r>
            <a:rPr lang="en-US" sz="1400" kern="1200" dirty="0" smtClean="0"/>
            <a:t> </a:t>
          </a:r>
          <a:r>
            <a:rPr lang="en-US" sz="1400" kern="1200" dirty="0" err="1" smtClean="0"/>
            <a:t>Lingkup</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1289561" y="3947922"/>
        <a:ext cx="1879537" cy="1081278"/>
      </dsp:txXfrm>
    </dsp:sp>
    <dsp:sp modelId="{16926983-5613-4BCF-AF8C-6848E04C2504}">
      <dsp:nvSpPr>
        <dsp:cNvPr id="0" name=""/>
        <dsp:cNvSpPr/>
      </dsp:nvSpPr>
      <dsp:spPr>
        <a:xfrm>
          <a:off x="2672217" y="2032299"/>
          <a:ext cx="1640323" cy="1640525"/>
        </a:xfrm>
        <a:prstGeom prst="ellipse">
          <a:avLst/>
        </a:prstGeom>
        <a:solidFill>
          <a:schemeClr val="accent2">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25D014A-454E-4DC4-A94B-4275975BF589}">
      <dsp:nvSpPr>
        <dsp:cNvPr id="0" name=""/>
        <dsp:cNvSpPr/>
      </dsp:nvSpPr>
      <dsp:spPr>
        <a:xfrm>
          <a:off x="674440" y="2363723"/>
          <a:ext cx="1742844" cy="118186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Faktor-faktor</a:t>
          </a:r>
          <a:r>
            <a:rPr lang="en-US" sz="1400" kern="1200" dirty="0" smtClean="0"/>
            <a:t> yang </a:t>
          </a:r>
          <a:r>
            <a:rPr lang="en-US" sz="1400" kern="1200" dirty="0" err="1" smtClean="0"/>
            <a:t>Mempengaruhi</a:t>
          </a:r>
          <a:r>
            <a:rPr lang="en-US" sz="1400" kern="1200" dirty="0" smtClean="0"/>
            <a:t> </a:t>
          </a:r>
          <a:r>
            <a:rPr lang="en-US" sz="1400" kern="1200" dirty="0" err="1" smtClean="0"/>
            <a:t>Derajat</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674440" y="2363723"/>
        <a:ext cx="1742844" cy="1181861"/>
      </dsp:txXfrm>
    </dsp:sp>
    <dsp:sp modelId="{F151A6B1-9B83-423B-8062-488129D5FF3D}">
      <dsp:nvSpPr>
        <dsp:cNvPr id="0" name=""/>
        <dsp:cNvSpPr/>
      </dsp:nvSpPr>
      <dsp:spPr>
        <a:xfrm>
          <a:off x="2790457" y="1511777"/>
          <a:ext cx="1640323" cy="1640525"/>
        </a:xfrm>
        <a:prstGeom prst="ellipse">
          <a:avLst/>
        </a:prstGeom>
        <a:solidFill>
          <a:schemeClr val="accent3">
            <a:alpha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4F9174-8F28-4AD4-B467-8DE0FB554D00}">
      <dsp:nvSpPr>
        <dsp:cNvPr id="0" name=""/>
        <dsp:cNvSpPr/>
      </dsp:nvSpPr>
      <dsp:spPr>
        <a:xfrm>
          <a:off x="811133" y="955548"/>
          <a:ext cx="1777017" cy="110642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400" kern="1200" dirty="0" err="1" smtClean="0"/>
            <a:t>Sasaran</a:t>
          </a:r>
          <a:r>
            <a:rPr lang="en-US" sz="1400" kern="1200" dirty="0" smtClean="0"/>
            <a:t> </a:t>
          </a:r>
          <a:r>
            <a:rPr lang="en-US" sz="1400" kern="1200" dirty="0" err="1" smtClean="0"/>
            <a:t>Kesehatan</a:t>
          </a:r>
          <a:r>
            <a:rPr lang="en-US" sz="1400" kern="1200" dirty="0" smtClean="0"/>
            <a:t> </a:t>
          </a:r>
          <a:r>
            <a:rPr lang="en-US" sz="1400" kern="1200" dirty="0" err="1" smtClean="0"/>
            <a:t>Masyarakat</a:t>
          </a:r>
          <a:endParaRPr lang="en-US" sz="1400" kern="1200" dirty="0"/>
        </a:p>
      </dsp:txBody>
      <dsp:txXfrm>
        <a:off x="811133" y="955548"/>
        <a:ext cx="1777017" cy="110642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558740-129A-4389-AAAB-FEE80C05C3FA}">
      <dsp:nvSpPr>
        <dsp:cNvPr id="0" name=""/>
        <dsp:cNvSpPr/>
      </dsp:nvSpPr>
      <dsp:spPr>
        <a:xfrm>
          <a:off x="580" y="419575"/>
          <a:ext cx="2812099" cy="2812099"/>
        </a:xfrm>
        <a:prstGeom prst="ellipse">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l" defTabSz="711200" rtl="0">
            <a:lnSpc>
              <a:spcPct val="90000"/>
            </a:lnSpc>
            <a:spcBef>
              <a:spcPct val="0"/>
            </a:spcBef>
            <a:spcAft>
              <a:spcPct val="35000"/>
            </a:spcAft>
          </a:pPr>
          <a:r>
            <a:rPr lang="id-ID" sz="1600" kern="1200" dirty="0" smtClean="0"/>
            <a:t>Sebagai Ilmu</a:t>
          </a:r>
          <a:endParaRPr lang="id-ID" sz="1600" kern="1200" dirty="0"/>
        </a:p>
        <a:p>
          <a:pPr marL="114300" lvl="1" indent="-114300" algn="l" defTabSz="533400" rtl="0">
            <a:lnSpc>
              <a:spcPct val="90000"/>
            </a:lnSpc>
            <a:spcBef>
              <a:spcPct val="0"/>
            </a:spcBef>
            <a:spcAft>
              <a:spcPct val="15000"/>
            </a:spcAft>
            <a:buChar char="••"/>
          </a:pPr>
          <a:r>
            <a:rPr lang="id-ID" sz="1200" kern="1200" dirty="0" smtClean="0"/>
            <a:t>Epidemiologi</a:t>
          </a:r>
          <a:endParaRPr lang="id-ID" sz="1200" kern="1200" dirty="0"/>
        </a:p>
        <a:p>
          <a:pPr marL="114300" lvl="1" indent="-114300" algn="l" defTabSz="533400" rtl="0">
            <a:lnSpc>
              <a:spcPct val="90000"/>
            </a:lnSpc>
            <a:spcBef>
              <a:spcPct val="0"/>
            </a:spcBef>
            <a:spcAft>
              <a:spcPct val="15000"/>
            </a:spcAft>
            <a:buChar char="••"/>
          </a:pPr>
          <a:r>
            <a:rPr lang="id-ID" sz="1200" kern="1200" dirty="0" smtClean="0"/>
            <a:t>Biostatistik Kesehatan</a:t>
          </a:r>
          <a:endParaRPr lang="id-ID" sz="1200" kern="1200" dirty="0"/>
        </a:p>
        <a:p>
          <a:pPr marL="114300" lvl="1" indent="-114300" algn="l" defTabSz="533400" rtl="0">
            <a:lnSpc>
              <a:spcPct val="90000"/>
            </a:lnSpc>
            <a:spcBef>
              <a:spcPct val="0"/>
            </a:spcBef>
            <a:spcAft>
              <a:spcPct val="15000"/>
            </a:spcAft>
            <a:buChar char="••"/>
          </a:pPr>
          <a:r>
            <a:rPr lang="id-ID" sz="1200" kern="1200" dirty="0" smtClean="0"/>
            <a:t>Kesehatan Lingkungan</a:t>
          </a:r>
          <a:endParaRPr lang="id-ID" sz="1200" kern="1200" dirty="0"/>
        </a:p>
        <a:p>
          <a:pPr marL="114300" lvl="1" indent="-114300" algn="l" defTabSz="533400" rtl="0">
            <a:lnSpc>
              <a:spcPct val="90000"/>
            </a:lnSpc>
            <a:spcBef>
              <a:spcPct val="0"/>
            </a:spcBef>
            <a:spcAft>
              <a:spcPct val="15000"/>
            </a:spcAft>
            <a:buChar char="••"/>
          </a:pPr>
          <a:r>
            <a:rPr lang="id-ID" sz="1200" kern="1200" dirty="0" smtClean="0"/>
            <a:t>Pendidikan Kesehatan</a:t>
          </a:r>
          <a:endParaRPr lang="id-ID" sz="1200" kern="1200" dirty="0"/>
        </a:p>
        <a:p>
          <a:pPr marL="114300" lvl="1" indent="-114300" algn="l" defTabSz="533400" rtl="0">
            <a:lnSpc>
              <a:spcPct val="90000"/>
            </a:lnSpc>
            <a:spcBef>
              <a:spcPct val="0"/>
            </a:spcBef>
            <a:spcAft>
              <a:spcPct val="15000"/>
            </a:spcAft>
            <a:buChar char="••"/>
          </a:pPr>
          <a:r>
            <a:rPr lang="id-ID" sz="1200" kern="1200" dirty="0" smtClean="0"/>
            <a:t>Ilmu Perilaku</a:t>
          </a:r>
          <a:endParaRPr lang="id-ID" sz="1200" kern="1200" dirty="0"/>
        </a:p>
        <a:p>
          <a:pPr marL="114300" lvl="1" indent="-114300" algn="l" defTabSz="533400" rtl="0">
            <a:lnSpc>
              <a:spcPct val="90000"/>
            </a:lnSpc>
            <a:spcBef>
              <a:spcPct val="0"/>
            </a:spcBef>
            <a:spcAft>
              <a:spcPct val="15000"/>
            </a:spcAft>
            <a:buChar char="••"/>
          </a:pPr>
          <a:r>
            <a:rPr lang="id-ID" sz="1200" kern="1200" dirty="0" smtClean="0"/>
            <a:t>Administrasi Kesmas</a:t>
          </a:r>
          <a:endParaRPr lang="id-ID" sz="1200" kern="1200" dirty="0"/>
        </a:p>
        <a:p>
          <a:pPr marL="114300" lvl="1" indent="-114300" algn="l" defTabSz="533400" rtl="0">
            <a:lnSpc>
              <a:spcPct val="90000"/>
            </a:lnSpc>
            <a:spcBef>
              <a:spcPct val="0"/>
            </a:spcBef>
            <a:spcAft>
              <a:spcPct val="15000"/>
            </a:spcAft>
            <a:buChar char="••"/>
          </a:pPr>
          <a:r>
            <a:rPr lang="id-ID" sz="1200" kern="1200" dirty="0" smtClean="0"/>
            <a:t>Gizi Masyarakat</a:t>
          </a:r>
          <a:endParaRPr lang="id-ID" sz="1200" kern="1200" dirty="0"/>
        </a:p>
        <a:p>
          <a:pPr marL="114300" lvl="1" indent="-114300" algn="l" defTabSz="533400" rtl="0">
            <a:lnSpc>
              <a:spcPct val="90000"/>
            </a:lnSpc>
            <a:spcBef>
              <a:spcPct val="0"/>
            </a:spcBef>
            <a:spcAft>
              <a:spcPct val="15000"/>
            </a:spcAft>
            <a:buChar char="••"/>
          </a:pPr>
          <a:r>
            <a:rPr lang="id-ID" sz="1200" kern="1200" dirty="0" smtClean="0"/>
            <a:t>Kesehatan Kerja</a:t>
          </a:r>
          <a:endParaRPr lang="id-ID" sz="1200" kern="1200" dirty="0"/>
        </a:p>
      </dsp:txBody>
      <dsp:txXfrm>
        <a:off x="580" y="419575"/>
        <a:ext cx="2812099" cy="2812099"/>
      </dsp:txXfrm>
    </dsp:sp>
    <dsp:sp modelId="{61EE3FDF-5281-44F7-A94B-7ECDD954B6A9}">
      <dsp:nvSpPr>
        <dsp:cNvPr id="0" name=""/>
        <dsp:cNvSpPr/>
      </dsp:nvSpPr>
      <dsp:spPr>
        <a:xfrm>
          <a:off x="2593728" y="22095"/>
          <a:ext cx="1753831" cy="94908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d-ID" sz="1300" kern="1200"/>
        </a:p>
      </dsp:txBody>
      <dsp:txXfrm>
        <a:off x="2593728" y="22095"/>
        <a:ext cx="1753831" cy="949083"/>
      </dsp:txXfrm>
    </dsp:sp>
    <dsp:sp modelId="{4EDB18D1-2F02-442B-B197-2022E8CD50F2}">
      <dsp:nvSpPr>
        <dsp:cNvPr id="0" name=""/>
        <dsp:cNvSpPr/>
      </dsp:nvSpPr>
      <dsp:spPr>
        <a:xfrm>
          <a:off x="4227882" y="419575"/>
          <a:ext cx="2812099" cy="2812099"/>
        </a:xfrm>
        <a:prstGeom prst="ellipse">
          <a:avLst/>
        </a:prstGeom>
        <a:solidFill>
          <a:schemeClr val="accent3">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l" defTabSz="711200" rtl="0">
            <a:lnSpc>
              <a:spcPct val="90000"/>
            </a:lnSpc>
            <a:spcBef>
              <a:spcPct val="0"/>
            </a:spcBef>
            <a:spcAft>
              <a:spcPct val="35000"/>
            </a:spcAft>
          </a:pPr>
          <a:r>
            <a:rPr lang="id-ID" sz="1600" kern="1200" dirty="0" smtClean="0"/>
            <a:t>Sebagai Seni</a:t>
          </a:r>
          <a:endParaRPr lang="en-US" sz="1600" kern="1200" dirty="0"/>
        </a:p>
        <a:p>
          <a:pPr marL="114300" lvl="1" indent="-114300" algn="l" defTabSz="533400" rtl="0">
            <a:lnSpc>
              <a:spcPct val="90000"/>
            </a:lnSpc>
            <a:spcBef>
              <a:spcPct val="0"/>
            </a:spcBef>
            <a:spcAft>
              <a:spcPct val="15000"/>
            </a:spcAft>
            <a:buChar char="••"/>
          </a:pPr>
          <a:r>
            <a:rPr lang="id-ID" sz="1200" kern="1200" dirty="0" smtClean="0"/>
            <a:t>Pemberantasan Penyakit menular/tidak menular</a:t>
          </a:r>
          <a:endParaRPr lang="en-US" sz="1200" kern="1200" dirty="0"/>
        </a:p>
        <a:p>
          <a:pPr marL="114300" lvl="1" indent="-114300" algn="l" defTabSz="533400" rtl="0">
            <a:lnSpc>
              <a:spcPct val="90000"/>
            </a:lnSpc>
            <a:spcBef>
              <a:spcPct val="0"/>
            </a:spcBef>
            <a:spcAft>
              <a:spcPct val="15000"/>
            </a:spcAft>
            <a:buChar char="••"/>
          </a:pPr>
          <a:r>
            <a:rPr lang="id-ID" sz="1200" kern="1200" dirty="0" smtClean="0"/>
            <a:t>Perbaikan Sanitasi Lingkungan</a:t>
          </a:r>
          <a:endParaRPr lang="en-US" sz="1200" kern="1200" dirty="0"/>
        </a:p>
        <a:p>
          <a:pPr marL="114300" lvl="1" indent="-114300" algn="l" defTabSz="533400" rtl="0">
            <a:lnSpc>
              <a:spcPct val="90000"/>
            </a:lnSpc>
            <a:spcBef>
              <a:spcPct val="0"/>
            </a:spcBef>
            <a:spcAft>
              <a:spcPct val="15000"/>
            </a:spcAft>
            <a:buChar char="••"/>
          </a:pPr>
          <a:r>
            <a:rPr lang="id-ID" sz="1200" kern="1200" dirty="0" smtClean="0"/>
            <a:t>Perbaikan pemukiman</a:t>
          </a:r>
          <a:endParaRPr lang="en-US" sz="1200" kern="1200" dirty="0"/>
        </a:p>
        <a:p>
          <a:pPr marL="114300" lvl="1" indent="-114300" algn="l" defTabSz="533400" rtl="0">
            <a:lnSpc>
              <a:spcPct val="90000"/>
            </a:lnSpc>
            <a:spcBef>
              <a:spcPct val="0"/>
            </a:spcBef>
            <a:spcAft>
              <a:spcPct val="15000"/>
            </a:spcAft>
            <a:buChar char="••"/>
          </a:pPr>
          <a:r>
            <a:rPr lang="id-ID" sz="1200" kern="1200" dirty="0" smtClean="0"/>
            <a:t>dll</a:t>
          </a:r>
          <a:endParaRPr lang="en-US" sz="1200" kern="1200" dirty="0"/>
        </a:p>
      </dsp:txBody>
      <dsp:txXfrm>
        <a:off x="4227882" y="419575"/>
        <a:ext cx="2812099" cy="2812099"/>
      </dsp:txXfrm>
    </dsp:sp>
    <dsp:sp modelId="{AFF373B0-D52F-4D5B-9908-1E1B0DD8FBF8}">
      <dsp:nvSpPr>
        <dsp:cNvPr id="0" name=""/>
        <dsp:cNvSpPr/>
      </dsp:nvSpPr>
      <dsp:spPr>
        <a:xfrm rot="10800000">
          <a:off x="2693001" y="2680071"/>
          <a:ext cx="1753831" cy="94908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d-ID" sz="1300" kern="1200"/>
        </a:p>
      </dsp:txBody>
      <dsp:txXfrm rot="10800000">
        <a:off x="2693001" y="2680071"/>
        <a:ext cx="1753831" cy="94908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142C40-68E3-4C43-9429-C77A3C965E09}">
      <dsp:nvSpPr>
        <dsp:cNvPr id="0" name=""/>
        <dsp:cNvSpPr/>
      </dsp:nvSpPr>
      <dsp:spPr>
        <a:xfrm>
          <a:off x="1753851" y="898748"/>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1930177" y="942451"/>
        <a:ext cx="20171" cy="4034"/>
      </dsp:txXfrm>
    </dsp:sp>
    <dsp:sp modelId="{302FD3E8-84F7-42FE-9998-D7C7C263946E}">
      <dsp:nvSpPr>
        <dsp:cNvPr id="0" name=""/>
        <dsp:cNvSpPr/>
      </dsp:nvSpPr>
      <dsp:spPr>
        <a:xfrm>
          <a:off x="1637" y="418264"/>
          <a:ext cx="1754013" cy="1052408"/>
        </a:xfrm>
        <a:prstGeom prst="rect">
          <a:avLst/>
        </a:prstGeom>
        <a:solidFill>
          <a:schemeClr val="accent3">
            <a:shade val="8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Pemberantasan</a:t>
          </a:r>
          <a:r>
            <a:rPr lang="en-US" sz="1500" kern="1200" dirty="0" smtClean="0"/>
            <a:t> </a:t>
          </a:r>
          <a:r>
            <a:rPr lang="id-ID" sz="1500" kern="1200" dirty="0" smtClean="0"/>
            <a:t>penyakit</a:t>
          </a:r>
          <a:endParaRPr lang="en-US" sz="1500" kern="1200" dirty="0"/>
        </a:p>
      </dsp:txBody>
      <dsp:txXfrm>
        <a:off x="1637" y="418264"/>
        <a:ext cx="1754013" cy="1052408"/>
      </dsp:txXfrm>
    </dsp:sp>
    <dsp:sp modelId="{47C45B7A-B2DC-4408-A766-C45739F904AD}">
      <dsp:nvSpPr>
        <dsp:cNvPr id="0" name=""/>
        <dsp:cNvSpPr/>
      </dsp:nvSpPr>
      <dsp:spPr>
        <a:xfrm>
          <a:off x="3911288" y="898748"/>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59298"/>
              <a:satOff val="-5572"/>
              <a:lumOff val="402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087614" y="942451"/>
        <a:ext cx="20171" cy="4034"/>
      </dsp:txXfrm>
    </dsp:sp>
    <dsp:sp modelId="{EDE0B03A-73C4-4B6F-9ACA-95A0B3DB3742}">
      <dsp:nvSpPr>
        <dsp:cNvPr id="0" name=""/>
        <dsp:cNvSpPr/>
      </dsp:nvSpPr>
      <dsp:spPr>
        <a:xfrm>
          <a:off x="2159074" y="418264"/>
          <a:ext cx="1754013" cy="1052408"/>
        </a:xfrm>
        <a:prstGeom prst="rect">
          <a:avLst/>
        </a:prstGeom>
        <a:solidFill>
          <a:schemeClr val="accent3">
            <a:shade val="80000"/>
            <a:hueOff val="53347"/>
            <a:satOff val="-5078"/>
            <a:lumOff val="3779"/>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Perbaikan</a:t>
          </a:r>
          <a:r>
            <a:rPr lang="en-US" sz="1500" kern="1200" dirty="0" smtClean="0"/>
            <a:t> </a:t>
          </a:r>
          <a:r>
            <a:rPr lang="en-US" sz="1500" kern="1200" dirty="0" err="1" smtClean="0"/>
            <a:t>sanitasi</a:t>
          </a:r>
          <a:r>
            <a:rPr lang="en-US" sz="1500" kern="1200" dirty="0" smtClean="0"/>
            <a:t> </a:t>
          </a:r>
          <a:r>
            <a:rPr lang="en-US" sz="1500" kern="1200" dirty="0" err="1" smtClean="0"/>
            <a:t>lingkungan</a:t>
          </a:r>
          <a:endParaRPr lang="en-US" sz="1500" kern="1200" dirty="0"/>
        </a:p>
      </dsp:txBody>
      <dsp:txXfrm>
        <a:off x="2159074" y="418264"/>
        <a:ext cx="1754013" cy="1052408"/>
      </dsp:txXfrm>
    </dsp:sp>
    <dsp:sp modelId="{E1EC2F02-5F4C-4358-911B-920D2CB9015A}">
      <dsp:nvSpPr>
        <dsp:cNvPr id="0" name=""/>
        <dsp:cNvSpPr/>
      </dsp:nvSpPr>
      <dsp:spPr>
        <a:xfrm>
          <a:off x="6068725" y="898748"/>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118597"/>
              <a:satOff val="-11144"/>
              <a:lumOff val="804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6245051" y="942451"/>
        <a:ext cx="20171" cy="4034"/>
      </dsp:txXfrm>
    </dsp:sp>
    <dsp:sp modelId="{6D1D7535-35C6-4DD7-8DB6-ADE84E181C6B}">
      <dsp:nvSpPr>
        <dsp:cNvPr id="0" name=""/>
        <dsp:cNvSpPr/>
      </dsp:nvSpPr>
      <dsp:spPr>
        <a:xfrm>
          <a:off x="4316511" y="418264"/>
          <a:ext cx="1754013" cy="1052408"/>
        </a:xfrm>
        <a:prstGeom prst="rect">
          <a:avLst/>
        </a:prstGeom>
        <a:solidFill>
          <a:schemeClr val="accent3">
            <a:shade val="80000"/>
            <a:hueOff val="106694"/>
            <a:satOff val="-10156"/>
            <a:lumOff val="7559"/>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Perbaikan</a:t>
          </a:r>
          <a:r>
            <a:rPr lang="en-US" sz="1500" kern="1200" dirty="0" smtClean="0"/>
            <a:t> </a:t>
          </a:r>
          <a:r>
            <a:rPr lang="en-US" sz="1500" kern="1200" dirty="0" err="1" smtClean="0"/>
            <a:t>lingkungan</a:t>
          </a:r>
          <a:r>
            <a:rPr lang="en-US" sz="1500" kern="1200" dirty="0" smtClean="0"/>
            <a:t> </a:t>
          </a:r>
          <a:r>
            <a:rPr lang="en-US" sz="1500" kern="1200" dirty="0" err="1" smtClean="0"/>
            <a:t>pemukiman</a:t>
          </a:r>
          <a:endParaRPr lang="en-US" sz="1500" kern="1200" dirty="0"/>
        </a:p>
      </dsp:txBody>
      <dsp:txXfrm>
        <a:off x="4316511" y="418264"/>
        <a:ext cx="1754013" cy="1052408"/>
      </dsp:txXfrm>
    </dsp:sp>
    <dsp:sp modelId="{7322817A-9701-45E0-943F-99F567C7F6A5}">
      <dsp:nvSpPr>
        <dsp:cNvPr id="0" name=""/>
        <dsp:cNvSpPr/>
      </dsp:nvSpPr>
      <dsp:spPr>
        <a:xfrm>
          <a:off x="878644" y="1468872"/>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3">
              <a:shade val="90000"/>
              <a:hueOff val="177895"/>
              <a:satOff val="-16716"/>
              <a:lumOff val="1206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3952678" y="1653267"/>
        <a:ext cx="324243" cy="4034"/>
      </dsp:txXfrm>
    </dsp:sp>
    <dsp:sp modelId="{488CD64C-2BFD-44F9-A514-EF87AB264A58}">
      <dsp:nvSpPr>
        <dsp:cNvPr id="0" name=""/>
        <dsp:cNvSpPr/>
      </dsp:nvSpPr>
      <dsp:spPr>
        <a:xfrm>
          <a:off x="6473948" y="418264"/>
          <a:ext cx="1754013" cy="1052408"/>
        </a:xfrm>
        <a:prstGeom prst="rect">
          <a:avLst/>
        </a:prstGeom>
        <a:solidFill>
          <a:schemeClr val="accent3">
            <a:shade val="80000"/>
            <a:hueOff val="160041"/>
            <a:satOff val="-15235"/>
            <a:lumOff val="11338"/>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Pemberantasan</a:t>
          </a:r>
          <a:r>
            <a:rPr lang="en-US" sz="1500" kern="1200" dirty="0" smtClean="0"/>
            <a:t> </a:t>
          </a:r>
          <a:r>
            <a:rPr lang="en-US" sz="1500" kern="1200" dirty="0" err="1" smtClean="0"/>
            <a:t>vektor</a:t>
          </a:r>
          <a:endParaRPr lang="en-US" sz="1500" kern="1200" dirty="0"/>
        </a:p>
      </dsp:txBody>
      <dsp:txXfrm>
        <a:off x="6473948" y="418264"/>
        <a:ext cx="1754013" cy="1052408"/>
      </dsp:txXfrm>
    </dsp:sp>
    <dsp:sp modelId="{CCCE8D3F-9550-4DB4-AD95-8BD9CD639092}">
      <dsp:nvSpPr>
        <dsp:cNvPr id="0" name=""/>
        <dsp:cNvSpPr/>
      </dsp:nvSpPr>
      <dsp:spPr>
        <a:xfrm>
          <a:off x="1753851" y="2354580"/>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237194"/>
              <a:satOff val="-22288"/>
              <a:lumOff val="1608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1930177" y="2398282"/>
        <a:ext cx="20171" cy="4034"/>
      </dsp:txXfrm>
    </dsp:sp>
    <dsp:sp modelId="{0500677A-2C4C-4D52-830F-9A173397BD98}">
      <dsp:nvSpPr>
        <dsp:cNvPr id="0" name=""/>
        <dsp:cNvSpPr/>
      </dsp:nvSpPr>
      <dsp:spPr>
        <a:xfrm>
          <a:off x="1637" y="1874095"/>
          <a:ext cx="1754013" cy="1052408"/>
        </a:xfrm>
        <a:prstGeom prst="rect">
          <a:avLst/>
        </a:prstGeom>
        <a:solidFill>
          <a:schemeClr val="accent3">
            <a:shade val="80000"/>
            <a:hueOff val="213387"/>
            <a:satOff val="-20313"/>
            <a:lumOff val="15118"/>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id-ID" sz="1500" kern="1200" dirty="0" smtClean="0"/>
            <a:t>Penyuluhan kesehatan</a:t>
          </a:r>
          <a:endParaRPr lang="en-US" sz="1500" kern="1200" dirty="0"/>
        </a:p>
      </dsp:txBody>
      <dsp:txXfrm>
        <a:off x="1637" y="1874095"/>
        <a:ext cx="1754013" cy="1052408"/>
      </dsp:txXfrm>
    </dsp:sp>
    <dsp:sp modelId="{0190BA4B-393B-41A3-93ED-584424839A5D}">
      <dsp:nvSpPr>
        <dsp:cNvPr id="0" name=""/>
        <dsp:cNvSpPr/>
      </dsp:nvSpPr>
      <dsp:spPr>
        <a:xfrm>
          <a:off x="3911288" y="2354580"/>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296492"/>
              <a:satOff val="-27861"/>
              <a:lumOff val="2010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087614" y="2398282"/>
        <a:ext cx="20171" cy="4034"/>
      </dsp:txXfrm>
    </dsp:sp>
    <dsp:sp modelId="{BEAACA3A-DC34-45D7-B447-B93D6CBAC46D}">
      <dsp:nvSpPr>
        <dsp:cNvPr id="0" name=""/>
        <dsp:cNvSpPr/>
      </dsp:nvSpPr>
      <dsp:spPr>
        <a:xfrm>
          <a:off x="2159074" y="1874095"/>
          <a:ext cx="1754013" cy="1052408"/>
        </a:xfrm>
        <a:prstGeom prst="rect">
          <a:avLst/>
        </a:prstGeom>
        <a:solidFill>
          <a:schemeClr val="accent3">
            <a:shade val="80000"/>
            <a:hueOff val="266734"/>
            <a:satOff val="-25391"/>
            <a:lumOff val="1889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Pelayanan</a:t>
          </a:r>
          <a:r>
            <a:rPr lang="en-US" sz="1500" kern="1200" dirty="0" smtClean="0"/>
            <a:t> </a:t>
          </a:r>
          <a:r>
            <a:rPr lang="en-US" sz="1500" kern="1200" dirty="0" err="1" smtClean="0"/>
            <a:t>kesehatan</a:t>
          </a:r>
          <a:r>
            <a:rPr lang="en-US" sz="1500" kern="1200" dirty="0" smtClean="0"/>
            <a:t> </a:t>
          </a:r>
          <a:r>
            <a:rPr lang="en-US" sz="1500" kern="1200" dirty="0" err="1" smtClean="0"/>
            <a:t>ibu</a:t>
          </a:r>
          <a:r>
            <a:rPr lang="en-US" sz="1500" kern="1200" dirty="0" smtClean="0"/>
            <a:t> </a:t>
          </a:r>
          <a:r>
            <a:rPr lang="en-US" sz="1500" kern="1200" dirty="0" err="1" smtClean="0"/>
            <a:t>dan</a:t>
          </a:r>
          <a:r>
            <a:rPr lang="en-US" sz="1500" kern="1200" dirty="0" smtClean="0"/>
            <a:t> </a:t>
          </a:r>
          <a:r>
            <a:rPr lang="en-US" sz="1500" kern="1200" dirty="0" err="1" smtClean="0"/>
            <a:t>anak</a:t>
          </a:r>
          <a:endParaRPr lang="en-US" sz="1500" kern="1200" dirty="0"/>
        </a:p>
      </dsp:txBody>
      <dsp:txXfrm>
        <a:off x="2159074" y="1874095"/>
        <a:ext cx="1754013" cy="1052408"/>
      </dsp:txXfrm>
    </dsp:sp>
    <dsp:sp modelId="{3D568A1C-5623-4427-8AC5-AC205F9A6B02}">
      <dsp:nvSpPr>
        <dsp:cNvPr id="0" name=""/>
        <dsp:cNvSpPr/>
      </dsp:nvSpPr>
      <dsp:spPr>
        <a:xfrm>
          <a:off x="6068725" y="2354580"/>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355790"/>
              <a:satOff val="-33433"/>
              <a:lumOff val="2412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6245051" y="2398282"/>
        <a:ext cx="20171" cy="4034"/>
      </dsp:txXfrm>
    </dsp:sp>
    <dsp:sp modelId="{7785CD7C-B375-4BB6-BA5B-AB45F63A812C}">
      <dsp:nvSpPr>
        <dsp:cNvPr id="0" name=""/>
        <dsp:cNvSpPr/>
      </dsp:nvSpPr>
      <dsp:spPr>
        <a:xfrm>
          <a:off x="4316511" y="1874095"/>
          <a:ext cx="1754013" cy="1052408"/>
        </a:xfrm>
        <a:prstGeom prst="rect">
          <a:avLst/>
        </a:prstGeom>
        <a:solidFill>
          <a:schemeClr val="accent3">
            <a:shade val="80000"/>
            <a:hueOff val="320081"/>
            <a:satOff val="-30469"/>
            <a:lumOff val="22676"/>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Pengawasan</a:t>
          </a:r>
          <a:r>
            <a:rPr lang="en-US" sz="1500" kern="1200" dirty="0" smtClean="0"/>
            <a:t> </a:t>
          </a:r>
          <a:r>
            <a:rPr lang="en-US" sz="1500" kern="1200" dirty="0" err="1" smtClean="0"/>
            <a:t>sanitasi</a:t>
          </a:r>
          <a:r>
            <a:rPr lang="en-US" sz="1500" kern="1200" dirty="0" smtClean="0"/>
            <a:t> </a:t>
          </a:r>
          <a:r>
            <a:rPr lang="en-US" sz="1500" kern="1200" dirty="0" err="1" smtClean="0"/>
            <a:t>tempat-tempat</a:t>
          </a:r>
          <a:r>
            <a:rPr lang="en-US" sz="1500" kern="1200" dirty="0" smtClean="0"/>
            <a:t> </a:t>
          </a:r>
          <a:r>
            <a:rPr lang="en-US" sz="1500" kern="1200" dirty="0" err="1" smtClean="0"/>
            <a:t>umum</a:t>
          </a:r>
          <a:endParaRPr lang="en-US" sz="1500" kern="1200" dirty="0"/>
        </a:p>
      </dsp:txBody>
      <dsp:txXfrm>
        <a:off x="4316511" y="1874095"/>
        <a:ext cx="1754013" cy="1052408"/>
      </dsp:txXfrm>
    </dsp:sp>
    <dsp:sp modelId="{B74FF639-54B4-4A3B-9A36-EB0D2504E94E}">
      <dsp:nvSpPr>
        <dsp:cNvPr id="0" name=""/>
        <dsp:cNvSpPr/>
      </dsp:nvSpPr>
      <dsp:spPr>
        <a:xfrm>
          <a:off x="878644" y="2924704"/>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3">
              <a:shade val="90000"/>
              <a:hueOff val="415089"/>
              <a:satOff val="-39005"/>
              <a:lumOff val="2814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3952678" y="3109098"/>
        <a:ext cx="324243" cy="4034"/>
      </dsp:txXfrm>
    </dsp:sp>
    <dsp:sp modelId="{8E7669F4-5F12-4D34-87D7-4A364D875319}">
      <dsp:nvSpPr>
        <dsp:cNvPr id="0" name=""/>
        <dsp:cNvSpPr/>
      </dsp:nvSpPr>
      <dsp:spPr>
        <a:xfrm>
          <a:off x="6473948" y="1874095"/>
          <a:ext cx="1754013" cy="1052408"/>
        </a:xfrm>
        <a:prstGeom prst="rect">
          <a:avLst/>
        </a:prstGeom>
        <a:solidFill>
          <a:schemeClr val="accent3">
            <a:shade val="80000"/>
            <a:hueOff val="373428"/>
            <a:satOff val="-35547"/>
            <a:lumOff val="26456"/>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Pembinaan</a:t>
          </a:r>
          <a:r>
            <a:rPr lang="en-US" sz="1500" kern="1200" dirty="0" smtClean="0"/>
            <a:t> </a:t>
          </a:r>
          <a:r>
            <a:rPr lang="en-US" sz="1500" kern="1200" dirty="0" err="1" smtClean="0"/>
            <a:t>gizi</a:t>
          </a:r>
          <a:r>
            <a:rPr lang="en-US" sz="1500" kern="1200" dirty="0" smtClean="0"/>
            <a:t> </a:t>
          </a:r>
          <a:r>
            <a:rPr lang="en-US" sz="1500" kern="1200" dirty="0" err="1" smtClean="0"/>
            <a:t>masyarakat</a:t>
          </a:r>
          <a:endParaRPr lang="en-US" sz="1500" kern="1200" dirty="0"/>
        </a:p>
      </dsp:txBody>
      <dsp:txXfrm>
        <a:off x="6473948" y="1874095"/>
        <a:ext cx="1754013" cy="1052408"/>
      </dsp:txXfrm>
    </dsp:sp>
    <dsp:sp modelId="{31E0D533-E689-408D-B10A-A66C4A9A76B0}">
      <dsp:nvSpPr>
        <dsp:cNvPr id="0" name=""/>
        <dsp:cNvSpPr/>
      </dsp:nvSpPr>
      <dsp:spPr>
        <a:xfrm>
          <a:off x="1753851" y="3810411"/>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474387"/>
              <a:satOff val="-44577"/>
              <a:lumOff val="3216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1930177" y="3854114"/>
        <a:ext cx="20171" cy="4034"/>
      </dsp:txXfrm>
    </dsp:sp>
    <dsp:sp modelId="{380F4953-2EAD-482E-86CD-2859057646C3}">
      <dsp:nvSpPr>
        <dsp:cNvPr id="0" name=""/>
        <dsp:cNvSpPr/>
      </dsp:nvSpPr>
      <dsp:spPr>
        <a:xfrm>
          <a:off x="1637" y="3329927"/>
          <a:ext cx="1754013" cy="1052408"/>
        </a:xfrm>
        <a:prstGeom prst="rect">
          <a:avLst/>
        </a:prstGeom>
        <a:solidFill>
          <a:schemeClr val="accent3">
            <a:shade val="80000"/>
            <a:hueOff val="426775"/>
            <a:satOff val="-40626"/>
            <a:lumOff val="3023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Pengawasan</a:t>
          </a:r>
          <a:r>
            <a:rPr lang="en-US" sz="1500" kern="1200" dirty="0" smtClean="0"/>
            <a:t> </a:t>
          </a:r>
          <a:r>
            <a:rPr lang="en-US" sz="1500" kern="1200" dirty="0" err="1" smtClean="0"/>
            <a:t>obat</a:t>
          </a:r>
          <a:r>
            <a:rPr lang="en-US" sz="1500" kern="1200" dirty="0" smtClean="0"/>
            <a:t> </a:t>
          </a:r>
          <a:r>
            <a:rPr lang="en-US" sz="1500" kern="1200" dirty="0" err="1" smtClean="0"/>
            <a:t>dan</a:t>
          </a:r>
          <a:r>
            <a:rPr lang="en-US" sz="1500" kern="1200" dirty="0" smtClean="0"/>
            <a:t> </a:t>
          </a:r>
          <a:r>
            <a:rPr lang="en-US" sz="1500" kern="1200" dirty="0" err="1" smtClean="0"/>
            <a:t>minuman</a:t>
          </a:r>
          <a:endParaRPr lang="en-US" sz="1500" kern="1200" dirty="0"/>
        </a:p>
      </dsp:txBody>
      <dsp:txXfrm>
        <a:off x="1637" y="3329927"/>
        <a:ext cx="1754013" cy="1052408"/>
      </dsp:txXfrm>
    </dsp:sp>
    <dsp:sp modelId="{474717BF-C416-46CA-B024-26ABD22BA4FA}">
      <dsp:nvSpPr>
        <dsp:cNvPr id="0" name=""/>
        <dsp:cNvSpPr/>
      </dsp:nvSpPr>
      <dsp:spPr>
        <a:xfrm>
          <a:off x="3911288" y="3810411"/>
          <a:ext cx="372823" cy="91440"/>
        </a:xfrm>
        <a:custGeom>
          <a:avLst/>
          <a:gdLst/>
          <a:ahLst/>
          <a:cxnLst/>
          <a:rect l="0" t="0" r="0" b="0"/>
          <a:pathLst>
            <a:path>
              <a:moveTo>
                <a:pt x="0" y="45720"/>
              </a:moveTo>
              <a:lnTo>
                <a:pt x="372823" y="45720"/>
              </a:lnTo>
            </a:path>
          </a:pathLst>
        </a:custGeom>
        <a:noFill/>
        <a:ln w="9525" cap="flat" cmpd="sng" algn="ctr">
          <a:solidFill>
            <a:schemeClr val="accent3">
              <a:shade val="90000"/>
              <a:hueOff val="533686"/>
              <a:satOff val="-50149"/>
              <a:lumOff val="3618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087614" y="3854114"/>
        <a:ext cx="20171" cy="4034"/>
      </dsp:txXfrm>
    </dsp:sp>
    <dsp:sp modelId="{91083ECC-B658-48FA-A3CA-5A6A15FF1B1B}">
      <dsp:nvSpPr>
        <dsp:cNvPr id="0" name=""/>
        <dsp:cNvSpPr/>
      </dsp:nvSpPr>
      <dsp:spPr>
        <a:xfrm>
          <a:off x="2159074" y="3329927"/>
          <a:ext cx="1754013" cy="1052408"/>
        </a:xfrm>
        <a:prstGeom prst="rect">
          <a:avLst/>
        </a:prstGeom>
        <a:solidFill>
          <a:schemeClr val="accent3">
            <a:shade val="80000"/>
            <a:hueOff val="480122"/>
            <a:satOff val="-45704"/>
            <a:lumOff val="3401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Pembinaan</a:t>
          </a:r>
          <a:r>
            <a:rPr lang="en-US" sz="1500" kern="1200" dirty="0" smtClean="0"/>
            <a:t> </a:t>
          </a:r>
          <a:r>
            <a:rPr lang="en-US" sz="1500" kern="1200" dirty="0" err="1" smtClean="0"/>
            <a:t>peran</a:t>
          </a:r>
          <a:r>
            <a:rPr lang="en-US" sz="1500" kern="1200" dirty="0" smtClean="0"/>
            <a:t> </a:t>
          </a:r>
          <a:r>
            <a:rPr lang="en-US" sz="1500" kern="1200" dirty="0" err="1" smtClean="0"/>
            <a:t>serta</a:t>
          </a:r>
          <a:r>
            <a:rPr lang="en-US" sz="1500" kern="1200" dirty="0" smtClean="0"/>
            <a:t> </a:t>
          </a:r>
          <a:r>
            <a:rPr lang="en-US" sz="1500" kern="1200" dirty="0" err="1" smtClean="0"/>
            <a:t>masyarakat</a:t>
          </a:r>
          <a:endParaRPr lang="id-ID" sz="1500" kern="1200" dirty="0"/>
        </a:p>
      </dsp:txBody>
      <dsp:txXfrm>
        <a:off x="2159074" y="3329927"/>
        <a:ext cx="1754013" cy="1052408"/>
      </dsp:txXfrm>
    </dsp:sp>
    <dsp:sp modelId="{72CC6DC8-DA5D-4B1E-A33B-C1D0EA763A2D}">
      <dsp:nvSpPr>
        <dsp:cNvPr id="0" name=""/>
        <dsp:cNvSpPr/>
      </dsp:nvSpPr>
      <dsp:spPr>
        <a:xfrm>
          <a:off x="4316511" y="3329927"/>
          <a:ext cx="1754013" cy="1052408"/>
        </a:xfrm>
        <a:prstGeom prst="rect">
          <a:avLst/>
        </a:prstGeom>
        <a:solidFill>
          <a:schemeClr val="accent3">
            <a:shade val="80000"/>
            <a:hueOff val="533469"/>
            <a:satOff val="-50782"/>
            <a:lumOff val="3779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smtClean="0"/>
            <a:t>dan sebagainya </a:t>
          </a:r>
          <a:endParaRPr lang="id-ID" sz="1500" kern="1200" dirty="0"/>
        </a:p>
      </dsp:txBody>
      <dsp:txXfrm>
        <a:off x="4316511" y="3329927"/>
        <a:ext cx="1754013" cy="105240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C151AA-7C5E-4C19-AE2B-170F73F3FEB8}">
      <dsp:nvSpPr>
        <dsp:cNvPr id="0" name=""/>
        <dsp:cNvSpPr/>
      </dsp:nvSpPr>
      <dsp:spPr>
        <a:xfrm>
          <a:off x="3003803" y="2577403"/>
          <a:ext cx="2221992" cy="2221992"/>
        </a:xfrm>
        <a:prstGeom prst="ellipse">
          <a:avLst/>
        </a:prstGeom>
        <a:gradFill rotWithShape="0">
          <a:gsLst>
            <a:gs pos="0">
              <a:schemeClr val="accent5">
                <a:shade val="60000"/>
                <a:hueOff val="0"/>
                <a:satOff val="0"/>
                <a:lumOff val="0"/>
                <a:alphaOff val="0"/>
                <a:shade val="45000"/>
                <a:satMod val="155000"/>
              </a:schemeClr>
            </a:gs>
            <a:gs pos="60000">
              <a:schemeClr val="accent5">
                <a:shade val="60000"/>
                <a:hueOff val="0"/>
                <a:satOff val="0"/>
                <a:lumOff val="0"/>
                <a:alphaOff val="0"/>
                <a:shade val="95000"/>
                <a:satMod val="150000"/>
              </a:schemeClr>
            </a:gs>
            <a:gs pos="100000">
              <a:schemeClr val="accent5">
                <a:shade val="6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a:t>Derajat</a:t>
          </a:r>
          <a:r>
            <a:rPr lang="en-US" sz="1800" kern="1200" dirty="0"/>
            <a:t>  </a:t>
          </a:r>
          <a:r>
            <a:rPr lang="en-US" sz="1800" kern="1200" dirty="0" err="1"/>
            <a:t>Kesehatan</a:t>
          </a:r>
          <a:endParaRPr lang="en-US" sz="1800" kern="1200" dirty="0"/>
        </a:p>
      </dsp:txBody>
      <dsp:txXfrm>
        <a:off x="3003803" y="2577403"/>
        <a:ext cx="2221992" cy="2221992"/>
      </dsp:txXfrm>
    </dsp:sp>
    <dsp:sp modelId="{4FA413BD-D16A-4843-8841-90C47A372B71}">
      <dsp:nvSpPr>
        <dsp:cNvPr id="0" name=""/>
        <dsp:cNvSpPr/>
      </dsp:nvSpPr>
      <dsp:spPr>
        <a:xfrm rot="11700000">
          <a:off x="1052342" y="2807651"/>
          <a:ext cx="1914313" cy="633267"/>
        </a:xfrm>
        <a:prstGeom prst="leftArrow">
          <a:avLst>
            <a:gd name="adj1" fmla="val 60000"/>
            <a:gd name="adj2" fmla="val 50000"/>
          </a:avLst>
        </a:prstGeom>
        <a:gradFill rotWithShape="0">
          <a:gsLst>
            <a:gs pos="0">
              <a:schemeClr val="accent5">
                <a:shade val="90000"/>
                <a:hueOff val="0"/>
                <a:satOff val="0"/>
                <a:lumOff val="0"/>
                <a:alphaOff val="0"/>
                <a:shade val="45000"/>
                <a:satMod val="155000"/>
              </a:schemeClr>
            </a:gs>
            <a:gs pos="60000">
              <a:schemeClr val="accent5">
                <a:shade val="90000"/>
                <a:hueOff val="0"/>
                <a:satOff val="0"/>
                <a:lumOff val="0"/>
                <a:alphaOff val="0"/>
                <a:shade val="95000"/>
                <a:satMod val="150000"/>
              </a:schemeClr>
            </a:gs>
            <a:gs pos="100000">
              <a:schemeClr val="accent5">
                <a:shade val="9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1C57C3D-7F5E-4439-9F23-14D152E5A2D2}">
      <dsp:nvSpPr>
        <dsp:cNvPr id="0" name=""/>
        <dsp:cNvSpPr/>
      </dsp:nvSpPr>
      <dsp:spPr>
        <a:xfrm>
          <a:off x="29510" y="2032198"/>
          <a:ext cx="2110892" cy="1688713"/>
        </a:xfrm>
        <a:prstGeom prst="roundRect">
          <a:avLst>
            <a:gd name="adj" fmla="val 10000"/>
          </a:avLst>
        </a:prstGeom>
        <a:gradFill rotWithShape="0">
          <a:gsLst>
            <a:gs pos="0">
              <a:schemeClr val="accent5">
                <a:shade val="50000"/>
                <a:hueOff val="0"/>
                <a:satOff val="0"/>
                <a:lumOff val="0"/>
                <a:alphaOff val="0"/>
                <a:shade val="45000"/>
                <a:satMod val="155000"/>
              </a:schemeClr>
            </a:gs>
            <a:gs pos="60000">
              <a:schemeClr val="accent5">
                <a:shade val="50000"/>
                <a:hueOff val="0"/>
                <a:satOff val="0"/>
                <a:lumOff val="0"/>
                <a:alphaOff val="0"/>
                <a:shade val="95000"/>
                <a:satMod val="150000"/>
              </a:schemeClr>
            </a:gs>
            <a:gs pos="100000">
              <a:schemeClr val="accent5">
                <a:shade val="5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err="1"/>
            <a:t>Faktor</a:t>
          </a:r>
          <a:r>
            <a:rPr lang="en-US" sz="1400" kern="1200" dirty="0"/>
            <a:t> </a:t>
          </a:r>
          <a:r>
            <a:rPr lang="id-ID" sz="1400" kern="1200" dirty="0" smtClean="0"/>
            <a:t>Keturunan</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Herediter</a:t>
          </a:r>
          <a:endParaRPr lang="en-US" sz="1400" kern="1200" dirty="0"/>
        </a:p>
      </dsp:txBody>
      <dsp:txXfrm>
        <a:off x="29510" y="2032198"/>
        <a:ext cx="2110892" cy="1688713"/>
      </dsp:txXfrm>
    </dsp:sp>
    <dsp:sp modelId="{3022047D-9067-4527-9FFA-4CEB7709FB2D}">
      <dsp:nvSpPr>
        <dsp:cNvPr id="0" name=""/>
        <dsp:cNvSpPr/>
      </dsp:nvSpPr>
      <dsp:spPr>
        <a:xfrm rot="14700000">
          <a:off x="2236518" y="1396406"/>
          <a:ext cx="1914313" cy="633267"/>
        </a:xfrm>
        <a:prstGeom prst="leftArrow">
          <a:avLst>
            <a:gd name="adj1" fmla="val 60000"/>
            <a:gd name="adj2" fmla="val 50000"/>
          </a:avLst>
        </a:prstGeom>
        <a:gradFill rotWithShape="0">
          <a:gsLst>
            <a:gs pos="0">
              <a:schemeClr val="accent5">
                <a:shade val="90000"/>
                <a:hueOff val="-122407"/>
                <a:satOff val="-8377"/>
                <a:lumOff val="20864"/>
                <a:alphaOff val="0"/>
                <a:shade val="45000"/>
                <a:satMod val="155000"/>
              </a:schemeClr>
            </a:gs>
            <a:gs pos="60000">
              <a:schemeClr val="accent5">
                <a:shade val="90000"/>
                <a:hueOff val="-122407"/>
                <a:satOff val="-8377"/>
                <a:lumOff val="20864"/>
                <a:alphaOff val="0"/>
                <a:shade val="95000"/>
                <a:satMod val="150000"/>
              </a:schemeClr>
            </a:gs>
            <a:gs pos="100000">
              <a:schemeClr val="accent5">
                <a:shade val="90000"/>
                <a:hueOff val="-122407"/>
                <a:satOff val="-8377"/>
                <a:lumOff val="2086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43CD118-CB11-45A3-9139-03B93820B37C}">
      <dsp:nvSpPr>
        <dsp:cNvPr id="0" name=""/>
        <dsp:cNvSpPr/>
      </dsp:nvSpPr>
      <dsp:spPr>
        <a:xfrm>
          <a:off x="1733716" y="1204"/>
          <a:ext cx="2110892" cy="1688713"/>
        </a:xfrm>
        <a:prstGeom prst="roundRect">
          <a:avLst>
            <a:gd name="adj" fmla="val 10000"/>
          </a:avLst>
        </a:prstGeom>
        <a:gradFill rotWithShape="0">
          <a:gsLst>
            <a:gs pos="0">
              <a:schemeClr val="accent5">
                <a:shade val="50000"/>
                <a:hueOff val="-120115"/>
                <a:satOff val="-8824"/>
                <a:lumOff val="23969"/>
                <a:alphaOff val="0"/>
                <a:shade val="45000"/>
                <a:satMod val="155000"/>
              </a:schemeClr>
            </a:gs>
            <a:gs pos="60000">
              <a:schemeClr val="accent5">
                <a:shade val="50000"/>
                <a:hueOff val="-120115"/>
                <a:satOff val="-8824"/>
                <a:lumOff val="23969"/>
                <a:alphaOff val="0"/>
                <a:shade val="95000"/>
                <a:satMod val="150000"/>
              </a:schemeClr>
            </a:gs>
            <a:gs pos="100000">
              <a:schemeClr val="accent5">
                <a:shade val="50000"/>
                <a:hueOff val="-120115"/>
                <a:satOff val="-8824"/>
                <a:lumOff val="23969"/>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err="1"/>
            <a:t>Faktor</a:t>
          </a:r>
          <a:r>
            <a:rPr lang="en-US" sz="1400" kern="1200" dirty="0"/>
            <a:t> </a:t>
          </a:r>
          <a:r>
            <a:rPr lang="en-US" sz="1400" kern="1200" dirty="0" err="1"/>
            <a:t>Pelayanan</a:t>
          </a:r>
          <a:r>
            <a:rPr lang="en-US" sz="1400" kern="1200" dirty="0"/>
            <a:t> </a:t>
          </a:r>
          <a:r>
            <a:rPr lang="en-US" sz="1400" kern="1200" dirty="0" err="1"/>
            <a:t>Kesehatan</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Promotif</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Preventif</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Kuratif</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Rehabilitatif</a:t>
          </a:r>
          <a:endParaRPr lang="en-US" sz="1400" kern="1200" dirty="0"/>
        </a:p>
      </dsp:txBody>
      <dsp:txXfrm>
        <a:off x="1733716" y="1204"/>
        <a:ext cx="2110892" cy="1688713"/>
      </dsp:txXfrm>
    </dsp:sp>
    <dsp:sp modelId="{7696C7A8-A69B-458E-9785-6E3E4F6C27FF}">
      <dsp:nvSpPr>
        <dsp:cNvPr id="0" name=""/>
        <dsp:cNvSpPr/>
      </dsp:nvSpPr>
      <dsp:spPr>
        <a:xfrm rot="17700000">
          <a:off x="4078768" y="1396406"/>
          <a:ext cx="1914313" cy="633267"/>
        </a:xfrm>
        <a:prstGeom prst="leftArrow">
          <a:avLst>
            <a:gd name="adj1" fmla="val 60000"/>
            <a:gd name="adj2" fmla="val 50000"/>
          </a:avLst>
        </a:prstGeom>
        <a:gradFill rotWithShape="0">
          <a:gsLst>
            <a:gs pos="0">
              <a:schemeClr val="accent5">
                <a:shade val="90000"/>
                <a:hueOff val="-244814"/>
                <a:satOff val="-16755"/>
                <a:lumOff val="41727"/>
                <a:alphaOff val="0"/>
                <a:shade val="45000"/>
                <a:satMod val="155000"/>
              </a:schemeClr>
            </a:gs>
            <a:gs pos="60000">
              <a:schemeClr val="accent5">
                <a:shade val="90000"/>
                <a:hueOff val="-244814"/>
                <a:satOff val="-16755"/>
                <a:lumOff val="41727"/>
                <a:alphaOff val="0"/>
                <a:shade val="95000"/>
                <a:satMod val="150000"/>
              </a:schemeClr>
            </a:gs>
            <a:gs pos="100000">
              <a:schemeClr val="accent5">
                <a:shade val="90000"/>
                <a:hueOff val="-244814"/>
                <a:satOff val="-16755"/>
                <a:lumOff val="4172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D668744-3496-4E6C-A729-A636623EB8A3}">
      <dsp:nvSpPr>
        <dsp:cNvPr id="0" name=""/>
        <dsp:cNvSpPr/>
      </dsp:nvSpPr>
      <dsp:spPr>
        <a:xfrm>
          <a:off x="4384990" y="1204"/>
          <a:ext cx="2110892" cy="1688713"/>
        </a:xfrm>
        <a:prstGeom prst="roundRect">
          <a:avLst>
            <a:gd name="adj" fmla="val 10000"/>
          </a:avLst>
        </a:prstGeom>
        <a:gradFill rotWithShape="0">
          <a:gsLst>
            <a:gs pos="0">
              <a:schemeClr val="accent5">
                <a:shade val="50000"/>
                <a:hueOff val="-240231"/>
                <a:satOff val="-17647"/>
                <a:lumOff val="47939"/>
                <a:alphaOff val="0"/>
                <a:shade val="45000"/>
                <a:satMod val="155000"/>
              </a:schemeClr>
            </a:gs>
            <a:gs pos="60000">
              <a:schemeClr val="accent5">
                <a:shade val="50000"/>
                <a:hueOff val="-240231"/>
                <a:satOff val="-17647"/>
                <a:lumOff val="47939"/>
                <a:alphaOff val="0"/>
                <a:shade val="95000"/>
                <a:satMod val="150000"/>
              </a:schemeClr>
            </a:gs>
            <a:gs pos="100000">
              <a:schemeClr val="accent5">
                <a:shade val="50000"/>
                <a:hueOff val="-240231"/>
                <a:satOff val="-17647"/>
                <a:lumOff val="47939"/>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err="1"/>
            <a:t>Faktor</a:t>
          </a:r>
          <a:r>
            <a:rPr lang="en-US" sz="1400" kern="1200" dirty="0"/>
            <a:t> </a:t>
          </a:r>
          <a:r>
            <a:rPr lang="en-US" sz="1400" kern="1200" dirty="0" err="1"/>
            <a:t>Perilaku</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Sikap</a:t>
          </a:r>
          <a:r>
            <a:rPr lang="en-US" sz="1400" kern="1200" dirty="0"/>
            <a:t> </a:t>
          </a:r>
        </a:p>
        <a:p>
          <a:pPr lvl="0" algn="ctr" defTabSz="622300">
            <a:lnSpc>
              <a:spcPct val="90000"/>
            </a:lnSpc>
            <a:spcBef>
              <a:spcPct val="0"/>
            </a:spcBef>
            <a:spcAft>
              <a:spcPct val="35000"/>
            </a:spcAft>
          </a:pPr>
          <a:r>
            <a:rPr lang="en-US" sz="1400" kern="1200" dirty="0"/>
            <a:t>- Gaya </a:t>
          </a:r>
          <a:r>
            <a:rPr lang="en-US" sz="1400" kern="1200" dirty="0" err="1"/>
            <a:t>Hidup</a:t>
          </a:r>
          <a:endParaRPr lang="en-US" sz="1400" kern="1200" dirty="0"/>
        </a:p>
      </dsp:txBody>
      <dsp:txXfrm>
        <a:off x="4384990" y="1204"/>
        <a:ext cx="2110892" cy="1688713"/>
      </dsp:txXfrm>
    </dsp:sp>
    <dsp:sp modelId="{E58F2C9D-4286-449A-A40C-312A24DD26EA}">
      <dsp:nvSpPr>
        <dsp:cNvPr id="0" name=""/>
        <dsp:cNvSpPr/>
      </dsp:nvSpPr>
      <dsp:spPr>
        <a:xfrm rot="20700000">
          <a:off x="5262944" y="2807651"/>
          <a:ext cx="1914313" cy="633267"/>
        </a:xfrm>
        <a:prstGeom prst="leftArrow">
          <a:avLst>
            <a:gd name="adj1" fmla="val 60000"/>
            <a:gd name="adj2" fmla="val 50000"/>
          </a:avLst>
        </a:prstGeom>
        <a:gradFill rotWithShape="0">
          <a:gsLst>
            <a:gs pos="0">
              <a:schemeClr val="accent5">
                <a:shade val="90000"/>
                <a:hueOff val="-122407"/>
                <a:satOff val="-8377"/>
                <a:lumOff val="20864"/>
                <a:alphaOff val="0"/>
                <a:shade val="45000"/>
                <a:satMod val="155000"/>
              </a:schemeClr>
            </a:gs>
            <a:gs pos="60000">
              <a:schemeClr val="accent5">
                <a:shade val="90000"/>
                <a:hueOff val="-122407"/>
                <a:satOff val="-8377"/>
                <a:lumOff val="20864"/>
                <a:alphaOff val="0"/>
                <a:shade val="95000"/>
                <a:satMod val="150000"/>
              </a:schemeClr>
            </a:gs>
            <a:gs pos="100000">
              <a:schemeClr val="accent5">
                <a:shade val="90000"/>
                <a:hueOff val="-122407"/>
                <a:satOff val="-8377"/>
                <a:lumOff val="2086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0BF54C3-E853-4CBE-80DC-3D887D364C5D}">
      <dsp:nvSpPr>
        <dsp:cNvPr id="0" name=""/>
        <dsp:cNvSpPr/>
      </dsp:nvSpPr>
      <dsp:spPr>
        <a:xfrm>
          <a:off x="6089196" y="2032198"/>
          <a:ext cx="2110892" cy="1688713"/>
        </a:xfrm>
        <a:prstGeom prst="roundRect">
          <a:avLst>
            <a:gd name="adj" fmla="val 10000"/>
          </a:avLst>
        </a:prstGeom>
        <a:gradFill rotWithShape="0">
          <a:gsLst>
            <a:gs pos="0">
              <a:schemeClr val="accent5">
                <a:shade val="50000"/>
                <a:hueOff val="-120115"/>
                <a:satOff val="-8824"/>
                <a:lumOff val="23969"/>
                <a:alphaOff val="0"/>
                <a:shade val="45000"/>
                <a:satMod val="155000"/>
              </a:schemeClr>
            </a:gs>
            <a:gs pos="60000">
              <a:schemeClr val="accent5">
                <a:shade val="50000"/>
                <a:hueOff val="-120115"/>
                <a:satOff val="-8824"/>
                <a:lumOff val="23969"/>
                <a:alphaOff val="0"/>
                <a:shade val="95000"/>
                <a:satMod val="150000"/>
              </a:schemeClr>
            </a:gs>
            <a:gs pos="100000">
              <a:schemeClr val="accent5">
                <a:shade val="50000"/>
                <a:hueOff val="-120115"/>
                <a:satOff val="-8824"/>
                <a:lumOff val="23969"/>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smtClean="0"/>
            <a:t>Faktor Lingkungan</a:t>
          </a:r>
        </a:p>
        <a:p>
          <a:pPr lvl="0" algn="ctr" defTabSz="622300">
            <a:lnSpc>
              <a:spcPct val="90000"/>
            </a:lnSpc>
            <a:spcBef>
              <a:spcPct val="0"/>
            </a:spcBef>
            <a:spcAft>
              <a:spcPct val="35000"/>
            </a:spcAft>
          </a:pPr>
          <a:r>
            <a:rPr lang="en-US" sz="1400" kern="1200" smtClean="0"/>
            <a:t>- Fisik</a:t>
          </a:r>
        </a:p>
        <a:p>
          <a:pPr lvl="0" algn="ctr" defTabSz="622300">
            <a:lnSpc>
              <a:spcPct val="90000"/>
            </a:lnSpc>
            <a:spcBef>
              <a:spcPct val="0"/>
            </a:spcBef>
            <a:spcAft>
              <a:spcPct val="35000"/>
            </a:spcAft>
          </a:pPr>
          <a:r>
            <a:rPr lang="en-US" sz="1400" kern="1200" smtClean="0"/>
            <a:t>- Biologis</a:t>
          </a:r>
        </a:p>
        <a:p>
          <a:pPr lvl="0" algn="ctr" defTabSz="622300">
            <a:lnSpc>
              <a:spcPct val="90000"/>
            </a:lnSpc>
            <a:spcBef>
              <a:spcPct val="0"/>
            </a:spcBef>
            <a:spcAft>
              <a:spcPct val="35000"/>
            </a:spcAft>
          </a:pPr>
          <a:r>
            <a:rPr lang="en-US" sz="1400" kern="1200" smtClean="0"/>
            <a:t>- Sosio Kultural</a:t>
          </a:r>
        </a:p>
        <a:p>
          <a:pPr lvl="0" algn="ctr" defTabSz="622300">
            <a:lnSpc>
              <a:spcPct val="90000"/>
            </a:lnSpc>
            <a:spcBef>
              <a:spcPct val="0"/>
            </a:spcBef>
            <a:spcAft>
              <a:spcPct val="35000"/>
            </a:spcAft>
          </a:pPr>
          <a:endParaRPr lang="en-US" sz="1400" kern="1200" dirty="0"/>
        </a:p>
      </dsp:txBody>
      <dsp:txXfrm>
        <a:off x="6089196" y="2032198"/>
        <a:ext cx="2110892" cy="168871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F9B125-53C1-4D9D-946F-FBDCB271211F}">
      <dsp:nvSpPr>
        <dsp:cNvPr id="0" name=""/>
        <dsp:cNvSpPr/>
      </dsp:nvSpPr>
      <dsp:spPr>
        <a:xfrm>
          <a:off x="0" y="547812"/>
          <a:ext cx="7620000" cy="1134000"/>
        </a:xfrm>
        <a:prstGeom prst="rect">
          <a:avLst/>
        </a:prstGeom>
        <a:solidFill>
          <a:schemeClr val="lt1">
            <a:alpha val="90000"/>
            <a:hueOff val="0"/>
            <a:satOff val="0"/>
            <a:lumOff val="0"/>
            <a:alphaOff val="0"/>
          </a:schemeClr>
        </a:solidFill>
        <a:ln w="425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1397" tIns="749808" rIns="591397" bIns="128016" numCol="1" spcCol="1270" anchor="t" anchorCtr="0">
          <a:noAutofit/>
        </a:bodyPr>
        <a:lstStyle/>
        <a:p>
          <a:pPr marL="171450" lvl="1" indent="-171450" algn="l" defTabSz="800100" rtl="0">
            <a:lnSpc>
              <a:spcPct val="90000"/>
            </a:lnSpc>
            <a:spcBef>
              <a:spcPct val="0"/>
            </a:spcBef>
            <a:spcAft>
              <a:spcPct val="15000"/>
            </a:spcAft>
            <a:buChar char="••"/>
          </a:pPr>
          <a:r>
            <a:rPr lang="id-ID" sz="1800" kern="1200" dirty="0" smtClean="0"/>
            <a:t>Preventif : Kelompok orang dengan risiko tinggi</a:t>
          </a:r>
          <a:endParaRPr lang="id-ID" sz="1800" kern="1200" dirty="0"/>
        </a:p>
      </dsp:txBody>
      <dsp:txXfrm>
        <a:off x="0" y="547812"/>
        <a:ext cx="7620000" cy="1134000"/>
      </dsp:txXfrm>
    </dsp:sp>
    <dsp:sp modelId="{CC0A4324-6F25-441D-A506-58BF7F5D7EDF}">
      <dsp:nvSpPr>
        <dsp:cNvPr id="0" name=""/>
        <dsp:cNvSpPr/>
      </dsp:nvSpPr>
      <dsp:spPr>
        <a:xfrm>
          <a:off x="381000" y="16452"/>
          <a:ext cx="5334000" cy="1062720"/>
        </a:xfrm>
        <a:prstGeom prst="roundRect">
          <a:avLst/>
        </a:prstGeom>
        <a:solidFill>
          <a:schemeClr val="accent5">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l" defTabSz="1066800" rtl="0">
            <a:lnSpc>
              <a:spcPct val="90000"/>
            </a:lnSpc>
            <a:spcBef>
              <a:spcPct val="0"/>
            </a:spcBef>
            <a:spcAft>
              <a:spcPct val="35000"/>
            </a:spcAft>
          </a:pPr>
          <a:r>
            <a:rPr lang="id-ID" sz="2400" kern="1200" dirty="0" smtClean="0"/>
            <a:t>Promotif : Kelompok Masyarakat sehat</a:t>
          </a:r>
          <a:endParaRPr lang="id-ID" sz="2400" kern="1200" dirty="0"/>
        </a:p>
      </dsp:txBody>
      <dsp:txXfrm>
        <a:off x="381000" y="16452"/>
        <a:ext cx="5334000" cy="1062720"/>
      </dsp:txXfrm>
    </dsp:sp>
    <dsp:sp modelId="{9F121996-D092-4105-8446-BECA91C461BB}">
      <dsp:nvSpPr>
        <dsp:cNvPr id="0" name=""/>
        <dsp:cNvSpPr/>
      </dsp:nvSpPr>
      <dsp:spPr>
        <a:xfrm>
          <a:off x="0" y="2407572"/>
          <a:ext cx="7620000" cy="1389150"/>
        </a:xfrm>
        <a:prstGeom prst="rect">
          <a:avLst/>
        </a:prstGeom>
        <a:solidFill>
          <a:schemeClr val="lt1">
            <a:alpha val="90000"/>
            <a:hueOff val="0"/>
            <a:satOff val="0"/>
            <a:lumOff val="0"/>
            <a:alphaOff val="0"/>
          </a:schemeClr>
        </a:solidFill>
        <a:ln w="42500" cap="flat" cmpd="sng" algn="ctr">
          <a:solidFill>
            <a:schemeClr val="accent5">
              <a:hueOff val="-14019296"/>
              <a:satOff val="20613"/>
              <a:lumOff val="176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1397" tIns="749808" rIns="591397" bIns="128016" numCol="1" spcCol="1270" anchor="t" anchorCtr="0">
          <a:noAutofit/>
        </a:bodyPr>
        <a:lstStyle/>
        <a:p>
          <a:pPr marL="171450" lvl="1" indent="-171450" algn="l" defTabSz="800100" rtl="0">
            <a:lnSpc>
              <a:spcPct val="90000"/>
            </a:lnSpc>
            <a:spcBef>
              <a:spcPct val="0"/>
            </a:spcBef>
            <a:spcAft>
              <a:spcPct val="15000"/>
            </a:spcAft>
            <a:buChar char="••"/>
          </a:pPr>
          <a:r>
            <a:rPr lang="id-ID" sz="1800" kern="1200" dirty="0" smtClean="0"/>
            <a:t>Rehabilitatif : Kelompok orang yang baru sembuh dari penyakit</a:t>
          </a:r>
          <a:endParaRPr lang="id-ID" sz="1800" kern="1200" dirty="0"/>
        </a:p>
      </dsp:txBody>
      <dsp:txXfrm>
        <a:off x="0" y="2407572"/>
        <a:ext cx="7620000" cy="1389150"/>
      </dsp:txXfrm>
    </dsp:sp>
    <dsp:sp modelId="{F319945A-AE2F-4DAD-B98D-A7D62D763547}">
      <dsp:nvSpPr>
        <dsp:cNvPr id="0" name=""/>
        <dsp:cNvSpPr/>
      </dsp:nvSpPr>
      <dsp:spPr>
        <a:xfrm>
          <a:off x="381000" y="1876212"/>
          <a:ext cx="5334000" cy="1062720"/>
        </a:xfrm>
        <a:prstGeom prst="roundRect">
          <a:avLst/>
        </a:prstGeom>
        <a:solidFill>
          <a:schemeClr val="accent5">
            <a:hueOff val="-14019296"/>
            <a:satOff val="20613"/>
            <a:lumOff val="1764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l" defTabSz="1066800" rtl="0">
            <a:lnSpc>
              <a:spcPct val="90000"/>
            </a:lnSpc>
            <a:spcBef>
              <a:spcPct val="0"/>
            </a:spcBef>
            <a:spcAft>
              <a:spcPct val="35000"/>
            </a:spcAft>
          </a:pPr>
          <a:r>
            <a:rPr lang="id-ID" sz="2400" kern="1200" dirty="0" smtClean="0"/>
            <a:t>Kuratif : Kelompok orang sakit (Pasien)</a:t>
          </a:r>
          <a:endParaRPr lang="id-ID" sz="2400" kern="1200" dirty="0"/>
        </a:p>
      </dsp:txBody>
      <dsp:txXfrm>
        <a:off x="381000" y="1876212"/>
        <a:ext cx="5334000" cy="106272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5531E0-42D1-4675-9ACE-7259BB08EF35}">
      <dsp:nvSpPr>
        <dsp:cNvPr id="0" name=""/>
        <dsp:cNvSpPr/>
      </dsp:nvSpPr>
      <dsp:spPr>
        <a:xfrm rot="10800000">
          <a:off x="2056199" y="723176"/>
          <a:ext cx="5442280" cy="2741599"/>
        </a:xfrm>
        <a:prstGeom prst="homePlate">
          <a:avLst/>
        </a:prstGeom>
        <a:solidFill>
          <a:schemeClr val="accent5">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69" tIns="182880" rIns="341376" bIns="182880" numCol="1" spcCol="1270" anchor="ctr" anchorCtr="0">
          <a:noAutofit/>
        </a:bodyPr>
        <a:lstStyle/>
        <a:p>
          <a:pPr lvl="0" algn="ctr" defTabSz="2133600" rtl="0">
            <a:lnSpc>
              <a:spcPct val="90000"/>
            </a:lnSpc>
            <a:spcBef>
              <a:spcPct val="0"/>
            </a:spcBef>
            <a:spcAft>
              <a:spcPct val="35000"/>
            </a:spcAft>
          </a:pPr>
          <a:r>
            <a:rPr lang="id-ID" sz="4800" kern="1200" dirty="0" smtClean="0"/>
            <a:t>Peranan Tenaga Kesehatan</a:t>
          </a:r>
          <a:endParaRPr lang="id-ID" sz="4800" kern="1200" dirty="0"/>
        </a:p>
      </dsp:txBody>
      <dsp:txXfrm rot="10800000">
        <a:off x="2056199" y="723176"/>
        <a:ext cx="5442280" cy="2741599"/>
      </dsp:txXfrm>
    </dsp:sp>
    <dsp:sp modelId="{40545077-0582-4DA0-9A1C-773DBA7971CF}">
      <dsp:nvSpPr>
        <dsp:cNvPr id="0" name=""/>
        <dsp:cNvSpPr/>
      </dsp:nvSpPr>
      <dsp:spPr>
        <a:xfrm>
          <a:off x="685399" y="723176"/>
          <a:ext cx="2741599" cy="2741599"/>
        </a:xfrm>
        <a:prstGeom prst="ellipse">
          <a:avLst/>
        </a:prstGeom>
        <a:blipFill rotWithShape="0">
          <a:blip xmlns:r="http://schemas.openxmlformats.org/officeDocument/2006/relationships" r:embed="rId1"/>
          <a:stretch>
            <a:fillRect/>
          </a:stretch>
        </a:blip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D87DDD-485C-4039-B820-78CB40B7A7AD}">
      <dsp:nvSpPr>
        <dsp:cNvPr id="0" name=""/>
        <dsp:cNvSpPr/>
      </dsp:nvSpPr>
      <dsp:spPr>
        <a:xfrm>
          <a:off x="0" y="649236"/>
          <a:ext cx="7696200" cy="327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7D1ED7B-5C4B-471F-9E3E-A400433748B5}">
      <dsp:nvSpPr>
        <dsp:cNvPr id="0" name=""/>
        <dsp:cNvSpPr/>
      </dsp:nvSpPr>
      <dsp:spPr>
        <a:xfrm>
          <a:off x="537467" y="0"/>
          <a:ext cx="6587046" cy="877839"/>
        </a:xfrm>
        <a:prstGeom prst="roundRect">
          <a:avLst/>
        </a:prstGeom>
        <a:solidFill>
          <a:schemeClr val="accent5"/>
        </a:solidFill>
        <a:ln w="42500" cap="flat" cmpd="sng" algn="ctr">
          <a:solidFill>
            <a:schemeClr val="accent5">
              <a:shade val="50000"/>
            </a:schemeClr>
          </a:solidFill>
          <a:prstDash val="solid"/>
        </a:ln>
        <a:effectLst/>
        <a:scene3d>
          <a:camera prst="orthographicFront"/>
          <a:lightRig rig="threePt" dir="t">
            <a:rot lat="0" lon="0" rev="7500000"/>
          </a:lightRig>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03629" tIns="0" rIns="203629" bIns="0" numCol="1" spcCol="1270" anchor="ctr" anchorCtr="0">
          <a:noAutofit/>
        </a:bodyPr>
        <a:lstStyle/>
        <a:p>
          <a:pPr lvl="0" algn="just" defTabSz="800100">
            <a:lnSpc>
              <a:spcPct val="90000"/>
            </a:lnSpc>
            <a:spcBef>
              <a:spcPct val="0"/>
            </a:spcBef>
            <a:spcAft>
              <a:spcPct val="35000"/>
            </a:spcAft>
          </a:pPr>
          <a:r>
            <a:rPr lang="en-US" sz="1800" kern="1200" dirty="0" err="1">
              <a:sym typeface="Wingdings" pitchFamily="2" charset="2"/>
            </a:rPr>
            <a:t>M</a:t>
          </a:r>
          <a:r>
            <a:rPr lang="en-US" sz="1800" kern="1200" dirty="0" err="1"/>
            <a:t>asyarakat</a:t>
          </a:r>
          <a:r>
            <a:rPr lang="en-US" sz="1800" kern="1200" dirty="0"/>
            <a:t> </a:t>
          </a:r>
          <a:r>
            <a:rPr lang="en-US" sz="1800" kern="1200" dirty="0" err="1"/>
            <a:t>belum</a:t>
          </a:r>
          <a:r>
            <a:rPr lang="en-US" sz="1800" kern="1200" dirty="0"/>
            <a:t> </a:t>
          </a:r>
          <a:r>
            <a:rPr lang="en-US" sz="1800" kern="1200" dirty="0" err="1"/>
            <a:t>terlalu</a:t>
          </a:r>
          <a:r>
            <a:rPr lang="en-US" sz="1800" kern="1200" dirty="0"/>
            <a:t> </a:t>
          </a:r>
          <a:r>
            <a:rPr lang="en-US" sz="1800" kern="1200" dirty="0" err="1"/>
            <a:t>memahami</a:t>
          </a:r>
          <a:r>
            <a:rPr lang="en-US" sz="1800" kern="1200" dirty="0"/>
            <a:t> </a:t>
          </a:r>
          <a:r>
            <a:rPr lang="en-US" sz="1800" kern="1200" dirty="0" err="1"/>
            <a:t>arti</a:t>
          </a:r>
          <a:r>
            <a:rPr lang="en-US" sz="1800" kern="1200" dirty="0"/>
            <a:t> </a:t>
          </a:r>
          <a:r>
            <a:rPr lang="en-US" sz="1800" kern="1200" dirty="0" err="1"/>
            <a:t>pentingnya</a:t>
          </a:r>
          <a:r>
            <a:rPr lang="en-US" sz="1800" kern="1200" dirty="0"/>
            <a:t> </a:t>
          </a:r>
          <a:r>
            <a:rPr lang="en-US" sz="1800" kern="1200" dirty="0" err="1"/>
            <a:t>kesehatan</a:t>
          </a:r>
          <a:r>
            <a:rPr lang="en-US" sz="1800" kern="1200" dirty="0"/>
            <a:t> </a:t>
          </a:r>
          <a:r>
            <a:rPr lang="en-US" sz="1800" kern="1200" dirty="0" err="1"/>
            <a:t>dalam</a:t>
          </a:r>
          <a:r>
            <a:rPr lang="en-US" sz="1800" kern="1200" dirty="0"/>
            <a:t> </a:t>
          </a:r>
          <a:r>
            <a:rPr lang="en-US" sz="1800" kern="1200" dirty="0" err="1"/>
            <a:t>kehidupannya</a:t>
          </a:r>
          <a:r>
            <a:rPr lang="en-US" sz="1800" kern="1200" dirty="0"/>
            <a:t> </a:t>
          </a:r>
          <a:r>
            <a:rPr lang="en-US" sz="1800" kern="1200" dirty="0" err="1"/>
            <a:t>sehari-hari</a:t>
          </a:r>
          <a:endParaRPr lang="en-US" kern="1200" dirty="0"/>
        </a:p>
      </dsp:txBody>
      <dsp:txXfrm>
        <a:off x="537467" y="0"/>
        <a:ext cx="6587046" cy="877839"/>
      </dsp:txXfrm>
    </dsp:sp>
    <dsp:sp modelId="{2E0B0429-8B54-4196-AFE4-AA1FCB4DEB78}">
      <dsp:nvSpPr>
        <dsp:cNvPr id="0" name=""/>
        <dsp:cNvSpPr/>
      </dsp:nvSpPr>
      <dsp:spPr>
        <a:xfrm>
          <a:off x="0" y="1639842"/>
          <a:ext cx="7696200" cy="9009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97311" tIns="270764" rIns="597311" bIns="128016"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err="1"/>
            <a:t>Tujuan</a:t>
          </a:r>
          <a:r>
            <a:rPr lang="en-US" sz="1800" kern="1200" dirty="0"/>
            <a:t> </a:t>
          </a:r>
          <a:r>
            <a:rPr lang="en-US" sz="1800" kern="1200" dirty="0" err="1"/>
            <a:t>awalnya</a:t>
          </a:r>
          <a:r>
            <a:rPr lang="en-US" sz="1800" kern="1200" dirty="0"/>
            <a:t> </a:t>
          </a:r>
          <a:r>
            <a:rPr lang="en-US" sz="1800" kern="1200" dirty="0" err="1"/>
            <a:t>tidak</a:t>
          </a:r>
          <a:r>
            <a:rPr lang="en-US" sz="1800" kern="1200" dirty="0"/>
            <a:t> </a:t>
          </a:r>
          <a:r>
            <a:rPr lang="en-US" sz="1800" kern="1200" dirty="0" err="1"/>
            <a:t>untuk</a:t>
          </a:r>
          <a:r>
            <a:rPr lang="en-US" sz="1800" kern="1200" dirty="0"/>
            <a:t> </a:t>
          </a:r>
          <a:r>
            <a:rPr lang="en-US" sz="1800" kern="1200" dirty="0" err="1"/>
            <a:t>kesehatan</a:t>
          </a:r>
          <a:r>
            <a:rPr lang="en-US" sz="1800" kern="1200" dirty="0"/>
            <a:t> </a:t>
          </a:r>
          <a:r>
            <a:rPr lang="en-US" sz="1800" kern="1200" dirty="0" err="1"/>
            <a:t>tetapi</a:t>
          </a:r>
          <a:r>
            <a:rPr lang="en-US" sz="1800" kern="1200" dirty="0"/>
            <a:t> </a:t>
          </a:r>
          <a:r>
            <a:rPr lang="en-US" sz="1800" kern="1200" dirty="0" err="1"/>
            <a:t>karena</a:t>
          </a:r>
          <a:r>
            <a:rPr lang="en-US" sz="1800" kern="1200" dirty="0"/>
            <a:t> </a:t>
          </a:r>
          <a:r>
            <a:rPr lang="en-US" sz="1800" kern="1200" dirty="0" err="1"/>
            <a:t>limbah</a:t>
          </a:r>
          <a:r>
            <a:rPr lang="en-US" sz="1800" kern="1200" dirty="0"/>
            <a:t> </a:t>
          </a:r>
          <a:r>
            <a:rPr lang="en-US" sz="1800" kern="1200" dirty="0" err="1"/>
            <a:t>menimbulkan</a:t>
          </a:r>
          <a:r>
            <a:rPr lang="en-US" sz="1800" kern="1200" dirty="0"/>
            <a:t> </a:t>
          </a:r>
          <a:r>
            <a:rPr lang="en-US" sz="1800" kern="1200" dirty="0" err="1"/>
            <a:t>bau</a:t>
          </a:r>
          <a:r>
            <a:rPr lang="en-US" sz="1800" kern="1200" dirty="0"/>
            <a:t> </a:t>
          </a:r>
          <a:r>
            <a:rPr lang="en-US" sz="1800" kern="1200" dirty="0" err="1"/>
            <a:t>tidak</a:t>
          </a:r>
          <a:r>
            <a:rPr lang="en-US" sz="1800" kern="1200" dirty="0"/>
            <a:t> </a:t>
          </a:r>
          <a:r>
            <a:rPr lang="en-US" sz="1800" kern="1200" dirty="0" err="1"/>
            <a:t>sedap</a:t>
          </a:r>
          <a:endParaRPr lang="en-US" kern="1200" dirty="0"/>
        </a:p>
      </dsp:txBody>
      <dsp:txXfrm>
        <a:off x="0" y="1639842"/>
        <a:ext cx="7696200" cy="900900"/>
      </dsp:txXfrm>
    </dsp:sp>
    <dsp:sp modelId="{A8B89892-B854-4930-BCDA-1EC2C94A89A8}">
      <dsp:nvSpPr>
        <dsp:cNvPr id="0" name=""/>
        <dsp:cNvSpPr/>
      </dsp:nvSpPr>
      <dsp:spPr>
        <a:xfrm>
          <a:off x="536944" y="1036269"/>
          <a:ext cx="6587046" cy="868729"/>
        </a:xfrm>
        <a:prstGeom prst="roundRect">
          <a:avLst/>
        </a:prstGeom>
        <a:solidFill>
          <a:schemeClr val="accent5"/>
        </a:solidFill>
        <a:ln w="42500" cap="flat" cmpd="sng" algn="ctr">
          <a:solidFill>
            <a:schemeClr val="accent5">
              <a:shade val="50000"/>
            </a:schemeClr>
          </a:solidFill>
          <a:prstDash val="solid"/>
        </a:ln>
        <a:effectLst/>
        <a:scene3d>
          <a:camera prst="orthographicFront"/>
          <a:lightRig rig="threePt" dir="t">
            <a:rot lat="0" lon="0" rev="7500000"/>
          </a:lightRig>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03629" tIns="0" rIns="203629" bIns="0" numCol="1" spcCol="1270" anchor="ctr" anchorCtr="0">
          <a:noAutofit/>
        </a:bodyPr>
        <a:lstStyle/>
        <a:p>
          <a:pPr lvl="0" algn="l" defTabSz="800100">
            <a:lnSpc>
              <a:spcPct val="90000"/>
            </a:lnSpc>
            <a:spcBef>
              <a:spcPct val="0"/>
            </a:spcBef>
            <a:spcAft>
              <a:spcPct val="35000"/>
            </a:spcAft>
          </a:pPr>
          <a:r>
            <a:rPr lang="en-US" sz="1800" kern="1200" dirty="0" err="1"/>
            <a:t>Adanya</a:t>
          </a:r>
          <a:r>
            <a:rPr lang="en-US" sz="1800" kern="1200" dirty="0"/>
            <a:t> </a:t>
          </a:r>
          <a:r>
            <a:rPr lang="en-US" sz="1800" kern="1200" dirty="0" err="1"/>
            <a:t>peraturan</a:t>
          </a:r>
          <a:r>
            <a:rPr lang="en-US" sz="1800" kern="1200" dirty="0"/>
            <a:t> </a:t>
          </a:r>
          <a:r>
            <a:rPr lang="en-US" sz="1800" kern="1200" dirty="0" err="1"/>
            <a:t>tertulis</a:t>
          </a:r>
          <a:r>
            <a:rPr lang="en-US" sz="1800" kern="1200" dirty="0"/>
            <a:t> yang </a:t>
          </a:r>
          <a:r>
            <a:rPr lang="en-US" sz="1800" kern="1200" dirty="0" err="1"/>
            <a:t>mengatur</a:t>
          </a:r>
          <a:r>
            <a:rPr lang="en-US" sz="1800" kern="1200" dirty="0"/>
            <a:t> </a:t>
          </a:r>
          <a:r>
            <a:rPr lang="en-US" sz="1800" kern="1200" dirty="0" err="1"/>
            <a:t>pembuangan</a:t>
          </a:r>
          <a:r>
            <a:rPr lang="en-US" sz="1800" kern="1200" dirty="0"/>
            <a:t> </a:t>
          </a:r>
          <a:r>
            <a:rPr lang="en-US" sz="1800" kern="1200" dirty="0" err="1"/>
            <a:t>limbah</a:t>
          </a:r>
          <a:r>
            <a:rPr lang="en-US" sz="1800" kern="1200" dirty="0"/>
            <a:t> </a:t>
          </a:r>
          <a:r>
            <a:rPr lang="en-US" sz="1800" kern="1200" dirty="0" err="1"/>
            <a:t>kotoran</a:t>
          </a:r>
          <a:r>
            <a:rPr lang="en-US" sz="1800" kern="1200" dirty="0"/>
            <a:t> </a:t>
          </a:r>
          <a:endParaRPr lang="en-US" kern="1200" dirty="0"/>
        </a:p>
      </dsp:txBody>
      <dsp:txXfrm>
        <a:off x="536944" y="1036269"/>
        <a:ext cx="6587046" cy="868729"/>
      </dsp:txXfrm>
    </dsp:sp>
    <dsp:sp modelId="{5B619E87-BF55-4F6D-A7D7-924CB2784D41}">
      <dsp:nvSpPr>
        <dsp:cNvPr id="0" name=""/>
        <dsp:cNvSpPr/>
      </dsp:nvSpPr>
      <dsp:spPr>
        <a:xfrm>
          <a:off x="0" y="3621038"/>
          <a:ext cx="7696200" cy="9009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97311" tIns="270764" rIns="597311"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t>upaya</a:t>
          </a:r>
          <a:r>
            <a:rPr lang="en-US" sz="1800" kern="1200" dirty="0"/>
            <a:t> </a:t>
          </a:r>
          <a:r>
            <a:rPr lang="en-US" sz="1800" kern="1200" dirty="0" err="1"/>
            <a:t>pemecahan</a:t>
          </a:r>
          <a:r>
            <a:rPr lang="en-US" sz="1800" kern="1200" dirty="0"/>
            <a:t> </a:t>
          </a:r>
          <a:r>
            <a:rPr lang="en-US" sz="1800" kern="1200" dirty="0" err="1"/>
            <a:t>masalah</a:t>
          </a:r>
          <a:r>
            <a:rPr lang="en-US" sz="1800" kern="1200" dirty="0"/>
            <a:t> </a:t>
          </a:r>
          <a:r>
            <a:rPr lang="en-US" sz="1800" kern="1200" dirty="0" err="1"/>
            <a:t>secara</a:t>
          </a:r>
          <a:r>
            <a:rPr lang="en-US" sz="1800" kern="1200" dirty="0"/>
            <a:t> </a:t>
          </a:r>
          <a:r>
            <a:rPr lang="en-US" sz="1800" kern="1200" dirty="0" err="1"/>
            <a:t>menyeluruh</a:t>
          </a:r>
          <a:r>
            <a:rPr lang="en-US" sz="1800" kern="1200" dirty="0"/>
            <a:t> </a:t>
          </a:r>
          <a:r>
            <a:rPr lang="en-US" sz="1800" kern="1200" dirty="0" err="1"/>
            <a:t>belum</a:t>
          </a:r>
          <a:r>
            <a:rPr lang="en-US" sz="1800" kern="1200" dirty="0"/>
            <a:t> </a:t>
          </a:r>
          <a:r>
            <a:rPr lang="en-US" sz="1800" kern="1200" dirty="0" err="1"/>
            <a:t>dilakukan</a:t>
          </a:r>
          <a:endParaRPr lang="en-US" kern="1200" dirty="0"/>
        </a:p>
      </dsp:txBody>
      <dsp:txXfrm>
        <a:off x="0" y="3621038"/>
        <a:ext cx="7696200" cy="900900"/>
      </dsp:txXfrm>
    </dsp:sp>
    <dsp:sp modelId="{1097B347-CB32-407B-ABBA-4411F8DFEDD9}">
      <dsp:nvSpPr>
        <dsp:cNvPr id="0" name=""/>
        <dsp:cNvSpPr/>
      </dsp:nvSpPr>
      <dsp:spPr>
        <a:xfrm>
          <a:off x="600805" y="2554239"/>
          <a:ext cx="6647943" cy="1068909"/>
        </a:xfrm>
        <a:prstGeom prst="roundRect">
          <a:avLst/>
        </a:prstGeom>
        <a:solidFill>
          <a:schemeClr val="accent5"/>
        </a:solidFill>
        <a:ln w="42500" cap="flat" cmpd="sng" algn="ctr">
          <a:solidFill>
            <a:schemeClr val="accent5">
              <a:shade val="50000"/>
            </a:schemeClr>
          </a:solidFill>
          <a:prstDash val="solid"/>
        </a:ln>
        <a:effectLst/>
        <a:scene3d>
          <a:camera prst="orthographicFront"/>
          <a:lightRig rig="threePt" dir="t">
            <a:rot lat="0" lon="0" rev="7500000"/>
          </a:lightRig>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03629" tIns="0" rIns="203629" bIns="0" numCol="1" spcCol="1270" anchor="ctr" anchorCtr="0">
          <a:noAutofit/>
        </a:bodyPr>
        <a:lstStyle/>
        <a:p>
          <a:pPr lvl="0" algn="l" defTabSz="800100">
            <a:lnSpc>
              <a:spcPct val="90000"/>
            </a:lnSpc>
            <a:spcBef>
              <a:spcPct val="0"/>
            </a:spcBef>
            <a:spcAft>
              <a:spcPct val="35000"/>
            </a:spcAft>
          </a:pPr>
          <a:r>
            <a:rPr lang="en-US" sz="1800" kern="1200" dirty="0"/>
            <a:t>Makin </a:t>
          </a:r>
          <a:r>
            <a:rPr lang="en-US" sz="1800" kern="1200" dirty="0" err="1"/>
            <a:t>menyadari</a:t>
          </a:r>
          <a:r>
            <a:rPr lang="en-US" sz="1800" kern="1200" dirty="0"/>
            <a:t> </a:t>
          </a:r>
          <a:r>
            <a:rPr lang="en-US" sz="1800" kern="1200" dirty="0" err="1"/>
            <a:t>pentingnya</a:t>
          </a:r>
          <a:r>
            <a:rPr lang="en-US" sz="1800" kern="1200" dirty="0"/>
            <a:t> </a:t>
          </a:r>
          <a:r>
            <a:rPr lang="en-US" sz="1800" kern="1200" dirty="0" err="1"/>
            <a:t>kesehatan</a:t>
          </a:r>
          <a:r>
            <a:rPr lang="en-US" sz="1800" kern="1200" dirty="0"/>
            <a:t> </a:t>
          </a:r>
          <a:r>
            <a:rPr lang="en-US" sz="1800" kern="1200" dirty="0" err="1"/>
            <a:t>masyarakat</a:t>
          </a:r>
          <a:r>
            <a:rPr lang="en-US" sz="1800" kern="1200" dirty="0"/>
            <a:t> </a:t>
          </a:r>
          <a:r>
            <a:rPr lang="en-US" sz="1800" kern="1200" dirty="0" err="1"/>
            <a:t>setelah</a:t>
          </a:r>
          <a:r>
            <a:rPr lang="en-US" sz="1800" kern="1200" dirty="0"/>
            <a:t> </a:t>
          </a:r>
          <a:r>
            <a:rPr lang="en-US" sz="1800" kern="1200" dirty="0" err="1" smtClean="0"/>
            <a:t>timbulnya</a:t>
          </a:r>
          <a:r>
            <a:rPr lang="en-US" sz="1800" kern="1200" dirty="0" smtClean="0"/>
            <a:t> </a:t>
          </a:r>
          <a:r>
            <a:rPr lang="en-US" sz="1800" kern="1200" dirty="0" err="1"/>
            <a:t>berbagai</a:t>
          </a:r>
          <a:r>
            <a:rPr lang="en-US" sz="1800" kern="1200" dirty="0"/>
            <a:t> </a:t>
          </a:r>
          <a:r>
            <a:rPr lang="en-US" sz="1800" kern="1200" dirty="0" err="1"/>
            <a:t>macam</a:t>
          </a:r>
          <a:r>
            <a:rPr lang="en-US" sz="1800" kern="1200" dirty="0"/>
            <a:t> </a:t>
          </a:r>
          <a:r>
            <a:rPr lang="en-US" sz="1800" kern="1200" dirty="0" err="1"/>
            <a:t>penyakit</a:t>
          </a:r>
          <a:r>
            <a:rPr lang="en-US" sz="1800" kern="1200" dirty="0"/>
            <a:t> </a:t>
          </a:r>
          <a:r>
            <a:rPr lang="en-US" sz="1800" kern="1200" dirty="0" err="1"/>
            <a:t>menular</a:t>
          </a:r>
          <a:endParaRPr lang="en-US" sz="1800" kern="1200" dirty="0"/>
        </a:p>
      </dsp:txBody>
      <dsp:txXfrm>
        <a:off x="600805" y="2554239"/>
        <a:ext cx="6647943" cy="106890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0D8EEB-8B2A-43DE-93AC-81B4DECFECE2}">
      <dsp:nvSpPr>
        <dsp:cNvPr id="0" name=""/>
        <dsp:cNvSpPr/>
      </dsp:nvSpPr>
      <dsp:spPr>
        <a:xfrm>
          <a:off x="0" y="35483"/>
          <a:ext cx="6956027" cy="957733"/>
        </a:xfrm>
        <a:prstGeom prst="roundRect">
          <a:avLst>
            <a:gd name="adj" fmla="val 10000"/>
          </a:avLst>
        </a:prstGeom>
        <a:gradFill rotWithShape="1">
          <a:gsLst>
            <a:gs pos="0">
              <a:schemeClr val="accent5">
                <a:tint val="65000"/>
                <a:satMod val="270000"/>
              </a:schemeClr>
            </a:gs>
            <a:gs pos="25000">
              <a:schemeClr val="accent5">
                <a:tint val="60000"/>
                <a:satMod val="300000"/>
              </a:schemeClr>
            </a:gs>
            <a:gs pos="100000">
              <a:schemeClr val="accent5">
                <a:tint val="29000"/>
                <a:satMod val="400000"/>
              </a:schemeClr>
            </a:gs>
          </a:gsLst>
          <a:lin ang="16200000" scaled="1"/>
        </a:gradFill>
        <a:ln w="9525" cap="flat" cmpd="sng" algn="ctr">
          <a:solidFill>
            <a:schemeClr val="accent5">
              <a:satMod val="15000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Periode</a:t>
          </a:r>
          <a:r>
            <a:rPr lang="en-US" sz="1800" kern="1200" dirty="0"/>
            <a:t> </a:t>
          </a:r>
          <a:r>
            <a:rPr lang="en-US" sz="1800" kern="1200" dirty="0" err="1"/>
            <a:t>ini</a:t>
          </a:r>
          <a:r>
            <a:rPr lang="en-US" sz="1800" kern="1200" dirty="0"/>
            <a:t> </a:t>
          </a:r>
          <a:r>
            <a:rPr lang="en-US" sz="1800" kern="1200" dirty="0" err="1"/>
            <a:t>masalah</a:t>
          </a:r>
          <a:r>
            <a:rPr lang="en-US" sz="1800" kern="1200" dirty="0"/>
            <a:t> </a:t>
          </a:r>
          <a:r>
            <a:rPr lang="en-US" sz="1800" kern="1200" dirty="0" err="1"/>
            <a:t>penyakit</a:t>
          </a:r>
          <a:r>
            <a:rPr lang="en-US" sz="1800" kern="1200" dirty="0"/>
            <a:t> </a:t>
          </a:r>
          <a:r>
            <a:rPr lang="en-US" sz="1800" kern="1200" dirty="0" err="1"/>
            <a:t>merupakan</a:t>
          </a:r>
          <a:r>
            <a:rPr lang="en-US" sz="1800" kern="1200" dirty="0"/>
            <a:t> </a:t>
          </a:r>
          <a:r>
            <a:rPr lang="en-US" sz="1800" kern="1200" dirty="0" err="1"/>
            <a:t>masalah</a:t>
          </a:r>
          <a:r>
            <a:rPr lang="en-US" sz="1800" kern="1200" dirty="0"/>
            <a:t> yang </a:t>
          </a:r>
          <a:r>
            <a:rPr lang="en-US" sz="1800" kern="1200" dirty="0" err="1"/>
            <a:t>komplek</a:t>
          </a:r>
          <a:endParaRPr lang="en-US" kern="1200" dirty="0"/>
        </a:p>
      </dsp:txBody>
      <dsp:txXfrm>
        <a:off x="0" y="35483"/>
        <a:ext cx="5556309" cy="957733"/>
      </dsp:txXfrm>
    </dsp:sp>
    <dsp:sp modelId="{849118A0-7DBE-490B-A103-2820F62DE85D}">
      <dsp:nvSpPr>
        <dsp:cNvPr id="0" name=""/>
        <dsp:cNvSpPr/>
      </dsp:nvSpPr>
      <dsp:spPr>
        <a:xfrm>
          <a:off x="533425" y="1066798"/>
          <a:ext cx="6956027" cy="1577147"/>
        </a:xfrm>
        <a:prstGeom prst="roundRect">
          <a:avLst>
            <a:gd name="adj" fmla="val 10000"/>
          </a:avLst>
        </a:prstGeom>
        <a:gradFill rotWithShape="1">
          <a:gsLst>
            <a:gs pos="0">
              <a:schemeClr val="accent5">
                <a:tint val="65000"/>
                <a:satMod val="270000"/>
              </a:schemeClr>
            </a:gs>
            <a:gs pos="25000">
              <a:schemeClr val="accent5">
                <a:tint val="60000"/>
                <a:satMod val="300000"/>
              </a:schemeClr>
            </a:gs>
            <a:gs pos="100000">
              <a:schemeClr val="accent5">
                <a:tint val="29000"/>
                <a:satMod val="400000"/>
              </a:schemeClr>
            </a:gs>
          </a:gsLst>
          <a:lin ang="16200000" scaled="1"/>
        </a:gradFill>
        <a:ln w="9525" cap="flat" cmpd="sng" algn="ctr">
          <a:solidFill>
            <a:schemeClr val="accent5">
              <a:satMod val="15000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err="1"/>
            <a:t>Mulai</a:t>
          </a:r>
          <a:r>
            <a:rPr lang="en-US" sz="1400" kern="1200" dirty="0"/>
            <a:t> </a:t>
          </a:r>
          <a:r>
            <a:rPr lang="en-US" sz="1400" kern="1200" dirty="0" err="1"/>
            <a:t>ditemukan</a:t>
          </a:r>
          <a:r>
            <a:rPr lang="en-US" sz="1400" kern="1200" dirty="0"/>
            <a:t> </a:t>
          </a:r>
          <a:r>
            <a:rPr lang="en-US" sz="1400" kern="1200" dirty="0" err="1"/>
            <a:t>penyebab-penyebab</a:t>
          </a:r>
          <a:r>
            <a:rPr lang="en-US" sz="1400" kern="1200" dirty="0"/>
            <a:t> </a:t>
          </a:r>
          <a:r>
            <a:rPr lang="en-US" sz="1400" kern="1200" dirty="0" err="1"/>
            <a:t>penyakit</a:t>
          </a:r>
          <a:r>
            <a:rPr lang="en-US" sz="1400" kern="1200" dirty="0"/>
            <a:t> </a:t>
          </a:r>
          <a:r>
            <a:rPr lang="en-US" sz="1400" kern="1200" dirty="0" err="1"/>
            <a:t>dan</a:t>
          </a:r>
          <a:r>
            <a:rPr lang="en-US" sz="1400" kern="1200" dirty="0"/>
            <a:t> </a:t>
          </a:r>
          <a:r>
            <a:rPr lang="en-US" sz="1400" kern="1200" dirty="0" err="1"/>
            <a:t>vaksin</a:t>
          </a:r>
          <a:r>
            <a:rPr lang="en-US" sz="1400" kern="1200" dirty="0"/>
            <a:t> </a:t>
          </a:r>
          <a:r>
            <a:rPr lang="en-US" sz="1400" kern="1200" dirty="0" err="1"/>
            <a:t>sebagai</a:t>
          </a:r>
          <a:r>
            <a:rPr lang="en-US" sz="1400" kern="1200" dirty="0"/>
            <a:t> </a:t>
          </a:r>
          <a:r>
            <a:rPr lang="en-US" sz="1400" kern="1200" dirty="0" err="1"/>
            <a:t>pencegah</a:t>
          </a:r>
          <a:endParaRPr lang="en-US" sz="1400" kern="1200" dirty="0"/>
        </a:p>
        <a:p>
          <a:pPr lvl="0" algn="l" defTabSz="622300">
            <a:lnSpc>
              <a:spcPct val="90000"/>
            </a:lnSpc>
            <a:spcBef>
              <a:spcPct val="0"/>
            </a:spcBef>
            <a:spcAft>
              <a:spcPct val="35000"/>
            </a:spcAft>
          </a:pPr>
          <a:r>
            <a:rPr lang="en-US" sz="1400" kern="1200" dirty="0" err="1"/>
            <a:t>Lous</a:t>
          </a:r>
          <a:r>
            <a:rPr lang="en-US" sz="1400" kern="1200" dirty="0"/>
            <a:t> Pasteur </a:t>
          </a:r>
          <a:r>
            <a:rPr lang="en-US" sz="1400" kern="1200" dirty="0">
              <a:sym typeface="Wingdings" pitchFamily="2" charset="2"/>
            </a:rPr>
            <a:t></a:t>
          </a:r>
          <a:r>
            <a:rPr lang="en-US" sz="1400" kern="1200" dirty="0"/>
            <a:t> </a:t>
          </a:r>
          <a:r>
            <a:rPr lang="en-US" sz="1400" kern="1200" dirty="0" err="1"/>
            <a:t>vaksin</a:t>
          </a:r>
          <a:r>
            <a:rPr lang="en-US" sz="1400" kern="1200" dirty="0"/>
            <a:t> </a:t>
          </a:r>
          <a:r>
            <a:rPr lang="en-US" sz="1400" kern="1200" dirty="0" err="1"/>
            <a:t>pencegah</a:t>
          </a:r>
          <a:r>
            <a:rPr lang="en-US" sz="1400" kern="1200" dirty="0"/>
            <a:t> </a:t>
          </a:r>
          <a:r>
            <a:rPr lang="en-US" sz="1400" kern="1200" dirty="0" err="1"/>
            <a:t>cacar</a:t>
          </a:r>
          <a:endParaRPr lang="en-US" sz="1400" kern="1200" dirty="0"/>
        </a:p>
        <a:p>
          <a:pPr lvl="0" algn="l" defTabSz="622300">
            <a:lnSpc>
              <a:spcPct val="90000"/>
            </a:lnSpc>
            <a:spcBef>
              <a:spcPct val="0"/>
            </a:spcBef>
            <a:spcAft>
              <a:spcPct val="35000"/>
            </a:spcAft>
          </a:pPr>
          <a:r>
            <a:rPr lang="en-US" sz="1400" kern="1200" dirty="0" err="1"/>
            <a:t>Josep</a:t>
          </a:r>
          <a:r>
            <a:rPr lang="en-US" sz="1400" kern="1200" dirty="0"/>
            <a:t> Lister </a:t>
          </a:r>
          <a:r>
            <a:rPr lang="en-US" sz="1400" kern="1200" dirty="0">
              <a:sym typeface="Wingdings" pitchFamily="2" charset="2"/>
            </a:rPr>
            <a:t></a:t>
          </a:r>
          <a:r>
            <a:rPr lang="en-US" sz="1400" kern="1200" dirty="0"/>
            <a:t> </a:t>
          </a:r>
          <a:r>
            <a:rPr lang="en-US" sz="1400" kern="1200" dirty="0" err="1"/>
            <a:t>asam</a:t>
          </a:r>
          <a:r>
            <a:rPr lang="en-US" sz="1400" kern="1200" dirty="0"/>
            <a:t> </a:t>
          </a:r>
          <a:r>
            <a:rPr lang="en-US" sz="1400" kern="1200" dirty="0" err="1"/>
            <a:t>karbol</a:t>
          </a:r>
          <a:r>
            <a:rPr lang="en-US" sz="1400" kern="1200" dirty="0"/>
            <a:t> </a:t>
          </a:r>
          <a:r>
            <a:rPr lang="en-US" sz="1400" kern="1200" dirty="0" err="1"/>
            <a:t>untuk</a:t>
          </a:r>
          <a:r>
            <a:rPr lang="en-US" sz="1400" kern="1200" dirty="0"/>
            <a:t> </a:t>
          </a:r>
          <a:r>
            <a:rPr lang="en-US" sz="1400" kern="1200" dirty="0" err="1"/>
            <a:t>sterilisasi</a:t>
          </a:r>
          <a:r>
            <a:rPr lang="en-US" sz="1400" kern="1200" dirty="0"/>
            <a:t> </a:t>
          </a:r>
          <a:r>
            <a:rPr lang="en-US" sz="1400" kern="1200" dirty="0" err="1"/>
            <a:t>ruang</a:t>
          </a:r>
          <a:r>
            <a:rPr lang="en-US" sz="1400" kern="1200" dirty="0"/>
            <a:t> </a:t>
          </a:r>
          <a:r>
            <a:rPr lang="en-US" sz="1400" kern="1200" dirty="0" err="1"/>
            <a:t>operasi</a:t>
          </a:r>
          <a:r>
            <a:rPr lang="en-US" sz="1400" kern="1200" dirty="0"/>
            <a:t> </a:t>
          </a:r>
        </a:p>
        <a:p>
          <a:pPr lvl="0" algn="l" defTabSz="622300">
            <a:lnSpc>
              <a:spcPct val="90000"/>
            </a:lnSpc>
            <a:spcBef>
              <a:spcPct val="0"/>
            </a:spcBef>
            <a:spcAft>
              <a:spcPct val="35000"/>
            </a:spcAft>
          </a:pPr>
          <a:r>
            <a:rPr lang="en-US" sz="1400" kern="1200" dirty="0"/>
            <a:t>William </a:t>
          </a:r>
          <a:r>
            <a:rPr lang="en-US" sz="1400" kern="1200" dirty="0" err="1"/>
            <a:t>Marton</a:t>
          </a:r>
          <a:r>
            <a:rPr lang="en-US" sz="1400" kern="1200" dirty="0"/>
            <a:t> </a:t>
          </a:r>
          <a:r>
            <a:rPr lang="en-US" sz="1400" kern="1200" dirty="0">
              <a:sym typeface="Wingdings" pitchFamily="2" charset="2"/>
            </a:rPr>
            <a:t></a:t>
          </a:r>
          <a:r>
            <a:rPr lang="en-US" sz="1400" kern="1200" dirty="0"/>
            <a:t> ether </a:t>
          </a:r>
          <a:r>
            <a:rPr lang="en-US" sz="1400" kern="1200" dirty="0" err="1"/>
            <a:t>sebagai</a:t>
          </a:r>
          <a:r>
            <a:rPr lang="en-US" sz="1400" kern="1200" dirty="0"/>
            <a:t> </a:t>
          </a:r>
          <a:r>
            <a:rPr lang="en-US" sz="1400" kern="1200" dirty="0" err="1"/>
            <a:t>anestesi</a:t>
          </a:r>
          <a:r>
            <a:rPr lang="en-US" sz="1400" kern="1200" dirty="0"/>
            <a:t> </a:t>
          </a:r>
          <a:r>
            <a:rPr lang="en-US" sz="1400" kern="1200" dirty="0" err="1"/>
            <a:t>pada</a:t>
          </a:r>
          <a:r>
            <a:rPr lang="en-US" sz="1400" kern="1200" dirty="0"/>
            <a:t> </a:t>
          </a:r>
          <a:r>
            <a:rPr lang="en-US" sz="1400" kern="1200" dirty="0" err="1"/>
            <a:t>waktu</a:t>
          </a:r>
          <a:r>
            <a:rPr lang="en-US" sz="1400" kern="1200" dirty="0"/>
            <a:t> </a:t>
          </a:r>
          <a:r>
            <a:rPr lang="en-US" sz="1400" kern="1200" dirty="0" err="1"/>
            <a:t>operasi</a:t>
          </a:r>
          <a:endParaRPr lang="en-US" sz="1400" kern="1200" dirty="0"/>
        </a:p>
      </dsp:txBody>
      <dsp:txXfrm>
        <a:off x="533425" y="1066798"/>
        <a:ext cx="5450720" cy="1577147"/>
      </dsp:txXfrm>
    </dsp:sp>
    <dsp:sp modelId="{3128C530-179C-4BD9-825C-1415F95D34CC}">
      <dsp:nvSpPr>
        <dsp:cNvPr id="0" name=""/>
        <dsp:cNvSpPr/>
      </dsp:nvSpPr>
      <dsp:spPr>
        <a:xfrm>
          <a:off x="1227534" y="2686049"/>
          <a:ext cx="6956027" cy="2057400"/>
        </a:xfrm>
        <a:prstGeom prst="roundRect">
          <a:avLst>
            <a:gd name="adj" fmla="val 10000"/>
          </a:avLst>
        </a:prstGeom>
        <a:gradFill rotWithShape="1">
          <a:gsLst>
            <a:gs pos="0">
              <a:schemeClr val="accent5">
                <a:tint val="65000"/>
                <a:satMod val="270000"/>
              </a:schemeClr>
            </a:gs>
            <a:gs pos="25000">
              <a:schemeClr val="accent5">
                <a:tint val="60000"/>
                <a:satMod val="300000"/>
              </a:schemeClr>
            </a:gs>
            <a:gs pos="100000">
              <a:schemeClr val="accent5">
                <a:tint val="29000"/>
                <a:satMod val="400000"/>
              </a:schemeClr>
            </a:gs>
          </a:gsLst>
          <a:lin ang="16200000" scaled="1"/>
        </a:gradFill>
        <a:ln w="9525" cap="flat" cmpd="sng" algn="ctr">
          <a:solidFill>
            <a:schemeClr val="accent5">
              <a:satMod val="15000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kern="1200" dirty="0" err="1"/>
            <a:t>Penyelidikan</a:t>
          </a:r>
          <a:r>
            <a:rPr lang="en-US" sz="1400" kern="1200" dirty="0"/>
            <a:t> </a:t>
          </a:r>
          <a:r>
            <a:rPr lang="en-US" sz="1400" kern="1200" dirty="0" err="1"/>
            <a:t>dan</a:t>
          </a:r>
          <a:r>
            <a:rPr lang="en-US" sz="1400" kern="1200" dirty="0"/>
            <a:t> </a:t>
          </a:r>
          <a:r>
            <a:rPr lang="en-US" sz="1400" kern="1200" dirty="0" err="1"/>
            <a:t>upaya-upaya</a:t>
          </a:r>
          <a:r>
            <a:rPr lang="en-US" sz="1400" kern="1200" dirty="0"/>
            <a:t> </a:t>
          </a:r>
          <a:r>
            <a:rPr lang="en-US" sz="1400" kern="1200" dirty="0" err="1"/>
            <a:t>kesehatan</a:t>
          </a:r>
          <a:r>
            <a:rPr lang="en-US" sz="1400" kern="1200" dirty="0"/>
            <a:t> </a:t>
          </a:r>
          <a:r>
            <a:rPr lang="en-US" sz="1400" kern="1200" dirty="0" err="1"/>
            <a:t>masyarakat</a:t>
          </a:r>
          <a:r>
            <a:rPr lang="en-US" sz="1400" kern="1200" dirty="0"/>
            <a:t> </a:t>
          </a:r>
          <a:r>
            <a:rPr lang="en-US" sz="1400" kern="1200" dirty="0" err="1"/>
            <a:t>secara</a:t>
          </a:r>
          <a:r>
            <a:rPr lang="en-US" sz="1400" kern="1200" dirty="0"/>
            <a:t> </a:t>
          </a:r>
          <a:r>
            <a:rPr lang="en-US" sz="1400" kern="1200" dirty="0" err="1"/>
            <a:t>ilmiah</a:t>
          </a:r>
          <a:r>
            <a:rPr lang="en-US" sz="1400" kern="1200" dirty="0"/>
            <a:t> </a:t>
          </a:r>
          <a:r>
            <a:rPr lang="en-US" sz="1400" kern="1200" dirty="0" err="1"/>
            <a:t>mulai</a:t>
          </a:r>
          <a:r>
            <a:rPr lang="en-US" sz="1400" kern="1200" dirty="0"/>
            <a:t> </a:t>
          </a:r>
          <a:r>
            <a:rPr lang="en-US" sz="1400" kern="1200" dirty="0" err="1"/>
            <a:t>digalakkan</a:t>
          </a:r>
          <a:r>
            <a:rPr lang="en-US" sz="1400" kern="1200" dirty="0"/>
            <a:t> </a:t>
          </a:r>
          <a:r>
            <a:rPr lang="en-US" sz="1400" kern="1200" dirty="0">
              <a:sym typeface="Wingdings" pitchFamily="2" charset="2"/>
            </a:rPr>
            <a:t> </a:t>
          </a:r>
          <a:r>
            <a:rPr lang="en-US" sz="1400" kern="1200" dirty="0" err="1"/>
            <a:t>dikembangkannya</a:t>
          </a:r>
          <a:r>
            <a:rPr lang="en-US" sz="1400" kern="1200" dirty="0"/>
            <a:t> </a:t>
          </a:r>
          <a:r>
            <a:rPr lang="en-US" sz="1400" kern="1200" dirty="0" err="1"/>
            <a:t>pendidikan</a:t>
          </a:r>
          <a:r>
            <a:rPr lang="en-US" sz="1400" kern="1200" dirty="0"/>
            <a:t> </a:t>
          </a:r>
          <a:r>
            <a:rPr lang="en-US" sz="1400" kern="1200" dirty="0" err="1"/>
            <a:t>tenaga</a:t>
          </a:r>
          <a:r>
            <a:rPr lang="en-US" sz="1400" kern="1200" dirty="0"/>
            <a:t> </a:t>
          </a:r>
          <a:r>
            <a:rPr lang="en-US" sz="1400" kern="1200" dirty="0" err="1"/>
            <a:t>kesehatan</a:t>
          </a:r>
          <a:r>
            <a:rPr lang="en-US" sz="1400" kern="1200" dirty="0"/>
            <a:t> </a:t>
          </a:r>
          <a:r>
            <a:rPr lang="en-US" sz="1400" kern="1200" dirty="0" err="1"/>
            <a:t>profesional</a:t>
          </a:r>
          <a:r>
            <a:rPr lang="en-US" sz="1400" kern="1200" dirty="0"/>
            <a:t> </a:t>
          </a:r>
          <a:r>
            <a:rPr lang="en-US" sz="1400" kern="1200" dirty="0" err="1"/>
            <a:t>oleh</a:t>
          </a:r>
          <a:r>
            <a:rPr lang="en-US" sz="1400" kern="1200" dirty="0"/>
            <a:t> </a:t>
          </a:r>
          <a:r>
            <a:rPr lang="en-US" sz="1400" kern="1200" dirty="0" err="1"/>
            <a:t>seorang</a:t>
          </a:r>
          <a:r>
            <a:rPr lang="en-US" sz="1400" kern="1200" dirty="0"/>
            <a:t> </a:t>
          </a:r>
          <a:r>
            <a:rPr lang="en-US" sz="1400" kern="1200" dirty="0" err="1"/>
            <a:t>pedagang</a:t>
          </a:r>
          <a:r>
            <a:rPr lang="en-US" sz="1400" kern="1200" dirty="0"/>
            <a:t> </a:t>
          </a:r>
          <a:r>
            <a:rPr lang="en-US" sz="1400" kern="1200" dirty="0" err="1"/>
            <a:t>wiski</a:t>
          </a:r>
          <a:r>
            <a:rPr lang="en-US" sz="1400" kern="1200" dirty="0"/>
            <a:t> </a:t>
          </a:r>
          <a:r>
            <a:rPr lang="en-US" sz="1400" kern="1200" dirty="0" err="1"/>
            <a:t>dari</a:t>
          </a:r>
          <a:r>
            <a:rPr lang="en-US" sz="1400" kern="1200" dirty="0"/>
            <a:t> </a:t>
          </a:r>
          <a:r>
            <a:rPr lang="en-US" sz="1400" kern="1200" dirty="0" err="1"/>
            <a:t>baltimor</a:t>
          </a:r>
          <a:r>
            <a:rPr lang="en-US" sz="1400" kern="1200" dirty="0"/>
            <a:t> </a:t>
          </a:r>
          <a:r>
            <a:rPr lang="en-US" sz="1400" kern="1200" dirty="0" err="1"/>
            <a:t>Amerika</a:t>
          </a:r>
          <a:r>
            <a:rPr lang="en-US" sz="1400" kern="1200" dirty="0"/>
            <a:t> </a:t>
          </a:r>
          <a:r>
            <a:rPr lang="en-US" sz="1400" kern="1200" dirty="0" err="1"/>
            <a:t>dengan</a:t>
          </a:r>
          <a:r>
            <a:rPr lang="en-US" sz="1400" kern="1200" dirty="0"/>
            <a:t> </a:t>
          </a:r>
          <a:r>
            <a:rPr lang="en-US" sz="1400" kern="1200" dirty="0" err="1"/>
            <a:t>berdirinya</a:t>
          </a:r>
          <a:r>
            <a:rPr lang="en-US" sz="1400" kern="1200" dirty="0"/>
            <a:t> </a:t>
          </a:r>
          <a:r>
            <a:rPr lang="en-US" sz="1400" kern="1200" dirty="0" err="1"/>
            <a:t>universitas</a:t>
          </a:r>
          <a:r>
            <a:rPr lang="en-US" sz="1400" kern="1200" dirty="0"/>
            <a:t> </a:t>
          </a:r>
        </a:p>
        <a:p>
          <a:pPr lvl="0" algn="just" defTabSz="622300">
            <a:lnSpc>
              <a:spcPct val="90000"/>
            </a:lnSpc>
            <a:spcBef>
              <a:spcPct val="0"/>
            </a:spcBef>
            <a:spcAft>
              <a:spcPct val="35000"/>
            </a:spcAft>
          </a:pPr>
          <a:r>
            <a:rPr lang="en-US" sz="1400" kern="1200" dirty="0" err="1"/>
            <a:t>pemerintah</a:t>
          </a:r>
          <a:r>
            <a:rPr lang="en-US" sz="1400" kern="1200" dirty="0"/>
            <a:t> </a:t>
          </a:r>
          <a:r>
            <a:rPr lang="en-US" sz="1400" kern="1200" dirty="0" err="1"/>
            <a:t>Amerika</a:t>
          </a:r>
          <a:r>
            <a:rPr lang="en-US" sz="1400" kern="1200" dirty="0"/>
            <a:t> </a:t>
          </a:r>
          <a:r>
            <a:rPr lang="en-US" sz="1400" kern="1200" dirty="0" err="1"/>
            <a:t>membentuk</a:t>
          </a:r>
          <a:r>
            <a:rPr lang="en-US" sz="1400" kern="1200" dirty="0"/>
            <a:t> </a:t>
          </a:r>
          <a:r>
            <a:rPr lang="en-US" sz="1400" kern="1200" dirty="0" err="1"/>
            <a:t>departemen</a:t>
          </a:r>
          <a:r>
            <a:rPr lang="en-US" sz="1400" kern="1200" dirty="0"/>
            <a:t> </a:t>
          </a:r>
          <a:r>
            <a:rPr lang="en-US" sz="1400" kern="1200" dirty="0" err="1"/>
            <a:t>kesehatan</a:t>
          </a:r>
          <a:r>
            <a:rPr lang="en-US" sz="1400" kern="1200" dirty="0"/>
            <a:t> </a:t>
          </a:r>
          <a:r>
            <a:rPr lang="en-US" sz="1400" kern="1200" dirty="0" err="1"/>
            <a:t>untuk</a:t>
          </a:r>
          <a:r>
            <a:rPr lang="en-US" sz="1400" kern="1200" dirty="0"/>
            <a:t> </a:t>
          </a:r>
          <a:r>
            <a:rPr lang="en-US" sz="1400" kern="1200" dirty="0" err="1"/>
            <a:t>menyelenggarakan</a:t>
          </a:r>
          <a:r>
            <a:rPr lang="en-US" sz="1400" kern="1200" dirty="0"/>
            <a:t> </a:t>
          </a:r>
          <a:r>
            <a:rPr lang="en-US" sz="1400" kern="1200" dirty="0" err="1"/>
            <a:t>pelayanan</a:t>
          </a:r>
          <a:r>
            <a:rPr lang="en-US" sz="1400" kern="1200" dirty="0"/>
            <a:t> </a:t>
          </a:r>
          <a:r>
            <a:rPr lang="en-US" sz="1400" kern="1200" dirty="0" err="1"/>
            <a:t>kesehatan</a:t>
          </a:r>
          <a:r>
            <a:rPr lang="en-US" sz="1400" kern="1200" dirty="0"/>
            <a:t> </a:t>
          </a:r>
          <a:r>
            <a:rPr lang="en-US" sz="1400" kern="1200" dirty="0" err="1"/>
            <a:t>bagi</a:t>
          </a:r>
          <a:r>
            <a:rPr lang="en-US" sz="1400" kern="1200" dirty="0"/>
            <a:t> </a:t>
          </a:r>
          <a:r>
            <a:rPr lang="en-US" sz="1400" kern="1200" dirty="0" err="1"/>
            <a:t>penduduk</a:t>
          </a:r>
          <a:r>
            <a:rPr lang="en-US" sz="1400" kern="1200" dirty="0"/>
            <a:t>, </a:t>
          </a:r>
          <a:r>
            <a:rPr lang="en-US" sz="1400" kern="1200" dirty="0" err="1"/>
            <a:t>juga</a:t>
          </a:r>
          <a:r>
            <a:rPr lang="en-US" sz="1400" kern="1200" dirty="0"/>
            <a:t> </a:t>
          </a:r>
          <a:r>
            <a:rPr lang="en-US" sz="1400" kern="1200" dirty="0" err="1"/>
            <a:t>perbaikan</a:t>
          </a:r>
          <a:r>
            <a:rPr lang="en-US" sz="1400" kern="1200" dirty="0"/>
            <a:t> </a:t>
          </a:r>
          <a:r>
            <a:rPr lang="en-US" sz="1400" kern="1200" dirty="0" err="1"/>
            <a:t>dan</a:t>
          </a:r>
          <a:r>
            <a:rPr lang="en-US" sz="1400" kern="1200" dirty="0"/>
            <a:t> </a:t>
          </a:r>
          <a:r>
            <a:rPr lang="en-US" sz="1400" kern="1200" dirty="0" err="1"/>
            <a:t>pengawasan</a:t>
          </a:r>
          <a:r>
            <a:rPr lang="en-US" sz="1400" kern="1200" dirty="0"/>
            <a:t> </a:t>
          </a:r>
          <a:r>
            <a:rPr lang="en-US" sz="1400" kern="1200" dirty="0" err="1"/>
            <a:t>sanitasi</a:t>
          </a:r>
          <a:r>
            <a:rPr lang="en-US" sz="1400" kern="1200" dirty="0"/>
            <a:t> </a:t>
          </a:r>
          <a:r>
            <a:rPr lang="en-US" sz="1400" kern="1200" dirty="0" err="1"/>
            <a:t>lingkungan</a:t>
          </a:r>
          <a:endParaRPr lang="en-US" sz="1400" kern="1200" dirty="0"/>
        </a:p>
      </dsp:txBody>
      <dsp:txXfrm>
        <a:off x="1227534" y="2686049"/>
        <a:ext cx="5450720" cy="2057400"/>
      </dsp:txXfrm>
    </dsp:sp>
    <dsp:sp modelId="{A73552AF-D754-4D9D-ACD8-BCFFB1462C9B}">
      <dsp:nvSpPr>
        <dsp:cNvPr id="0" name=""/>
        <dsp:cNvSpPr/>
      </dsp:nvSpPr>
      <dsp:spPr>
        <a:xfrm>
          <a:off x="6477003" y="914398"/>
          <a:ext cx="891540" cy="89154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477003" y="914398"/>
        <a:ext cx="891540" cy="891540"/>
      </dsp:txXfrm>
    </dsp:sp>
    <dsp:sp modelId="{FA7BDB2F-5D9F-45B4-8476-7F727790A74D}">
      <dsp:nvSpPr>
        <dsp:cNvPr id="0" name=""/>
        <dsp:cNvSpPr/>
      </dsp:nvSpPr>
      <dsp:spPr>
        <a:xfrm>
          <a:off x="6934198" y="2228844"/>
          <a:ext cx="891540" cy="89154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34198" y="2228844"/>
        <a:ext cx="891540" cy="8915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447A7F-DC03-4014-AE8D-2B44D212A1D3}">
      <dsp:nvSpPr>
        <dsp:cNvPr id="0" name=""/>
        <dsp:cNvSpPr/>
      </dsp:nvSpPr>
      <dsp:spPr>
        <a:xfrm rot="5400000">
          <a:off x="-213133" y="217405"/>
          <a:ext cx="1420887" cy="994620"/>
        </a:xfrm>
        <a:prstGeom prst="chevron">
          <a:avLst/>
        </a:prstGeom>
        <a:solidFill>
          <a:schemeClr val="accent5">
            <a:hueOff val="0"/>
            <a:satOff val="0"/>
            <a:lumOff val="0"/>
            <a:alphaOff val="0"/>
          </a:schemeClr>
        </a:solid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Abad </a:t>
          </a:r>
          <a:r>
            <a:rPr lang="en-US" sz="1400" kern="1200" dirty="0" err="1"/>
            <a:t>ke</a:t>
          </a:r>
          <a:r>
            <a:rPr lang="en-US" sz="1400" kern="1200" dirty="0"/>
            <a:t> 16</a:t>
          </a:r>
        </a:p>
      </dsp:txBody>
      <dsp:txXfrm rot="5400000">
        <a:off x="-213133" y="217405"/>
        <a:ext cx="1420887" cy="994620"/>
      </dsp:txXfrm>
    </dsp:sp>
    <dsp:sp modelId="{F88DFCD1-7118-4958-A74F-88048B18FCE6}">
      <dsp:nvSpPr>
        <dsp:cNvPr id="0" name=""/>
        <dsp:cNvSpPr/>
      </dsp:nvSpPr>
      <dsp:spPr>
        <a:xfrm rot="5400000">
          <a:off x="4226522" y="-3227629"/>
          <a:ext cx="923576" cy="738737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Pemerintahan</a:t>
          </a:r>
          <a:r>
            <a:rPr lang="en-US" sz="1400" kern="1200" dirty="0"/>
            <a:t> </a:t>
          </a:r>
          <a:r>
            <a:rPr lang="en-US" sz="1400" kern="1200" dirty="0" err="1"/>
            <a:t>Belanda</a:t>
          </a:r>
          <a:r>
            <a:rPr lang="en-US" sz="1400" kern="1200" dirty="0"/>
            <a:t> </a:t>
          </a:r>
          <a:r>
            <a:rPr lang="en-US" sz="1400" kern="1200" dirty="0" err="1"/>
            <a:t>mengadakan</a:t>
          </a:r>
          <a:r>
            <a:rPr lang="en-US" sz="1400" kern="1200" dirty="0"/>
            <a:t> </a:t>
          </a:r>
          <a:r>
            <a:rPr lang="en-US" sz="1400" kern="1200" dirty="0" err="1"/>
            <a:t>upaya</a:t>
          </a:r>
          <a:r>
            <a:rPr lang="en-US" sz="1400" kern="1200" dirty="0"/>
            <a:t> </a:t>
          </a:r>
          <a:r>
            <a:rPr lang="en-US" sz="1400" kern="1200" dirty="0" err="1"/>
            <a:t>pemberantasan</a:t>
          </a:r>
          <a:r>
            <a:rPr lang="en-US" sz="1400" kern="1200" dirty="0"/>
            <a:t> </a:t>
          </a:r>
          <a:r>
            <a:rPr lang="en-US" sz="1400" kern="1200" dirty="0" err="1"/>
            <a:t>cacar</a:t>
          </a:r>
          <a:r>
            <a:rPr lang="en-US" sz="1400" kern="1200" dirty="0"/>
            <a:t> </a:t>
          </a:r>
          <a:r>
            <a:rPr lang="en-US" sz="1400" kern="1200" dirty="0" err="1"/>
            <a:t>dan</a:t>
          </a:r>
          <a:r>
            <a:rPr lang="en-US" sz="1400" kern="1200" dirty="0"/>
            <a:t> </a:t>
          </a:r>
          <a:r>
            <a:rPr lang="en-US" sz="1400" kern="1200" dirty="0" err="1"/>
            <a:t>kolera</a:t>
          </a:r>
          <a:r>
            <a:rPr lang="en-US" sz="1400" kern="1200" dirty="0"/>
            <a:t> yang </a:t>
          </a:r>
          <a:r>
            <a:rPr lang="en-US" sz="1400" kern="1200" dirty="0" err="1"/>
            <a:t>sangat</a:t>
          </a:r>
          <a:r>
            <a:rPr lang="en-US" sz="1400" kern="1200" dirty="0"/>
            <a:t> </a:t>
          </a:r>
          <a:r>
            <a:rPr lang="en-US" sz="1400" kern="1200" dirty="0" err="1"/>
            <a:t>ditakuti</a:t>
          </a:r>
          <a:r>
            <a:rPr lang="en-US" sz="1400" kern="1200" dirty="0"/>
            <a:t> </a:t>
          </a:r>
          <a:r>
            <a:rPr lang="en-US" sz="1400" kern="1200" dirty="0" err="1"/>
            <a:t>masyarakat</a:t>
          </a:r>
          <a:r>
            <a:rPr lang="en-US" sz="1400" kern="1200" dirty="0"/>
            <a:t> </a:t>
          </a:r>
          <a:r>
            <a:rPr lang="en-US" sz="1400" kern="1200" dirty="0" err="1"/>
            <a:t>pada</a:t>
          </a:r>
          <a:r>
            <a:rPr lang="en-US" sz="1400" kern="1200" dirty="0"/>
            <a:t> </a:t>
          </a:r>
          <a:r>
            <a:rPr lang="en-US" sz="1400" kern="1200" dirty="0" err="1"/>
            <a:t>waktu</a:t>
          </a:r>
          <a:r>
            <a:rPr lang="en-US" sz="1400" kern="1200" dirty="0"/>
            <a:t> </a:t>
          </a:r>
          <a:r>
            <a:rPr lang="en-US" sz="1400" kern="1200" dirty="0" err="1"/>
            <a:t>itu</a:t>
          </a:r>
          <a:r>
            <a:rPr lang="en-US" sz="1400" kern="1200" dirty="0"/>
            <a:t>. </a:t>
          </a:r>
          <a:r>
            <a:rPr lang="en-US" sz="1400" kern="1200" dirty="0" err="1"/>
            <a:t>Sehingga</a:t>
          </a:r>
          <a:r>
            <a:rPr lang="en-US" sz="1400" kern="1200" dirty="0"/>
            <a:t> </a:t>
          </a:r>
          <a:r>
            <a:rPr lang="en-US" sz="1400" kern="1200" dirty="0" err="1"/>
            <a:t>berawal</a:t>
          </a:r>
          <a:r>
            <a:rPr lang="en-US" sz="1400" kern="1200" dirty="0"/>
            <a:t> </a:t>
          </a:r>
          <a:r>
            <a:rPr lang="en-US" sz="1400" kern="1200" dirty="0" err="1"/>
            <a:t>dari</a:t>
          </a:r>
          <a:r>
            <a:rPr lang="en-US" sz="1400" kern="1200" dirty="0"/>
            <a:t> </a:t>
          </a:r>
          <a:r>
            <a:rPr lang="en-US" sz="1400" kern="1200" dirty="0" err="1"/>
            <a:t>wabah</a:t>
          </a:r>
          <a:r>
            <a:rPr lang="en-US" sz="1400" kern="1200" dirty="0"/>
            <a:t> </a:t>
          </a:r>
          <a:r>
            <a:rPr lang="en-US" sz="1400" kern="1200" dirty="0" err="1"/>
            <a:t>kolera</a:t>
          </a:r>
          <a:r>
            <a:rPr lang="en-US" sz="1400" kern="1200" dirty="0"/>
            <a:t> </a:t>
          </a:r>
          <a:r>
            <a:rPr lang="en-US" sz="1400" kern="1200" dirty="0" err="1"/>
            <a:t>tersebut</a:t>
          </a:r>
          <a:r>
            <a:rPr lang="en-US" sz="1400" kern="1200" dirty="0"/>
            <a:t> </a:t>
          </a:r>
          <a:r>
            <a:rPr lang="en-US" sz="1400" kern="1200" dirty="0" err="1"/>
            <a:t>maka</a:t>
          </a:r>
          <a:r>
            <a:rPr lang="en-US" sz="1400" kern="1200" dirty="0"/>
            <a:t> </a:t>
          </a:r>
          <a:r>
            <a:rPr lang="en-US" sz="1400" kern="1200" dirty="0" err="1"/>
            <a:t>pemerintah</a:t>
          </a:r>
          <a:r>
            <a:rPr lang="en-US" sz="1400" kern="1200" dirty="0"/>
            <a:t> </a:t>
          </a:r>
          <a:r>
            <a:rPr lang="en-US" sz="1400" kern="1200" dirty="0" err="1"/>
            <a:t>Belanda</a:t>
          </a:r>
          <a:r>
            <a:rPr lang="en-US" sz="1400" kern="1200" dirty="0"/>
            <a:t> </a:t>
          </a:r>
          <a:r>
            <a:rPr lang="en-US" sz="1400" kern="1200" dirty="0" err="1"/>
            <a:t>pada</a:t>
          </a:r>
          <a:r>
            <a:rPr lang="en-US" sz="1400" kern="1200" dirty="0"/>
            <a:t> </a:t>
          </a:r>
          <a:r>
            <a:rPr lang="en-US" sz="1400" kern="1200" dirty="0" err="1"/>
            <a:t>waktu</a:t>
          </a:r>
          <a:r>
            <a:rPr lang="en-US" sz="1400" kern="1200" dirty="0"/>
            <a:t> </a:t>
          </a:r>
          <a:r>
            <a:rPr lang="en-US" sz="1400" kern="1200" dirty="0" err="1"/>
            <a:t>itu</a:t>
          </a:r>
          <a:r>
            <a:rPr lang="en-US" sz="1400" kern="1200" dirty="0"/>
            <a:t> </a:t>
          </a:r>
          <a:r>
            <a:rPr lang="en-US" sz="1400" kern="1200" dirty="0" err="1"/>
            <a:t>melakukan</a:t>
          </a:r>
          <a:r>
            <a:rPr lang="en-US" sz="1400" kern="1200" dirty="0"/>
            <a:t> </a:t>
          </a:r>
          <a:r>
            <a:rPr lang="en-US" sz="1400" kern="1200" dirty="0" err="1"/>
            <a:t>upaya-upaya</a:t>
          </a:r>
          <a:r>
            <a:rPr lang="en-US" sz="1400" kern="1200" dirty="0"/>
            <a:t> </a:t>
          </a:r>
          <a:r>
            <a:rPr lang="en-US" sz="1400" kern="1200" dirty="0" err="1"/>
            <a:t>kesehatan</a:t>
          </a:r>
          <a:r>
            <a:rPr lang="en-US" sz="1400" kern="1200" dirty="0"/>
            <a:t> </a:t>
          </a:r>
          <a:r>
            <a:rPr lang="en-US" sz="1400" kern="1200" dirty="0" err="1"/>
            <a:t>masyarakat</a:t>
          </a:r>
          <a:r>
            <a:rPr lang="en-US" sz="1400" kern="1200" dirty="0"/>
            <a:t>.</a:t>
          </a:r>
        </a:p>
      </dsp:txBody>
      <dsp:txXfrm rot="5400000">
        <a:off x="4226522" y="-3227629"/>
        <a:ext cx="923576" cy="7387379"/>
      </dsp:txXfrm>
    </dsp:sp>
    <dsp:sp modelId="{A91BB916-05A8-4564-A749-5BDBBF69C663}">
      <dsp:nvSpPr>
        <dsp:cNvPr id="0" name=""/>
        <dsp:cNvSpPr/>
      </dsp:nvSpPr>
      <dsp:spPr>
        <a:xfrm rot="5400000">
          <a:off x="-213133" y="1493528"/>
          <a:ext cx="1420887" cy="994620"/>
        </a:xfrm>
        <a:prstGeom prst="chevron">
          <a:avLst/>
        </a:prstGeom>
        <a:solidFill>
          <a:schemeClr val="accent5">
            <a:hueOff val="-4673099"/>
            <a:satOff val="6871"/>
            <a:lumOff val="5882"/>
            <a:alphaOff val="0"/>
          </a:schemeClr>
        </a:solid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1807</a:t>
          </a:r>
        </a:p>
      </dsp:txBody>
      <dsp:txXfrm rot="5400000">
        <a:off x="-213133" y="1493528"/>
        <a:ext cx="1420887" cy="994620"/>
      </dsp:txXfrm>
    </dsp:sp>
    <dsp:sp modelId="{903A11D7-0F81-4A57-BB78-3433FE5D2648}">
      <dsp:nvSpPr>
        <dsp:cNvPr id="0" name=""/>
        <dsp:cNvSpPr/>
      </dsp:nvSpPr>
      <dsp:spPr>
        <a:xfrm rot="5400000">
          <a:off x="4226522" y="-1951506"/>
          <a:ext cx="923576" cy="738737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228600" lvl="2" indent="-114300" algn="l" defTabSz="622300">
            <a:lnSpc>
              <a:spcPct val="90000"/>
            </a:lnSpc>
            <a:spcBef>
              <a:spcPct val="0"/>
            </a:spcBef>
            <a:spcAft>
              <a:spcPct val="15000"/>
            </a:spcAft>
            <a:buChar char="••"/>
          </a:pPr>
          <a:r>
            <a:rPr lang="en-US" sz="1400" kern="1200" dirty="0" err="1"/>
            <a:t>Pemerintahan</a:t>
          </a:r>
          <a:r>
            <a:rPr lang="en-US" sz="1400" kern="1200" dirty="0"/>
            <a:t> </a:t>
          </a:r>
          <a:r>
            <a:rPr lang="en-US" sz="1400" kern="1200" dirty="0" err="1"/>
            <a:t>Jendral</a:t>
          </a:r>
          <a:r>
            <a:rPr lang="en-US" sz="1400" kern="1200" dirty="0"/>
            <a:t> </a:t>
          </a:r>
          <a:r>
            <a:rPr lang="en-US" sz="1400" kern="1200" dirty="0" err="1"/>
            <a:t>Daendels</a:t>
          </a:r>
          <a:r>
            <a:rPr lang="en-US" sz="1400" kern="1200" dirty="0"/>
            <a:t>, </a:t>
          </a:r>
          <a:r>
            <a:rPr lang="id-ID" sz="1400" kern="1200" dirty="0" smtClean="0"/>
            <a:t>p</a:t>
          </a:r>
          <a:r>
            <a:rPr lang="en-US" sz="1400" kern="1200" dirty="0" err="1" smtClean="0"/>
            <a:t>elatihan</a:t>
          </a:r>
          <a:r>
            <a:rPr lang="en-US" sz="1400" kern="1200" dirty="0" smtClean="0"/>
            <a:t> </a:t>
          </a:r>
          <a:r>
            <a:rPr lang="en-US" sz="1400" kern="1200" dirty="0" err="1"/>
            <a:t>dukun</a:t>
          </a:r>
          <a:r>
            <a:rPr lang="en-US" sz="1400" kern="1200" dirty="0"/>
            <a:t> </a:t>
          </a:r>
          <a:r>
            <a:rPr lang="en-US" sz="1400" kern="1200" dirty="0" err="1"/>
            <a:t>bayi</a:t>
          </a:r>
          <a:r>
            <a:rPr lang="en-US" sz="1400" kern="1200" dirty="0"/>
            <a:t> </a:t>
          </a:r>
          <a:r>
            <a:rPr lang="en-US" sz="1400" kern="1200" dirty="0" err="1"/>
            <a:t>dalam</a:t>
          </a:r>
          <a:r>
            <a:rPr lang="en-US" sz="1400" kern="1200" dirty="0"/>
            <a:t> </a:t>
          </a:r>
          <a:r>
            <a:rPr lang="en-US" sz="1400" kern="1200" dirty="0" err="1"/>
            <a:t>praktek</a:t>
          </a:r>
          <a:r>
            <a:rPr lang="en-US" sz="1400" kern="1200" dirty="0"/>
            <a:t> </a:t>
          </a:r>
          <a:r>
            <a:rPr lang="en-US" sz="1400" kern="1200" dirty="0" err="1"/>
            <a:t>persalinan</a:t>
          </a:r>
          <a:r>
            <a:rPr lang="en-US" sz="1400" kern="1200" dirty="0"/>
            <a:t>. </a:t>
          </a:r>
          <a:r>
            <a:rPr lang="en-US" sz="1400" kern="1200" dirty="0" err="1"/>
            <a:t>Upaya</a:t>
          </a:r>
          <a:r>
            <a:rPr lang="en-US" sz="1400" kern="1200" dirty="0"/>
            <a:t> </a:t>
          </a:r>
          <a:r>
            <a:rPr lang="en-US" sz="1400" kern="1200" dirty="0" err="1"/>
            <a:t>ini</a:t>
          </a:r>
          <a:r>
            <a:rPr lang="en-US" sz="1400" kern="1200" dirty="0"/>
            <a:t> </a:t>
          </a:r>
          <a:r>
            <a:rPr lang="en-US" sz="1400" kern="1200" dirty="0" err="1"/>
            <a:t>dilakukan</a:t>
          </a:r>
          <a:r>
            <a:rPr lang="en-US" sz="1400" kern="1200" dirty="0"/>
            <a:t> </a:t>
          </a:r>
          <a:r>
            <a:rPr lang="en-US" sz="1400" kern="1200" dirty="0" err="1"/>
            <a:t>dalam</a:t>
          </a:r>
          <a:r>
            <a:rPr lang="en-US" sz="1400" kern="1200" dirty="0"/>
            <a:t> </a:t>
          </a:r>
          <a:r>
            <a:rPr lang="en-US" sz="1400" kern="1200" dirty="0" err="1"/>
            <a:t>rangka</a:t>
          </a:r>
          <a:r>
            <a:rPr lang="en-US" sz="1400" kern="1200" dirty="0"/>
            <a:t> </a:t>
          </a:r>
          <a:r>
            <a:rPr lang="en-US" sz="1400" kern="1200" dirty="0" err="1"/>
            <a:t>upaya</a:t>
          </a:r>
          <a:r>
            <a:rPr lang="en-US" sz="1400" kern="1200" dirty="0"/>
            <a:t> </a:t>
          </a:r>
          <a:r>
            <a:rPr lang="en-US" sz="1400" kern="1200" dirty="0" err="1"/>
            <a:t>penurunan</a:t>
          </a:r>
          <a:r>
            <a:rPr lang="en-US" sz="1400" kern="1200" dirty="0"/>
            <a:t> </a:t>
          </a:r>
          <a:r>
            <a:rPr lang="en-US" sz="1400" kern="1200" dirty="0" err="1"/>
            <a:t>angka</a:t>
          </a:r>
          <a:r>
            <a:rPr lang="en-US" sz="1400" kern="1200" dirty="0"/>
            <a:t> </a:t>
          </a:r>
          <a:r>
            <a:rPr lang="en-US" sz="1400" kern="1200" dirty="0" err="1"/>
            <a:t>kematian</a:t>
          </a:r>
          <a:r>
            <a:rPr lang="en-US" sz="1400" kern="1200" dirty="0"/>
            <a:t> </a:t>
          </a:r>
          <a:r>
            <a:rPr lang="en-US" sz="1400" kern="1200" dirty="0" err="1"/>
            <a:t>bayi</a:t>
          </a:r>
          <a:r>
            <a:rPr lang="en-US" sz="1400" kern="1200" dirty="0"/>
            <a:t> </a:t>
          </a:r>
          <a:r>
            <a:rPr lang="en-US" sz="1400" kern="1200" dirty="0" err="1"/>
            <a:t>pada</a:t>
          </a:r>
          <a:r>
            <a:rPr lang="en-US" sz="1400" kern="1200" dirty="0"/>
            <a:t> </a:t>
          </a:r>
          <a:r>
            <a:rPr lang="en-US" sz="1400" kern="1200" dirty="0" err="1"/>
            <a:t>waktu</a:t>
          </a:r>
          <a:r>
            <a:rPr lang="en-US" sz="1400" kern="1200" dirty="0"/>
            <a:t> </a:t>
          </a:r>
          <a:r>
            <a:rPr lang="en-US" sz="1400" kern="1200" dirty="0" err="1"/>
            <a:t>itu</a:t>
          </a:r>
          <a:r>
            <a:rPr lang="en-US" sz="1400" kern="1200" dirty="0"/>
            <a:t>, </a:t>
          </a:r>
          <a:r>
            <a:rPr lang="en-US" sz="1400" kern="1200" dirty="0" err="1"/>
            <a:t>tetapi</a:t>
          </a:r>
          <a:r>
            <a:rPr lang="en-US" sz="1400" kern="1200" dirty="0"/>
            <a:t> </a:t>
          </a:r>
          <a:r>
            <a:rPr lang="en-US" sz="1400" kern="1200" dirty="0" err="1"/>
            <a:t>tidak</a:t>
          </a:r>
          <a:r>
            <a:rPr lang="en-US" sz="1400" kern="1200" dirty="0"/>
            <a:t> </a:t>
          </a:r>
          <a:r>
            <a:rPr lang="en-US" sz="1400" kern="1200" dirty="0" err="1"/>
            <a:t>berlangsung</a:t>
          </a:r>
          <a:r>
            <a:rPr lang="en-US" sz="1400" kern="1200" dirty="0"/>
            <a:t> lama, </a:t>
          </a:r>
          <a:r>
            <a:rPr lang="en-US" sz="1400" kern="1200" dirty="0" err="1"/>
            <a:t>karena</a:t>
          </a:r>
          <a:r>
            <a:rPr lang="en-US" sz="1400" kern="1200" dirty="0"/>
            <a:t> </a:t>
          </a:r>
          <a:r>
            <a:rPr lang="en-US" sz="1400" kern="1200" dirty="0" err="1"/>
            <a:t>langkanya</a:t>
          </a:r>
          <a:r>
            <a:rPr lang="en-US" sz="1400" kern="1200" dirty="0"/>
            <a:t> </a:t>
          </a:r>
          <a:r>
            <a:rPr lang="en-US" sz="1400" kern="1200" dirty="0" err="1"/>
            <a:t>tenaga</a:t>
          </a:r>
          <a:r>
            <a:rPr lang="en-US" sz="1400" kern="1200" dirty="0"/>
            <a:t> </a:t>
          </a:r>
          <a:r>
            <a:rPr lang="en-US" sz="1400" kern="1200" dirty="0" err="1"/>
            <a:t>pelatih</a:t>
          </a:r>
          <a:r>
            <a:rPr lang="en-US" sz="1400" kern="1200" dirty="0"/>
            <a:t>.</a:t>
          </a:r>
        </a:p>
        <a:p>
          <a:pPr marL="114300" lvl="1" indent="-114300" algn="l" defTabSz="622300">
            <a:lnSpc>
              <a:spcPct val="90000"/>
            </a:lnSpc>
            <a:spcBef>
              <a:spcPct val="0"/>
            </a:spcBef>
            <a:spcAft>
              <a:spcPct val="15000"/>
            </a:spcAft>
            <a:buChar char="••"/>
          </a:pPr>
          <a:endParaRPr lang="en-US" sz="1400" kern="1200" dirty="0"/>
        </a:p>
      </dsp:txBody>
      <dsp:txXfrm rot="5400000">
        <a:off x="4226522" y="-1951506"/>
        <a:ext cx="923576" cy="7387379"/>
      </dsp:txXfrm>
    </dsp:sp>
    <dsp:sp modelId="{14394B86-6607-4CE6-8D4F-E741B52D3D8F}">
      <dsp:nvSpPr>
        <dsp:cNvPr id="0" name=""/>
        <dsp:cNvSpPr/>
      </dsp:nvSpPr>
      <dsp:spPr>
        <a:xfrm rot="5400000">
          <a:off x="-213133" y="2769650"/>
          <a:ext cx="1420887" cy="994620"/>
        </a:xfrm>
        <a:prstGeom prst="chevron">
          <a:avLst/>
        </a:prstGeom>
        <a:solidFill>
          <a:schemeClr val="accent5">
            <a:hueOff val="-9346198"/>
            <a:satOff val="13742"/>
            <a:lumOff val="11765"/>
            <a:alphaOff val="0"/>
          </a:schemeClr>
        </a:solid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1888</a:t>
          </a:r>
        </a:p>
      </dsp:txBody>
      <dsp:txXfrm rot="5400000">
        <a:off x="-213133" y="2769650"/>
        <a:ext cx="1420887" cy="994620"/>
      </dsp:txXfrm>
    </dsp:sp>
    <dsp:sp modelId="{B4CE6851-ABE8-4520-A584-E0D505599272}">
      <dsp:nvSpPr>
        <dsp:cNvPr id="0" name=""/>
        <dsp:cNvSpPr/>
      </dsp:nvSpPr>
      <dsp:spPr>
        <a:xfrm rot="5400000">
          <a:off x="4226522" y="-675383"/>
          <a:ext cx="923576" cy="738737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Berdiri</a:t>
          </a:r>
          <a:r>
            <a:rPr lang="en-US" sz="1400" kern="1200" dirty="0"/>
            <a:t> </a:t>
          </a:r>
          <a:r>
            <a:rPr lang="en-US" sz="1400" kern="1200" dirty="0" err="1"/>
            <a:t>pusat</a:t>
          </a:r>
          <a:r>
            <a:rPr lang="en-US" sz="1400" kern="1200" dirty="0"/>
            <a:t> </a:t>
          </a:r>
          <a:r>
            <a:rPr lang="en-US" sz="1400" kern="1200" dirty="0" err="1"/>
            <a:t>laboratorium</a:t>
          </a:r>
          <a:r>
            <a:rPr lang="en-US" sz="1400" kern="1200" dirty="0"/>
            <a:t> </a:t>
          </a:r>
          <a:r>
            <a:rPr lang="en-US" sz="1400" kern="1200" dirty="0" err="1"/>
            <a:t>kedokteran</a:t>
          </a:r>
          <a:r>
            <a:rPr lang="en-US" sz="1400" kern="1200" dirty="0"/>
            <a:t> </a:t>
          </a:r>
          <a:r>
            <a:rPr lang="en-US" sz="1400" kern="1200" dirty="0" err="1"/>
            <a:t>di</a:t>
          </a:r>
          <a:r>
            <a:rPr lang="en-US" sz="1400" kern="1200" dirty="0"/>
            <a:t> Bandung, yang </a:t>
          </a:r>
          <a:r>
            <a:rPr lang="en-US" sz="1400" kern="1200" dirty="0" err="1"/>
            <a:t>kemudian</a:t>
          </a:r>
          <a:r>
            <a:rPr lang="en-US" sz="1400" kern="1200" dirty="0"/>
            <a:t> </a:t>
          </a:r>
          <a:r>
            <a:rPr lang="en-US" sz="1400" kern="1200" dirty="0" err="1"/>
            <a:t>berkembang</a:t>
          </a:r>
          <a:r>
            <a:rPr lang="en-US" sz="1400" kern="1200" dirty="0"/>
            <a:t> </a:t>
          </a:r>
          <a:r>
            <a:rPr lang="en-US" sz="1400" kern="1200" dirty="0" err="1"/>
            <a:t>pada</a:t>
          </a:r>
          <a:r>
            <a:rPr lang="en-US" sz="1400" kern="1200" dirty="0"/>
            <a:t> </a:t>
          </a:r>
          <a:r>
            <a:rPr lang="en-US" sz="1400" kern="1200" dirty="0" err="1"/>
            <a:t>tahun-tahun</a:t>
          </a:r>
          <a:r>
            <a:rPr lang="en-US" sz="1400" kern="1200" dirty="0"/>
            <a:t> </a:t>
          </a:r>
          <a:r>
            <a:rPr lang="en-US" sz="1400" kern="1200" dirty="0" err="1"/>
            <a:t>berikutnya</a:t>
          </a:r>
          <a:r>
            <a:rPr lang="en-US" sz="1400" kern="1200" dirty="0"/>
            <a:t> </a:t>
          </a:r>
          <a:r>
            <a:rPr lang="en-US" sz="1400" kern="1200" dirty="0" err="1"/>
            <a:t>di</a:t>
          </a:r>
          <a:r>
            <a:rPr lang="en-US" sz="1400" kern="1200" dirty="0"/>
            <a:t> Medan, Semarang, </a:t>
          </a:r>
          <a:r>
            <a:rPr lang="en-US" sz="1400" kern="1200" dirty="0" err="1"/>
            <a:t>surabaya</a:t>
          </a:r>
          <a:r>
            <a:rPr lang="en-US" sz="1400" kern="1200" dirty="0"/>
            <a:t>, </a:t>
          </a:r>
          <a:r>
            <a:rPr lang="en-US" sz="1400" kern="1200" dirty="0" err="1"/>
            <a:t>dan</a:t>
          </a:r>
          <a:r>
            <a:rPr lang="en-US" sz="1400" kern="1200" dirty="0"/>
            <a:t> Yogyakarta. </a:t>
          </a:r>
          <a:r>
            <a:rPr lang="en-US" sz="1400" kern="1200" dirty="0" err="1"/>
            <a:t>Laboratorium</a:t>
          </a:r>
          <a:r>
            <a:rPr lang="en-US" sz="1400" kern="1200" dirty="0"/>
            <a:t> </a:t>
          </a:r>
          <a:r>
            <a:rPr lang="en-US" sz="1400" kern="1200" dirty="0" err="1"/>
            <a:t>ini</a:t>
          </a:r>
          <a:r>
            <a:rPr lang="en-US" sz="1400" kern="1200" dirty="0"/>
            <a:t> </a:t>
          </a:r>
          <a:r>
            <a:rPr lang="en-US" sz="1400" kern="1200" dirty="0" err="1"/>
            <a:t>menunjang</a:t>
          </a:r>
          <a:r>
            <a:rPr lang="en-US" sz="1400" kern="1200" dirty="0"/>
            <a:t> </a:t>
          </a:r>
          <a:r>
            <a:rPr lang="en-US" sz="1400" kern="1200" dirty="0" err="1"/>
            <a:t>pemberantasan</a:t>
          </a:r>
          <a:r>
            <a:rPr lang="en-US" sz="1400" kern="1200" dirty="0"/>
            <a:t> </a:t>
          </a:r>
          <a:r>
            <a:rPr lang="en-US" sz="1400" kern="1200" dirty="0" err="1"/>
            <a:t>penyakit</a:t>
          </a:r>
          <a:r>
            <a:rPr lang="en-US" sz="1400" kern="1200" dirty="0"/>
            <a:t> </a:t>
          </a:r>
          <a:r>
            <a:rPr lang="en-US" sz="1400" kern="1200" dirty="0" err="1"/>
            <a:t>seperti</a:t>
          </a:r>
          <a:r>
            <a:rPr lang="en-US" sz="1400" kern="1200" dirty="0"/>
            <a:t> malaria, </a:t>
          </a:r>
          <a:r>
            <a:rPr lang="en-US" sz="1400" kern="1200" dirty="0" err="1"/>
            <a:t>lepra</a:t>
          </a:r>
          <a:r>
            <a:rPr lang="en-US" sz="1400" kern="1200" dirty="0"/>
            <a:t>, </a:t>
          </a:r>
          <a:r>
            <a:rPr lang="en-US" sz="1400" kern="1200" dirty="0" err="1"/>
            <a:t>cacar</a:t>
          </a:r>
          <a:r>
            <a:rPr lang="en-US" sz="1400" kern="1200" dirty="0"/>
            <a:t>, </a:t>
          </a:r>
          <a:r>
            <a:rPr lang="en-US" sz="1400" kern="1200" dirty="0" err="1"/>
            <a:t>gizi</a:t>
          </a:r>
          <a:r>
            <a:rPr lang="en-US" sz="1400" kern="1200" dirty="0"/>
            <a:t> </a:t>
          </a:r>
          <a:r>
            <a:rPr lang="en-US" sz="1400" kern="1200" dirty="0" err="1"/>
            <a:t>dan</a:t>
          </a:r>
          <a:r>
            <a:rPr lang="en-US" sz="1400" kern="1200" dirty="0"/>
            <a:t> </a:t>
          </a:r>
          <a:r>
            <a:rPr lang="en-US" sz="1400" kern="1200" dirty="0" err="1"/>
            <a:t>sanitasi</a:t>
          </a:r>
          <a:endParaRPr lang="en-US" sz="1400" kern="1200" dirty="0"/>
        </a:p>
      </dsp:txBody>
      <dsp:txXfrm rot="5400000">
        <a:off x="4226522" y="-675383"/>
        <a:ext cx="923576" cy="7387379"/>
      </dsp:txXfrm>
    </dsp:sp>
    <dsp:sp modelId="{1019B5A1-4A35-4627-958A-C8943E941D76}">
      <dsp:nvSpPr>
        <dsp:cNvPr id="0" name=""/>
        <dsp:cNvSpPr/>
      </dsp:nvSpPr>
      <dsp:spPr>
        <a:xfrm rot="5400000">
          <a:off x="-213133" y="4045773"/>
          <a:ext cx="1420887" cy="994620"/>
        </a:xfrm>
        <a:prstGeom prst="chevron">
          <a:avLst/>
        </a:prstGeom>
        <a:solidFill>
          <a:schemeClr val="accent5">
            <a:hueOff val="-14019296"/>
            <a:satOff val="20613"/>
            <a:lumOff val="17647"/>
            <a:alphaOff val="0"/>
          </a:schemeClr>
        </a:solid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1925</a:t>
          </a:r>
        </a:p>
      </dsp:txBody>
      <dsp:txXfrm rot="5400000">
        <a:off x="-213133" y="4045773"/>
        <a:ext cx="1420887" cy="994620"/>
      </dsp:txXfrm>
    </dsp:sp>
    <dsp:sp modelId="{DA96B008-2538-4705-A41B-10781EFE4FFB}">
      <dsp:nvSpPr>
        <dsp:cNvPr id="0" name=""/>
        <dsp:cNvSpPr/>
      </dsp:nvSpPr>
      <dsp:spPr>
        <a:xfrm rot="5400000">
          <a:off x="4226522" y="600739"/>
          <a:ext cx="923576" cy="738737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a:t>Hydrich, seorang petugas kesehatan pemerintah Belanda mengembangkan daerah percontohan dengan melakukan propaganda (pendidikan) penyuluhan kesehatan di Purwokerto, Banyumas, karena tingginya angka kematian dan kesakitan</a:t>
          </a:r>
          <a:endParaRPr lang="en-US" sz="1400" kern="1200" dirty="0"/>
        </a:p>
      </dsp:txBody>
      <dsp:txXfrm rot="5400000">
        <a:off x="4226522" y="600739"/>
        <a:ext cx="923576" cy="738737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8BB3C9-9EF8-41E4-8E4A-7E0EC8027BFA}">
      <dsp:nvSpPr>
        <dsp:cNvPr id="0" name=""/>
        <dsp:cNvSpPr/>
      </dsp:nvSpPr>
      <dsp:spPr>
        <a:xfrm rot="5400000">
          <a:off x="-192698" y="406431"/>
          <a:ext cx="1284654" cy="899257"/>
        </a:xfrm>
        <a:prstGeom prst="chevron">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w="9525" cap="flat" cmpd="sng" algn="ctr">
          <a:solidFill>
            <a:schemeClr val="accent5">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1927</a:t>
          </a:r>
        </a:p>
      </dsp:txBody>
      <dsp:txXfrm rot="5400000">
        <a:off x="-192698" y="406431"/>
        <a:ext cx="1284654" cy="899257"/>
      </dsp:txXfrm>
    </dsp:sp>
    <dsp:sp modelId="{93706C2F-93D2-4DAA-8618-439177DCA10C}">
      <dsp:nvSpPr>
        <dsp:cNvPr id="0" name=""/>
        <dsp:cNvSpPr/>
      </dsp:nvSpPr>
      <dsp:spPr>
        <a:xfrm rot="5400000">
          <a:off x="4023134" y="-3010905"/>
          <a:ext cx="1036550" cy="7284304"/>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STOVIA (</a:t>
          </a:r>
          <a:r>
            <a:rPr lang="en-US" sz="1400" kern="1200" dirty="0" err="1"/>
            <a:t>sekolah</a:t>
          </a:r>
          <a:r>
            <a:rPr lang="en-US" sz="1400" kern="1200" dirty="0"/>
            <a:t> </a:t>
          </a:r>
          <a:r>
            <a:rPr lang="en-US" sz="1400" kern="1200" dirty="0" err="1"/>
            <a:t>untuk</a:t>
          </a:r>
          <a:r>
            <a:rPr lang="en-US" sz="1400" kern="1200" dirty="0"/>
            <a:t> </a:t>
          </a:r>
          <a:r>
            <a:rPr lang="en-US" sz="1400" kern="1200" dirty="0" err="1"/>
            <a:t>pendidikan</a:t>
          </a:r>
          <a:r>
            <a:rPr lang="en-US" sz="1400" kern="1200" dirty="0"/>
            <a:t> </a:t>
          </a:r>
          <a:r>
            <a:rPr lang="en-US" sz="1400" kern="1200" dirty="0" err="1"/>
            <a:t>dokter</a:t>
          </a:r>
          <a:r>
            <a:rPr lang="en-US" sz="1400" kern="1200" dirty="0"/>
            <a:t> </a:t>
          </a:r>
          <a:r>
            <a:rPr lang="en-US" sz="1400" kern="1200" dirty="0" err="1"/>
            <a:t>pribumi</a:t>
          </a:r>
          <a:r>
            <a:rPr lang="en-US" sz="1400" kern="1200" dirty="0"/>
            <a:t>) </a:t>
          </a:r>
          <a:r>
            <a:rPr lang="en-US" sz="1400" kern="1200" dirty="0" err="1"/>
            <a:t>berubah</a:t>
          </a:r>
          <a:r>
            <a:rPr lang="en-US" sz="1400" kern="1200" dirty="0"/>
            <a:t> </a:t>
          </a:r>
          <a:r>
            <a:rPr lang="en-US" sz="1400" kern="1200" dirty="0" err="1"/>
            <a:t>menjadi</a:t>
          </a:r>
          <a:r>
            <a:rPr lang="en-US" sz="1400" kern="1200" dirty="0"/>
            <a:t> </a:t>
          </a:r>
          <a:r>
            <a:rPr lang="en-US" sz="1400" kern="1200" dirty="0" err="1"/>
            <a:t>sekolah</a:t>
          </a:r>
          <a:r>
            <a:rPr lang="en-US" sz="1400" kern="1200" dirty="0"/>
            <a:t> </a:t>
          </a:r>
          <a:r>
            <a:rPr lang="en-US" sz="1400" kern="1200" dirty="0" err="1"/>
            <a:t>kedokteran</a:t>
          </a:r>
          <a:r>
            <a:rPr lang="en-US" sz="1400" kern="1200" dirty="0"/>
            <a:t> </a:t>
          </a:r>
          <a:r>
            <a:rPr lang="en-US" sz="1400" kern="1200" dirty="0" err="1"/>
            <a:t>dan</a:t>
          </a:r>
          <a:r>
            <a:rPr lang="en-US" sz="1400" kern="1200" dirty="0"/>
            <a:t> </a:t>
          </a:r>
          <a:r>
            <a:rPr lang="en-US" sz="1400" kern="1200" dirty="0" err="1"/>
            <a:t>akhirnya</a:t>
          </a:r>
          <a:r>
            <a:rPr lang="en-US" sz="1400" kern="1200" dirty="0"/>
            <a:t> </a:t>
          </a:r>
          <a:r>
            <a:rPr lang="en-US" sz="1400" kern="1200" dirty="0" err="1"/>
            <a:t>sejak</a:t>
          </a:r>
          <a:r>
            <a:rPr lang="en-US" sz="1400" kern="1200" dirty="0"/>
            <a:t> </a:t>
          </a:r>
          <a:r>
            <a:rPr lang="en-US" sz="1400" kern="1200" dirty="0" err="1"/>
            <a:t>berdirinya</a:t>
          </a:r>
          <a:r>
            <a:rPr lang="en-US" sz="1400" kern="1200" dirty="0"/>
            <a:t> UI </a:t>
          </a:r>
          <a:r>
            <a:rPr lang="en-US" sz="1400" kern="1200" dirty="0" err="1"/>
            <a:t>tahun</a:t>
          </a:r>
          <a:r>
            <a:rPr lang="en-US" sz="1400" kern="1200" dirty="0"/>
            <a:t> 1947 </a:t>
          </a:r>
          <a:r>
            <a:rPr lang="en-US" sz="1400" kern="1200" dirty="0" err="1"/>
            <a:t>berubah</a:t>
          </a:r>
          <a:r>
            <a:rPr lang="en-US" sz="1400" kern="1200" dirty="0"/>
            <a:t> </a:t>
          </a:r>
          <a:r>
            <a:rPr lang="en-US" sz="1400" kern="1200" dirty="0" err="1"/>
            <a:t>menjadi</a:t>
          </a:r>
          <a:r>
            <a:rPr lang="en-US" sz="1400" kern="1200" dirty="0"/>
            <a:t> FKUI. </a:t>
          </a:r>
          <a:r>
            <a:rPr lang="en-US" sz="1400" kern="1200" dirty="0" err="1"/>
            <a:t>Sekolah</a:t>
          </a:r>
          <a:r>
            <a:rPr lang="en-US" sz="1400" kern="1200" dirty="0"/>
            <a:t> </a:t>
          </a:r>
          <a:r>
            <a:rPr lang="en-US" sz="1400" kern="1200" dirty="0" err="1"/>
            <a:t>dokter</a:t>
          </a:r>
          <a:r>
            <a:rPr lang="en-US" sz="1400" kern="1200" dirty="0"/>
            <a:t> </a:t>
          </a:r>
          <a:r>
            <a:rPr lang="en-US" sz="1400" kern="1200" dirty="0" err="1"/>
            <a:t>tersebut</a:t>
          </a:r>
          <a:r>
            <a:rPr lang="en-US" sz="1400" kern="1200" dirty="0"/>
            <a:t> </a:t>
          </a:r>
          <a:r>
            <a:rPr lang="en-US" sz="1400" kern="1200" dirty="0" err="1"/>
            <a:t>punya</a:t>
          </a:r>
          <a:r>
            <a:rPr lang="en-US" sz="1400" kern="1200" dirty="0"/>
            <a:t> </a:t>
          </a:r>
          <a:r>
            <a:rPr lang="en-US" sz="1400" kern="1200" dirty="0" err="1"/>
            <a:t>andil</a:t>
          </a:r>
          <a:r>
            <a:rPr lang="en-US" sz="1400" kern="1200" dirty="0"/>
            <a:t> </a:t>
          </a:r>
          <a:r>
            <a:rPr lang="en-US" sz="1400" kern="1200" dirty="0" err="1"/>
            <a:t>besar</a:t>
          </a:r>
          <a:r>
            <a:rPr lang="en-US" sz="1400" kern="1200" dirty="0"/>
            <a:t> </a:t>
          </a:r>
          <a:r>
            <a:rPr lang="en-US" sz="1400" kern="1200" dirty="0" err="1"/>
            <a:t>dalam</a:t>
          </a:r>
          <a:r>
            <a:rPr lang="en-US" sz="1400" kern="1200" dirty="0"/>
            <a:t> </a:t>
          </a:r>
          <a:r>
            <a:rPr lang="en-US" sz="1400" kern="1200" dirty="0" err="1"/>
            <a:t>menghasilkan</a:t>
          </a:r>
          <a:r>
            <a:rPr lang="en-US" sz="1400" kern="1200" dirty="0"/>
            <a:t> </a:t>
          </a:r>
          <a:r>
            <a:rPr lang="en-US" sz="1400" kern="1200" dirty="0" err="1"/>
            <a:t>tenaga-tenaga</a:t>
          </a:r>
          <a:r>
            <a:rPr lang="en-US" sz="1400" kern="1200" dirty="0"/>
            <a:t> (</a:t>
          </a:r>
          <a:r>
            <a:rPr lang="en-US" sz="1400" kern="1200" dirty="0" err="1"/>
            <a:t>dokter-dokter</a:t>
          </a:r>
          <a:r>
            <a:rPr lang="en-US" sz="1400" kern="1200" dirty="0"/>
            <a:t>) yang </a:t>
          </a:r>
          <a:r>
            <a:rPr lang="en-US" sz="1400" kern="1200" dirty="0" err="1"/>
            <a:t>mengembangkan</a:t>
          </a:r>
          <a:r>
            <a:rPr lang="en-US" sz="1400" kern="1200" dirty="0"/>
            <a:t> </a:t>
          </a:r>
          <a:r>
            <a:rPr lang="en-US" sz="1400" kern="1200" dirty="0" err="1"/>
            <a:t>kesehatan</a:t>
          </a:r>
          <a:r>
            <a:rPr lang="en-US" sz="1400" kern="1200" dirty="0"/>
            <a:t> </a:t>
          </a:r>
          <a:r>
            <a:rPr lang="en-US" sz="1400" kern="1200" dirty="0" err="1"/>
            <a:t>masyarakat</a:t>
          </a:r>
          <a:r>
            <a:rPr lang="en-US" sz="1400" kern="1200" dirty="0"/>
            <a:t> Indonesia</a:t>
          </a:r>
        </a:p>
      </dsp:txBody>
      <dsp:txXfrm rot="5400000">
        <a:off x="4023134" y="-3010905"/>
        <a:ext cx="1036550" cy="7284304"/>
      </dsp:txXfrm>
    </dsp:sp>
    <dsp:sp modelId="{A0E9F96B-ED3B-4F68-9A2C-A13650633BDE}">
      <dsp:nvSpPr>
        <dsp:cNvPr id="0" name=""/>
        <dsp:cNvSpPr/>
      </dsp:nvSpPr>
      <dsp:spPr>
        <a:xfrm rot="5400000">
          <a:off x="-192698" y="1572321"/>
          <a:ext cx="1284654" cy="899257"/>
        </a:xfrm>
        <a:prstGeom prst="chevron">
          <a:avLst/>
        </a:prstGeom>
        <a:gradFill rotWithShape="0">
          <a:gsLst>
            <a:gs pos="0">
              <a:schemeClr val="accent5">
                <a:hueOff val="-4673099"/>
                <a:satOff val="6871"/>
                <a:lumOff val="5882"/>
                <a:alphaOff val="0"/>
                <a:tint val="65000"/>
                <a:satMod val="270000"/>
              </a:schemeClr>
            </a:gs>
            <a:gs pos="25000">
              <a:schemeClr val="accent5">
                <a:hueOff val="-4673099"/>
                <a:satOff val="6871"/>
                <a:lumOff val="5882"/>
                <a:alphaOff val="0"/>
                <a:tint val="60000"/>
                <a:satMod val="300000"/>
              </a:schemeClr>
            </a:gs>
            <a:gs pos="100000">
              <a:schemeClr val="accent5">
                <a:hueOff val="-4673099"/>
                <a:satOff val="6871"/>
                <a:lumOff val="5882"/>
                <a:alphaOff val="0"/>
                <a:tint val="29000"/>
                <a:satMod val="400000"/>
              </a:schemeClr>
            </a:gs>
          </a:gsLst>
          <a:lin ang="16200000" scaled="1"/>
        </a:gradFill>
        <a:ln w="9525" cap="flat" cmpd="sng" algn="ctr">
          <a:solidFill>
            <a:schemeClr val="accent5">
              <a:hueOff val="-4673099"/>
              <a:satOff val="6871"/>
              <a:lumOff val="5882"/>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1930</a:t>
          </a:r>
        </a:p>
      </dsp:txBody>
      <dsp:txXfrm rot="5400000">
        <a:off x="-192698" y="1572321"/>
        <a:ext cx="1284654" cy="899257"/>
      </dsp:txXfrm>
    </dsp:sp>
    <dsp:sp modelId="{A7D2CD9E-FBDA-4984-A221-398BBD489DC7}">
      <dsp:nvSpPr>
        <dsp:cNvPr id="0" name=""/>
        <dsp:cNvSpPr/>
      </dsp:nvSpPr>
      <dsp:spPr>
        <a:xfrm rot="5400000">
          <a:off x="4123897" y="-1845015"/>
          <a:ext cx="835025" cy="7284304"/>
        </a:xfrm>
        <a:prstGeom prst="round2SameRect">
          <a:avLst/>
        </a:prstGeom>
        <a:solidFill>
          <a:schemeClr val="lt1">
            <a:alpha val="90000"/>
            <a:hueOff val="0"/>
            <a:satOff val="0"/>
            <a:lumOff val="0"/>
            <a:alphaOff val="0"/>
          </a:schemeClr>
        </a:solidFill>
        <a:ln w="9525" cap="flat" cmpd="sng" algn="ctr">
          <a:solidFill>
            <a:schemeClr val="accent5">
              <a:hueOff val="-4673099"/>
              <a:satOff val="6871"/>
              <a:lumOff val="58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Pendaftaran</a:t>
          </a:r>
          <a:r>
            <a:rPr lang="en-US" sz="1400" kern="1200" dirty="0"/>
            <a:t> </a:t>
          </a:r>
          <a:r>
            <a:rPr lang="en-US" sz="1400" kern="1200" dirty="0" err="1"/>
            <a:t>dukun</a:t>
          </a:r>
          <a:r>
            <a:rPr lang="en-US" sz="1400" kern="1200" dirty="0"/>
            <a:t> </a:t>
          </a:r>
          <a:r>
            <a:rPr lang="en-US" sz="1400" kern="1200" dirty="0" err="1"/>
            <a:t>bayi</a:t>
          </a:r>
          <a:r>
            <a:rPr lang="en-US" sz="1400" kern="1200" dirty="0"/>
            <a:t> </a:t>
          </a:r>
          <a:r>
            <a:rPr lang="en-US" sz="1400" kern="1200" dirty="0" err="1"/>
            <a:t>sebagai</a:t>
          </a:r>
          <a:r>
            <a:rPr lang="en-US" sz="1400" kern="1200" dirty="0"/>
            <a:t> </a:t>
          </a:r>
          <a:r>
            <a:rPr lang="en-US" sz="1400" kern="1200" dirty="0" err="1"/>
            <a:t>penolong</a:t>
          </a:r>
          <a:r>
            <a:rPr lang="en-US" sz="1400" kern="1200" dirty="0"/>
            <a:t> </a:t>
          </a:r>
          <a:r>
            <a:rPr lang="en-US" sz="1400" kern="1200" dirty="0" err="1"/>
            <a:t>dan</a:t>
          </a:r>
          <a:r>
            <a:rPr lang="en-US" sz="1400" kern="1200" dirty="0"/>
            <a:t> </a:t>
          </a:r>
          <a:r>
            <a:rPr lang="en-US" sz="1400" kern="1200" dirty="0" err="1"/>
            <a:t>perawatan</a:t>
          </a:r>
          <a:r>
            <a:rPr lang="en-US" sz="1400" kern="1200" dirty="0"/>
            <a:t> </a:t>
          </a:r>
          <a:r>
            <a:rPr lang="en-US" sz="1400" kern="1200" dirty="0" err="1"/>
            <a:t>persalinan</a:t>
          </a:r>
          <a:endParaRPr lang="en-US" sz="1400" kern="1200" dirty="0"/>
        </a:p>
      </dsp:txBody>
      <dsp:txXfrm rot="5400000">
        <a:off x="4123897" y="-1845015"/>
        <a:ext cx="835025" cy="7284304"/>
      </dsp:txXfrm>
    </dsp:sp>
    <dsp:sp modelId="{DC2A5E26-15C1-444D-B0EC-6CA8A021FEAF}">
      <dsp:nvSpPr>
        <dsp:cNvPr id="0" name=""/>
        <dsp:cNvSpPr/>
      </dsp:nvSpPr>
      <dsp:spPr>
        <a:xfrm rot="5400000">
          <a:off x="-192698" y="2738212"/>
          <a:ext cx="1284654" cy="899257"/>
        </a:xfrm>
        <a:prstGeom prst="chevron">
          <a:avLst/>
        </a:prstGeom>
        <a:gradFill rotWithShape="0">
          <a:gsLst>
            <a:gs pos="0">
              <a:schemeClr val="accent5">
                <a:hueOff val="-9346198"/>
                <a:satOff val="13742"/>
                <a:lumOff val="11765"/>
                <a:alphaOff val="0"/>
                <a:tint val="65000"/>
                <a:satMod val="270000"/>
              </a:schemeClr>
            </a:gs>
            <a:gs pos="25000">
              <a:schemeClr val="accent5">
                <a:hueOff val="-9346198"/>
                <a:satOff val="13742"/>
                <a:lumOff val="11765"/>
                <a:alphaOff val="0"/>
                <a:tint val="60000"/>
                <a:satMod val="300000"/>
              </a:schemeClr>
            </a:gs>
            <a:gs pos="100000">
              <a:schemeClr val="accent5">
                <a:hueOff val="-9346198"/>
                <a:satOff val="13742"/>
                <a:lumOff val="11765"/>
                <a:alphaOff val="0"/>
                <a:tint val="29000"/>
                <a:satMod val="400000"/>
              </a:schemeClr>
            </a:gs>
          </a:gsLst>
          <a:lin ang="16200000" scaled="1"/>
        </a:gradFill>
        <a:ln w="9525" cap="flat" cmpd="sng" algn="ctr">
          <a:solidFill>
            <a:schemeClr val="accent5">
              <a:hueOff val="-9346198"/>
              <a:satOff val="13742"/>
              <a:lumOff val="11765"/>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1935</a:t>
          </a:r>
        </a:p>
      </dsp:txBody>
      <dsp:txXfrm rot="5400000">
        <a:off x="-192698" y="2738212"/>
        <a:ext cx="1284654" cy="899257"/>
      </dsp:txXfrm>
    </dsp:sp>
    <dsp:sp modelId="{15D24A4B-7BCE-4B42-974F-F8109231F08F}">
      <dsp:nvSpPr>
        <dsp:cNvPr id="0" name=""/>
        <dsp:cNvSpPr/>
      </dsp:nvSpPr>
      <dsp:spPr>
        <a:xfrm rot="5400000">
          <a:off x="4123897" y="-679125"/>
          <a:ext cx="835025" cy="7284304"/>
        </a:xfrm>
        <a:prstGeom prst="round2SameRect">
          <a:avLst/>
        </a:prstGeom>
        <a:solidFill>
          <a:schemeClr val="lt1">
            <a:alpha val="90000"/>
            <a:hueOff val="0"/>
            <a:satOff val="0"/>
            <a:lumOff val="0"/>
            <a:alphaOff val="0"/>
          </a:schemeClr>
        </a:solidFill>
        <a:ln w="9525" cap="flat" cmpd="sng" algn="ctr">
          <a:solidFill>
            <a:schemeClr val="accent5">
              <a:hueOff val="-9346198"/>
              <a:satOff val="13742"/>
              <a:lumOff val="1176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a:t>Dilakukan program pemberantasan pes, karena terjadi epidemi, dengan penyemprotan DDT dan vaksinasi massal</a:t>
          </a:r>
          <a:endParaRPr lang="en-US" sz="1400" kern="1200" dirty="0"/>
        </a:p>
      </dsp:txBody>
      <dsp:txXfrm rot="5400000">
        <a:off x="4123897" y="-679125"/>
        <a:ext cx="835025" cy="7284304"/>
      </dsp:txXfrm>
    </dsp:sp>
    <dsp:sp modelId="{1A0D7914-1413-4D4B-9552-5D38A7C69696}">
      <dsp:nvSpPr>
        <dsp:cNvPr id="0" name=""/>
        <dsp:cNvSpPr/>
      </dsp:nvSpPr>
      <dsp:spPr>
        <a:xfrm rot="5400000">
          <a:off x="-192698" y="4471589"/>
          <a:ext cx="1284654" cy="899257"/>
        </a:xfrm>
        <a:prstGeom prst="chevron">
          <a:avLst/>
        </a:prstGeom>
        <a:gradFill rotWithShape="0">
          <a:gsLst>
            <a:gs pos="0">
              <a:schemeClr val="accent5">
                <a:hueOff val="-14019296"/>
                <a:satOff val="20613"/>
                <a:lumOff val="17647"/>
                <a:alphaOff val="0"/>
                <a:tint val="65000"/>
                <a:satMod val="270000"/>
              </a:schemeClr>
            </a:gs>
            <a:gs pos="25000">
              <a:schemeClr val="accent5">
                <a:hueOff val="-14019296"/>
                <a:satOff val="20613"/>
                <a:lumOff val="17647"/>
                <a:alphaOff val="0"/>
                <a:tint val="60000"/>
                <a:satMod val="300000"/>
              </a:schemeClr>
            </a:gs>
            <a:gs pos="100000">
              <a:schemeClr val="accent5">
                <a:hueOff val="-14019296"/>
                <a:satOff val="20613"/>
                <a:lumOff val="17647"/>
                <a:alphaOff val="0"/>
                <a:tint val="29000"/>
                <a:satMod val="400000"/>
              </a:schemeClr>
            </a:gs>
          </a:gsLst>
          <a:lin ang="16200000" scaled="1"/>
        </a:gradFill>
        <a:ln w="9525" cap="flat" cmpd="sng" algn="ctr">
          <a:solidFill>
            <a:schemeClr val="accent5">
              <a:hueOff val="-14019296"/>
              <a:satOff val="20613"/>
              <a:lumOff val="17647"/>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1951</a:t>
          </a:r>
        </a:p>
      </dsp:txBody>
      <dsp:txXfrm rot="5400000">
        <a:off x="-192698" y="4471589"/>
        <a:ext cx="1284654" cy="899257"/>
      </dsp:txXfrm>
    </dsp:sp>
    <dsp:sp modelId="{F93AE454-78A7-4294-A544-E98F4C18E53E}">
      <dsp:nvSpPr>
        <dsp:cNvPr id="0" name=""/>
        <dsp:cNvSpPr/>
      </dsp:nvSpPr>
      <dsp:spPr>
        <a:xfrm rot="5400000">
          <a:off x="3556410" y="1151387"/>
          <a:ext cx="1969999" cy="7090031"/>
        </a:xfrm>
        <a:prstGeom prst="round2SameRect">
          <a:avLst/>
        </a:prstGeom>
        <a:solidFill>
          <a:schemeClr val="lt1">
            <a:alpha val="90000"/>
            <a:hueOff val="0"/>
            <a:satOff val="0"/>
            <a:lumOff val="0"/>
            <a:alphaOff val="0"/>
          </a:schemeClr>
        </a:solidFill>
        <a:ln w="9525" cap="flat" cmpd="sng" algn="ctr">
          <a:solidFill>
            <a:schemeClr val="accent5">
              <a:hueOff val="-14019296"/>
              <a:satOff val="20613"/>
              <a:lumOff val="1764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a:t>Diperkenalkannya konsep Bandung (Bandung Plan) oleh </a:t>
          </a:r>
          <a:r>
            <a:rPr lang="pt-BR" sz="1400" b="1" kern="1200" dirty="0"/>
            <a:t>Dr.Y. Leimena dan dr Patah (yang kemudian dikenal dengan Patah-Leimena)</a:t>
          </a:r>
          <a:r>
            <a:rPr lang="pt-BR" sz="1400" kern="1200" dirty="0"/>
            <a:t>, yang intinya bahwa dalam pelayanan kesehatan masyarakat, aspek kuratif dan preventif tidak dapat dipisahkan. konsep ini kemudian diadopsi oleh WHO. Diyakini bahwa gagasan inilah yang kemudian dirumuskan sebagai konsep pengembangan sistem pelayanan kesehatan tingkat primer dengan membentuk unit-unit organisasi fungsional dari Dinas Kesehatan Kabupaten di tiap kecamatan yang mulai dikembangkan sejak tahun 1969/1970 dan kemudian disebut </a:t>
          </a:r>
          <a:r>
            <a:rPr lang="pt-BR" sz="1400" b="1" kern="1200" dirty="0"/>
            <a:t>Puskesmas</a:t>
          </a:r>
          <a:endParaRPr lang="en-US" sz="1400" kern="1200" dirty="0"/>
        </a:p>
      </dsp:txBody>
      <dsp:txXfrm rot="5400000">
        <a:off x="3556410" y="1151387"/>
        <a:ext cx="1969999" cy="709003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44A54F-15A5-4D8F-84CB-7AC5FF7F621E}">
      <dsp:nvSpPr>
        <dsp:cNvPr id="0" name=""/>
        <dsp:cNvSpPr/>
      </dsp:nvSpPr>
      <dsp:spPr>
        <a:xfrm rot="5400000">
          <a:off x="-214640" y="236501"/>
          <a:ext cx="1430937" cy="1001655"/>
        </a:xfrm>
        <a:prstGeom prst="chevron">
          <a:avLst/>
        </a:prstGeom>
        <a:gradFill rotWithShape="0">
          <a:gsLst>
            <a:gs pos="0">
              <a:schemeClr val="accent2">
                <a:hueOff val="0"/>
                <a:satOff val="0"/>
                <a:lumOff val="0"/>
                <a:alphaOff val="0"/>
                <a:tint val="65000"/>
                <a:satMod val="270000"/>
              </a:schemeClr>
            </a:gs>
            <a:gs pos="25000">
              <a:schemeClr val="accent2">
                <a:hueOff val="0"/>
                <a:satOff val="0"/>
                <a:lumOff val="0"/>
                <a:alphaOff val="0"/>
                <a:tint val="60000"/>
                <a:satMod val="300000"/>
              </a:schemeClr>
            </a:gs>
            <a:gs pos="100000">
              <a:schemeClr val="accent2">
                <a:hueOff val="0"/>
                <a:satOff val="0"/>
                <a:lumOff val="0"/>
                <a:alphaOff val="0"/>
                <a:tint val="29000"/>
                <a:satMod val="400000"/>
              </a:schemeClr>
            </a:gs>
          </a:gsLst>
          <a:lin ang="16200000" scaled="1"/>
        </a:gra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1952</a:t>
          </a:r>
        </a:p>
      </dsp:txBody>
      <dsp:txXfrm rot="5400000">
        <a:off x="-214640" y="236501"/>
        <a:ext cx="1430937" cy="1001655"/>
      </dsp:txXfrm>
    </dsp:sp>
    <dsp:sp modelId="{35B1EDE1-A9A4-486B-9485-88CAA352F67C}">
      <dsp:nvSpPr>
        <dsp:cNvPr id="0" name=""/>
        <dsp:cNvSpPr/>
      </dsp:nvSpPr>
      <dsp:spPr>
        <a:xfrm rot="5400000">
          <a:off x="4127554" y="-3104037"/>
          <a:ext cx="930109" cy="7181906"/>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i-FI" sz="1400" kern="1200" dirty="0"/>
            <a:t>Pelatihan intensif dukun bayi dilaksanakan</a:t>
          </a:r>
          <a:endParaRPr lang="en-US" sz="1400" kern="1200" dirty="0"/>
        </a:p>
      </dsp:txBody>
      <dsp:txXfrm rot="5400000">
        <a:off x="4127554" y="-3104037"/>
        <a:ext cx="930109" cy="7181906"/>
      </dsp:txXfrm>
    </dsp:sp>
    <dsp:sp modelId="{F99573CF-980F-4E96-8164-F52BBE9BF7F3}">
      <dsp:nvSpPr>
        <dsp:cNvPr id="0" name=""/>
        <dsp:cNvSpPr/>
      </dsp:nvSpPr>
      <dsp:spPr>
        <a:xfrm rot="5400000">
          <a:off x="-214640" y="1533388"/>
          <a:ext cx="1430937" cy="1001655"/>
        </a:xfrm>
        <a:prstGeom prst="chevron">
          <a:avLst/>
        </a:prstGeom>
        <a:gradFill rotWithShape="0">
          <a:gsLst>
            <a:gs pos="0">
              <a:schemeClr val="accent2">
                <a:hueOff val="-3022401"/>
                <a:satOff val="1745"/>
                <a:lumOff val="-3202"/>
                <a:alphaOff val="0"/>
                <a:tint val="65000"/>
                <a:satMod val="270000"/>
              </a:schemeClr>
            </a:gs>
            <a:gs pos="25000">
              <a:schemeClr val="accent2">
                <a:hueOff val="-3022401"/>
                <a:satOff val="1745"/>
                <a:lumOff val="-3202"/>
                <a:alphaOff val="0"/>
                <a:tint val="60000"/>
                <a:satMod val="300000"/>
              </a:schemeClr>
            </a:gs>
            <a:gs pos="100000">
              <a:schemeClr val="accent2">
                <a:hueOff val="-3022401"/>
                <a:satOff val="1745"/>
                <a:lumOff val="-3202"/>
                <a:alphaOff val="0"/>
                <a:tint val="29000"/>
                <a:satMod val="400000"/>
              </a:schemeClr>
            </a:gs>
          </a:gsLst>
          <a:lin ang="16200000" scaled="1"/>
        </a:gradFill>
        <a:ln w="9525" cap="flat" cmpd="sng" algn="ctr">
          <a:solidFill>
            <a:schemeClr val="accent2">
              <a:hueOff val="-3022401"/>
              <a:satOff val="1745"/>
              <a:lumOff val="-3202"/>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1956</a:t>
          </a:r>
        </a:p>
      </dsp:txBody>
      <dsp:txXfrm rot="5400000">
        <a:off x="-214640" y="1533388"/>
        <a:ext cx="1430937" cy="1001655"/>
      </dsp:txXfrm>
    </dsp:sp>
    <dsp:sp modelId="{EC3BE4DA-1718-4EA7-9698-972E7D40AC40}">
      <dsp:nvSpPr>
        <dsp:cNvPr id="0" name=""/>
        <dsp:cNvSpPr/>
      </dsp:nvSpPr>
      <dsp:spPr>
        <a:xfrm rot="5400000">
          <a:off x="4127554" y="-1807150"/>
          <a:ext cx="930109" cy="7181906"/>
        </a:xfrm>
        <a:prstGeom prst="round2SameRect">
          <a:avLst/>
        </a:prstGeom>
        <a:solidFill>
          <a:schemeClr val="lt1">
            <a:alpha val="90000"/>
            <a:hueOff val="0"/>
            <a:satOff val="0"/>
            <a:lumOff val="0"/>
            <a:alphaOff val="0"/>
          </a:schemeClr>
        </a:solidFill>
        <a:ln w="9525" cap="flat" cmpd="sng" algn="ctr">
          <a:solidFill>
            <a:schemeClr val="accent2">
              <a:hueOff val="-3022401"/>
              <a:satOff val="1745"/>
              <a:lumOff val="-32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a:t>Dr.Y.Sulianti mendirikan “Proyek Bekasi” sebagai proyek percontohan/model pelayanan bagi pengembangan kesehatan masyarakat dan pusat pelatihan, sebuah model keterpaduan antara pelayanan kesehatan pedesaan dan pelayanan medis.</a:t>
          </a:r>
          <a:endParaRPr lang="en-US" sz="1400" kern="1200" dirty="0"/>
        </a:p>
      </dsp:txBody>
      <dsp:txXfrm rot="5400000">
        <a:off x="4127554" y="-1807150"/>
        <a:ext cx="930109" cy="7181906"/>
      </dsp:txXfrm>
    </dsp:sp>
    <dsp:sp modelId="{38658DC2-0948-4CC5-B7E6-5E77943FEABC}">
      <dsp:nvSpPr>
        <dsp:cNvPr id="0" name=""/>
        <dsp:cNvSpPr/>
      </dsp:nvSpPr>
      <dsp:spPr>
        <a:xfrm rot="5400000">
          <a:off x="-214640" y="2830275"/>
          <a:ext cx="1430937" cy="1001655"/>
        </a:xfrm>
        <a:prstGeom prst="chevron">
          <a:avLst/>
        </a:prstGeom>
        <a:gradFill rotWithShape="0">
          <a:gsLst>
            <a:gs pos="0">
              <a:schemeClr val="accent2">
                <a:hueOff val="-6044802"/>
                <a:satOff val="3491"/>
                <a:lumOff val="-6405"/>
                <a:alphaOff val="0"/>
                <a:tint val="65000"/>
                <a:satMod val="270000"/>
              </a:schemeClr>
            </a:gs>
            <a:gs pos="25000">
              <a:schemeClr val="accent2">
                <a:hueOff val="-6044802"/>
                <a:satOff val="3491"/>
                <a:lumOff val="-6405"/>
                <a:alphaOff val="0"/>
                <a:tint val="60000"/>
                <a:satMod val="300000"/>
              </a:schemeClr>
            </a:gs>
            <a:gs pos="100000">
              <a:schemeClr val="accent2">
                <a:hueOff val="-6044802"/>
                <a:satOff val="3491"/>
                <a:lumOff val="-6405"/>
                <a:alphaOff val="0"/>
                <a:tint val="29000"/>
                <a:satMod val="400000"/>
              </a:schemeClr>
            </a:gs>
          </a:gsLst>
          <a:lin ang="16200000" scaled="1"/>
        </a:gradFill>
        <a:ln w="9525" cap="flat" cmpd="sng" algn="ctr">
          <a:solidFill>
            <a:schemeClr val="accent2">
              <a:hueOff val="-6044802"/>
              <a:satOff val="3491"/>
              <a:lumOff val="-6405"/>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1967</a:t>
          </a:r>
        </a:p>
      </dsp:txBody>
      <dsp:txXfrm rot="5400000">
        <a:off x="-214640" y="2830275"/>
        <a:ext cx="1430937" cy="1001655"/>
      </dsp:txXfrm>
    </dsp:sp>
    <dsp:sp modelId="{9325A504-4AB5-4AF3-BA1C-DB39B50888F2}">
      <dsp:nvSpPr>
        <dsp:cNvPr id="0" name=""/>
        <dsp:cNvSpPr/>
      </dsp:nvSpPr>
      <dsp:spPr>
        <a:xfrm rot="5400000">
          <a:off x="4127554" y="-510263"/>
          <a:ext cx="930109" cy="7181906"/>
        </a:xfrm>
        <a:prstGeom prst="round2SameRect">
          <a:avLst/>
        </a:prstGeom>
        <a:solidFill>
          <a:schemeClr val="lt1">
            <a:alpha val="90000"/>
            <a:hueOff val="0"/>
            <a:satOff val="0"/>
            <a:lumOff val="0"/>
            <a:alphaOff val="0"/>
          </a:schemeClr>
        </a:solidFill>
        <a:ln w="9525" cap="flat" cmpd="sng" algn="ctr">
          <a:solidFill>
            <a:schemeClr val="accent2">
              <a:hueOff val="-6044802"/>
              <a:satOff val="3491"/>
              <a:lumOff val="-64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a:t>Seminar membahas dan merumuskan program kesehatan masyarakat terpadu sesuai dengan masyarakat Indonesia. Kesimpulan seminar ini adalah disepakatinya sistem Puskesmas yang terdiri dari Puskesmas tipe A, tipe B, dan C.</a:t>
          </a:r>
          <a:endParaRPr lang="en-US" sz="1400" kern="1200" dirty="0"/>
        </a:p>
      </dsp:txBody>
      <dsp:txXfrm rot="5400000">
        <a:off x="4127554" y="-510263"/>
        <a:ext cx="930109" cy="7181906"/>
      </dsp:txXfrm>
    </dsp:sp>
    <dsp:sp modelId="{4CE47BC7-72DC-41D4-9C1E-AE21F995D075}">
      <dsp:nvSpPr>
        <dsp:cNvPr id="0" name=""/>
        <dsp:cNvSpPr/>
      </dsp:nvSpPr>
      <dsp:spPr>
        <a:xfrm rot="5400000">
          <a:off x="-214640" y="4480017"/>
          <a:ext cx="1430937" cy="1001655"/>
        </a:xfrm>
        <a:prstGeom prst="chevron">
          <a:avLst/>
        </a:prstGeom>
        <a:gradFill rotWithShape="0">
          <a:gsLst>
            <a:gs pos="0">
              <a:schemeClr val="accent2">
                <a:hueOff val="-9067202"/>
                <a:satOff val="5236"/>
                <a:lumOff val="-9607"/>
                <a:alphaOff val="0"/>
                <a:tint val="65000"/>
                <a:satMod val="270000"/>
              </a:schemeClr>
            </a:gs>
            <a:gs pos="25000">
              <a:schemeClr val="accent2">
                <a:hueOff val="-9067202"/>
                <a:satOff val="5236"/>
                <a:lumOff val="-9607"/>
                <a:alphaOff val="0"/>
                <a:tint val="60000"/>
                <a:satMod val="300000"/>
              </a:schemeClr>
            </a:gs>
            <a:gs pos="100000">
              <a:schemeClr val="accent2">
                <a:hueOff val="-9067202"/>
                <a:satOff val="5236"/>
                <a:lumOff val="-9607"/>
                <a:alphaOff val="0"/>
                <a:tint val="29000"/>
                <a:satMod val="400000"/>
              </a:schemeClr>
            </a:gs>
          </a:gsLst>
          <a:lin ang="16200000" scaled="1"/>
        </a:gradFill>
        <a:ln w="9525" cap="flat" cmpd="sng" algn="ctr">
          <a:solidFill>
            <a:schemeClr val="accent2">
              <a:hueOff val="-9067202"/>
              <a:satOff val="5236"/>
              <a:lumOff val="-9607"/>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1968</a:t>
          </a:r>
        </a:p>
      </dsp:txBody>
      <dsp:txXfrm rot="5400000">
        <a:off x="-214640" y="4480017"/>
        <a:ext cx="1430937" cy="1001655"/>
      </dsp:txXfrm>
    </dsp:sp>
    <dsp:sp modelId="{729D5226-A0E4-4A75-8D89-EDAB7529F7B1}">
      <dsp:nvSpPr>
        <dsp:cNvPr id="0" name=""/>
        <dsp:cNvSpPr/>
      </dsp:nvSpPr>
      <dsp:spPr>
        <a:xfrm rot="5400000">
          <a:off x="3774698" y="1177578"/>
          <a:ext cx="1635820" cy="7105706"/>
        </a:xfrm>
        <a:prstGeom prst="round2SameRect">
          <a:avLst/>
        </a:prstGeom>
        <a:solidFill>
          <a:schemeClr val="lt1">
            <a:alpha val="90000"/>
            <a:hueOff val="0"/>
            <a:satOff val="0"/>
            <a:lumOff val="0"/>
            <a:alphaOff val="0"/>
          </a:schemeClr>
        </a:solidFill>
        <a:ln w="9525" cap="flat" cmpd="sng" algn="ctr">
          <a:solidFill>
            <a:schemeClr val="accent2">
              <a:hueOff val="-9067202"/>
              <a:satOff val="5236"/>
              <a:lumOff val="-960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Rapat</a:t>
          </a:r>
          <a:r>
            <a:rPr lang="en-US" sz="1400" kern="1200" dirty="0"/>
            <a:t> </a:t>
          </a:r>
          <a:r>
            <a:rPr lang="en-US" sz="1400" kern="1200" dirty="0" err="1"/>
            <a:t>Kerja</a:t>
          </a:r>
          <a:r>
            <a:rPr lang="en-US" sz="1400" kern="1200" dirty="0"/>
            <a:t> </a:t>
          </a:r>
          <a:r>
            <a:rPr lang="en-US" sz="1400" kern="1200" dirty="0" err="1"/>
            <a:t>Kesehatan</a:t>
          </a:r>
          <a:r>
            <a:rPr lang="en-US" sz="1400" kern="1200" dirty="0"/>
            <a:t> </a:t>
          </a:r>
          <a:r>
            <a:rPr lang="en-US" sz="1400" kern="1200" dirty="0" err="1"/>
            <a:t>Nasional</a:t>
          </a:r>
          <a:r>
            <a:rPr lang="en-US" sz="1400" kern="1200" dirty="0"/>
            <a:t>, </a:t>
          </a:r>
          <a:r>
            <a:rPr lang="en-US" sz="1400" kern="1200" dirty="0" err="1"/>
            <a:t>dicetuskan</a:t>
          </a:r>
          <a:r>
            <a:rPr lang="en-US" sz="1400" kern="1200" dirty="0"/>
            <a:t> </a:t>
          </a:r>
          <a:r>
            <a:rPr lang="en-US" sz="1400" kern="1200" dirty="0" err="1"/>
            <a:t>bahwa</a:t>
          </a:r>
          <a:r>
            <a:rPr lang="en-US" sz="1400" kern="1200" dirty="0"/>
            <a:t> </a:t>
          </a:r>
          <a:r>
            <a:rPr lang="en-US" sz="1400" kern="1200" dirty="0" err="1"/>
            <a:t>Puskesmas</a:t>
          </a:r>
          <a:r>
            <a:rPr lang="en-US" sz="1400" kern="1200" dirty="0"/>
            <a:t> </a:t>
          </a:r>
          <a:r>
            <a:rPr lang="en-US" sz="1400" kern="1200" dirty="0" err="1"/>
            <a:t>adalah</a:t>
          </a:r>
          <a:r>
            <a:rPr lang="en-US" sz="1400" kern="1200" dirty="0"/>
            <a:t> </a:t>
          </a:r>
          <a:r>
            <a:rPr lang="en-US" sz="1400" kern="1200" dirty="0" err="1"/>
            <a:t>merupakan</a:t>
          </a:r>
          <a:r>
            <a:rPr lang="en-US" sz="1400" kern="1200" dirty="0"/>
            <a:t> </a:t>
          </a:r>
          <a:r>
            <a:rPr lang="en-US" sz="1400" kern="1200" dirty="0" err="1"/>
            <a:t>sistem</a:t>
          </a:r>
          <a:r>
            <a:rPr lang="en-US" sz="1400" kern="1200" dirty="0"/>
            <a:t> </a:t>
          </a:r>
          <a:r>
            <a:rPr lang="en-US" sz="1400" kern="1200" dirty="0" err="1"/>
            <a:t>pelayanan</a:t>
          </a:r>
          <a:r>
            <a:rPr lang="en-US" sz="1400" kern="1200" dirty="0"/>
            <a:t> </a:t>
          </a:r>
          <a:r>
            <a:rPr lang="en-US" sz="1400" kern="1200" dirty="0" err="1"/>
            <a:t>kesehatan</a:t>
          </a:r>
          <a:r>
            <a:rPr lang="en-US" sz="1400" kern="1200" dirty="0"/>
            <a:t> </a:t>
          </a:r>
          <a:r>
            <a:rPr lang="en-US" sz="1400" kern="1200" dirty="0" err="1"/>
            <a:t>terpadu</a:t>
          </a:r>
          <a:r>
            <a:rPr lang="en-US" sz="1400" kern="1200" dirty="0"/>
            <a:t>, yang </a:t>
          </a:r>
          <a:r>
            <a:rPr lang="en-US" sz="1400" kern="1200" dirty="0" err="1"/>
            <a:t>kemudian</a:t>
          </a:r>
          <a:r>
            <a:rPr lang="en-US" sz="1400" kern="1200" dirty="0"/>
            <a:t> </a:t>
          </a:r>
          <a:r>
            <a:rPr lang="en-US" sz="1400" kern="1200" dirty="0" err="1"/>
            <a:t>dikembangkan</a:t>
          </a:r>
          <a:r>
            <a:rPr lang="en-US" sz="1400" kern="1200" dirty="0"/>
            <a:t> </a:t>
          </a:r>
          <a:r>
            <a:rPr lang="en-US" sz="1400" kern="1200" dirty="0" err="1"/>
            <a:t>oleh</a:t>
          </a:r>
          <a:r>
            <a:rPr lang="en-US" sz="1400" kern="1200" dirty="0"/>
            <a:t> </a:t>
          </a:r>
          <a:r>
            <a:rPr lang="en-US" sz="1400" kern="1200" dirty="0" err="1"/>
            <a:t>pemerintah</a:t>
          </a:r>
          <a:r>
            <a:rPr lang="en-US" sz="1400" kern="1200" dirty="0"/>
            <a:t> (</a:t>
          </a:r>
          <a:r>
            <a:rPr lang="en-US" sz="1400" kern="1200" dirty="0" err="1"/>
            <a:t>Depkes</a:t>
          </a:r>
          <a:r>
            <a:rPr lang="en-US" sz="1400" kern="1200" dirty="0"/>
            <a:t>) </a:t>
          </a:r>
          <a:r>
            <a:rPr lang="en-US" sz="1400" kern="1200" dirty="0" err="1"/>
            <a:t>menjadi</a:t>
          </a:r>
          <a:r>
            <a:rPr lang="en-US" sz="1400" kern="1200" dirty="0"/>
            <a:t> </a:t>
          </a:r>
          <a:r>
            <a:rPr lang="en-US" sz="1400" kern="1200" dirty="0" err="1"/>
            <a:t>Pusat</a:t>
          </a:r>
          <a:r>
            <a:rPr lang="en-US" sz="1400" kern="1200" dirty="0"/>
            <a:t> </a:t>
          </a:r>
          <a:r>
            <a:rPr lang="en-US" sz="1400" kern="1200" dirty="0" err="1"/>
            <a:t>Pelayanan</a:t>
          </a:r>
          <a:r>
            <a:rPr lang="en-US" sz="1400" kern="1200" dirty="0"/>
            <a:t> </a:t>
          </a:r>
          <a:r>
            <a:rPr lang="en-US" sz="1400" kern="1200" dirty="0" err="1"/>
            <a:t>Kesehatan</a:t>
          </a:r>
          <a:r>
            <a:rPr lang="en-US" sz="1400" kern="1200" dirty="0"/>
            <a:t> </a:t>
          </a:r>
          <a:r>
            <a:rPr lang="en-US" sz="1400" kern="1200" dirty="0" err="1"/>
            <a:t>Masyarakat</a:t>
          </a:r>
          <a:r>
            <a:rPr lang="en-US" sz="1400" kern="1200" dirty="0"/>
            <a:t> (</a:t>
          </a:r>
          <a:r>
            <a:rPr lang="en-US" sz="1400" kern="1200" dirty="0" err="1"/>
            <a:t>Puskesmas</a:t>
          </a:r>
          <a:r>
            <a:rPr lang="en-US" sz="1400" kern="1200" dirty="0"/>
            <a:t>). </a:t>
          </a:r>
          <a:r>
            <a:rPr lang="en-US" sz="1400" kern="1200" dirty="0" err="1"/>
            <a:t>Puskesmas</a:t>
          </a:r>
          <a:r>
            <a:rPr lang="en-US" sz="1400" kern="1200" dirty="0"/>
            <a:t> </a:t>
          </a:r>
          <a:r>
            <a:rPr lang="en-US" sz="1400" kern="1200" dirty="0" err="1"/>
            <a:t>disepakati</a:t>
          </a:r>
          <a:r>
            <a:rPr lang="en-US" sz="1400" kern="1200" dirty="0"/>
            <a:t> </a:t>
          </a:r>
          <a:r>
            <a:rPr lang="en-US" sz="1400" kern="1200" dirty="0" err="1"/>
            <a:t>sebagai</a:t>
          </a:r>
          <a:r>
            <a:rPr lang="en-US" sz="1400" kern="1200" dirty="0"/>
            <a:t> </a:t>
          </a:r>
          <a:r>
            <a:rPr lang="en-US" sz="1400" kern="1200" dirty="0" err="1"/>
            <a:t>suatu</a:t>
          </a:r>
          <a:r>
            <a:rPr lang="en-US" sz="1400" kern="1200" dirty="0"/>
            <a:t> unit </a:t>
          </a:r>
          <a:r>
            <a:rPr lang="en-US" sz="1400" kern="1200" dirty="0" err="1"/>
            <a:t>pelayanan</a:t>
          </a:r>
          <a:r>
            <a:rPr lang="en-US" sz="1400" kern="1200" dirty="0"/>
            <a:t> </a:t>
          </a:r>
          <a:r>
            <a:rPr lang="en-US" sz="1400" kern="1200" dirty="0" err="1"/>
            <a:t>kesehatan</a:t>
          </a:r>
          <a:r>
            <a:rPr lang="en-US" sz="1400" kern="1200" dirty="0"/>
            <a:t> yang </a:t>
          </a:r>
          <a:r>
            <a:rPr lang="en-US" sz="1400" kern="1200" dirty="0" err="1"/>
            <a:t>memberikan</a:t>
          </a:r>
          <a:r>
            <a:rPr lang="en-US" sz="1400" kern="1200" dirty="0"/>
            <a:t> </a:t>
          </a:r>
          <a:r>
            <a:rPr lang="en-US" sz="1400" kern="1200" dirty="0" err="1"/>
            <a:t>pelayanan</a:t>
          </a:r>
          <a:r>
            <a:rPr lang="en-US" sz="1400" kern="1200" dirty="0"/>
            <a:t> </a:t>
          </a:r>
          <a:r>
            <a:rPr lang="en-US" sz="1400" kern="1200" dirty="0" err="1"/>
            <a:t>kuratif</a:t>
          </a:r>
          <a:r>
            <a:rPr lang="en-US" sz="1400" kern="1200" dirty="0"/>
            <a:t> </a:t>
          </a:r>
          <a:r>
            <a:rPr lang="en-US" sz="1400" kern="1200" dirty="0" err="1"/>
            <a:t>dan</a:t>
          </a:r>
          <a:r>
            <a:rPr lang="en-US" sz="1400" kern="1200" dirty="0"/>
            <a:t> </a:t>
          </a:r>
          <a:r>
            <a:rPr lang="en-US" sz="1400" kern="1200" dirty="0" err="1"/>
            <a:t>preventif</a:t>
          </a:r>
          <a:r>
            <a:rPr lang="en-US" sz="1400" kern="1200" dirty="0"/>
            <a:t> </a:t>
          </a:r>
          <a:r>
            <a:rPr lang="en-US" sz="1400" kern="1200" dirty="0" err="1"/>
            <a:t>secara</a:t>
          </a:r>
          <a:r>
            <a:rPr lang="en-US" sz="1400" kern="1200" dirty="0"/>
            <a:t> </a:t>
          </a:r>
          <a:r>
            <a:rPr lang="en-US" sz="1400" kern="1200" dirty="0" err="1"/>
            <a:t>terpadu</a:t>
          </a:r>
          <a:r>
            <a:rPr lang="en-US" sz="1400" kern="1200" dirty="0"/>
            <a:t>, </a:t>
          </a:r>
          <a:r>
            <a:rPr lang="en-US" sz="1400" kern="1200" dirty="0" err="1"/>
            <a:t>menyeluruh</a:t>
          </a:r>
          <a:r>
            <a:rPr lang="en-US" sz="1400" kern="1200" dirty="0"/>
            <a:t> </a:t>
          </a:r>
          <a:r>
            <a:rPr lang="en-US" sz="1400" kern="1200" dirty="0" err="1"/>
            <a:t>dan</a:t>
          </a:r>
          <a:r>
            <a:rPr lang="en-US" sz="1400" kern="1200" dirty="0"/>
            <a:t> </a:t>
          </a:r>
          <a:r>
            <a:rPr lang="en-US" sz="1400" kern="1200" dirty="0" err="1"/>
            <a:t>mudah</a:t>
          </a:r>
          <a:r>
            <a:rPr lang="en-US" sz="1400" kern="1200" dirty="0"/>
            <a:t> </a:t>
          </a:r>
          <a:r>
            <a:rPr lang="en-US" sz="1400" kern="1200" dirty="0" err="1"/>
            <a:t>dijangkau</a:t>
          </a:r>
          <a:r>
            <a:rPr lang="en-US" sz="1400" kern="1200" dirty="0"/>
            <a:t>, </a:t>
          </a:r>
          <a:r>
            <a:rPr lang="en-US" sz="1400" kern="1200" dirty="0" err="1"/>
            <a:t>dalam</a:t>
          </a:r>
          <a:r>
            <a:rPr lang="en-US" sz="1400" kern="1200" dirty="0"/>
            <a:t> </a:t>
          </a:r>
          <a:r>
            <a:rPr lang="en-US" sz="1400" kern="1200" dirty="0" err="1"/>
            <a:t>wilayah</a:t>
          </a:r>
          <a:r>
            <a:rPr lang="en-US" sz="1400" kern="1200" dirty="0"/>
            <a:t> </a:t>
          </a:r>
          <a:r>
            <a:rPr lang="en-US" sz="1400" kern="1200" dirty="0" err="1"/>
            <a:t>kerja</a:t>
          </a:r>
          <a:r>
            <a:rPr lang="en-US" sz="1400" kern="1200" dirty="0"/>
            <a:t> </a:t>
          </a:r>
          <a:r>
            <a:rPr lang="en-US" sz="1400" kern="1200" dirty="0" err="1"/>
            <a:t>kecamatan</a:t>
          </a:r>
          <a:r>
            <a:rPr lang="en-US" sz="1400" kern="1200" dirty="0"/>
            <a:t> </a:t>
          </a:r>
          <a:r>
            <a:rPr lang="en-US" sz="1400" kern="1200" dirty="0" err="1"/>
            <a:t>atau</a:t>
          </a:r>
          <a:r>
            <a:rPr lang="en-US" sz="1400" kern="1200" dirty="0"/>
            <a:t> </a:t>
          </a:r>
          <a:r>
            <a:rPr lang="en-US" sz="1400" kern="1200" dirty="0" err="1"/>
            <a:t>sebagian</a:t>
          </a:r>
          <a:r>
            <a:rPr lang="en-US" sz="1400" kern="1200" dirty="0"/>
            <a:t> </a:t>
          </a:r>
          <a:r>
            <a:rPr lang="en-US" sz="1400" kern="1200" dirty="0" err="1"/>
            <a:t>kecamatan</a:t>
          </a:r>
          <a:r>
            <a:rPr lang="en-US" sz="1400" kern="1200" dirty="0"/>
            <a:t> </a:t>
          </a:r>
          <a:r>
            <a:rPr lang="en-US" sz="1400" kern="1200" dirty="0" err="1"/>
            <a:t>di</a:t>
          </a:r>
          <a:r>
            <a:rPr lang="en-US" sz="1400" kern="1200" dirty="0"/>
            <a:t> </a:t>
          </a:r>
          <a:r>
            <a:rPr lang="en-US" sz="1400" kern="1200" dirty="0" err="1"/>
            <a:t>kotamadya</a:t>
          </a:r>
          <a:r>
            <a:rPr lang="en-US" sz="1400" kern="1200" dirty="0"/>
            <a:t>/</a:t>
          </a:r>
          <a:r>
            <a:rPr lang="en-US" sz="1400" kern="1200" dirty="0" err="1"/>
            <a:t>kabupaten</a:t>
          </a:r>
          <a:r>
            <a:rPr lang="en-US" sz="1400" kern="1200" dirty="0"/>
            <a:t>.</a:t>
          </a:r>
        </a:p>
      </dsp:txBody>
      <dsp:txXfrm rot="5400000">
        <a:off x="3774698" y="1177578"/>
        <a:ext cx="1635820" cy="710570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3262C0-49E0-4318-84DD-E6FFABE08DDC}">
      <dsp:nvSpPr>
        <dsp:cNvPr id="0" name=""/>
        <dsp:cNvSpPr/>
      </dsp:nvSpPr>
      <dsp:spPr>
        <a:xfrm rot="5400000">
          <a:off x="-199558" y="217212"/>
          <a:ext cx="1330387" cy="931271"/>
        </a:xfrm>
        <a:prstGeom prst="chevron">
          <a:avLst/>
        </a:prstGeom>
        <a:solidFill>
          <a:schemeClr val="accent2">
            <a:hueOff val="0"/>
            <a:satOff val="0"/>
            <a:lumOff val="0"/>
            <a:alphaOff val="0"/>
          </a:schemeClr>
        </a:solidFill>
        <a:ln w="42500"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1969</a:t>
          </a:r>
        </a:p>
      </dsp:txBody>
      <dsp:txXfrm rot="5400000">
        <a:off x="-199558" y="217212"/>
        <a:ext cx="1330387" cy="931271"/>
      </dsp:txXfrm>
    </dsp:sp>
    <dsp:sp modelId="{62B52B09-90F0-40E4-81FF-937B7D78A38C}">
      <dsp:nvSpPr>
        <dsp:cNvPr id="0" name=""/>
        <dsp:cNvSpPr/>
      </dsp:nvSpPr>
      <dsp:spPr>
        <a:xfrm rot="5400000">
          <a:off x="4125040" y="-3176114"/>
          <a:ext cx="864751" cy="7252290"/>
        </a:xfrm>
        <a:prstGeom prst="round2SameRect">
          <a:avLst/>
        </a:prstGeom>
        <a:solidFill>
          <a:schemeClr val="lt1">
            <a:alpha val="90000"/>
            <a:hueOff val="0"/>
            <a:satOff val="0"/>
            <a:lumOff val="0"/>
            <a:alphaOff val="0"/>
          </a:schemeClr>
        </a:solidFill>
        <a:ln w="425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Sistem</a:t>
          </a:r>
          <a:r>
            <a:rPr lang="en-US" sz="1400" kern="1200" dirty="0"/>
            <a:t> </a:t>
          </a:r>
          <a:r>
            <a:rPr lang="en-US" sz="1400" kern="1200" dirty="0" err="1"/>
            <a:t>Puskesmas</a:t>
          </a:r>
          <a:r>
            <a:rPr lang="en-US" sz="1400" kern="1200" dirty="0"/>
            <a:t> </a:t>
          </a:r>
          <a:r>
            <a:rPr lang="en-US" sz="1400" kern="1200" dirty="0" err="1"/>
            <a:t>disepakati</a:t>
          </a:r>
          <a:r>
            <a:rPr lang="en-US" sz="1400" kern="1200" dirty="0"/>
            <a:t> 2 </a:t>
          </a:r>
          <a:r>
            <a:rPr lang="en-US" sz="1400" kern="1200" dirty="0" err="1"/>
            <a:t>saja</a:t>
          </a:r>
          <a:r>
            <a:rPr lang="en-US" sz="1400" kern="1200" dirty="0"/>
            <a:t>, </a:t>
          </a:r>
          <a:r>
            <a:rPr lang="en-US" sz="1400" kern="1200" dirty="0" err="1"/>
            <a:t>yaitu</a:t>
          </a:r>
          <a:r>
            <a:rPr lang="en-US" sz="1400" kern="1200" dirty="0"/>
            <a:t> </a:t>
          </a:r>
          <a:r>
            <a:rPr lang="en-US" sz="1400" kern="1200" dirty="0" err="1"/>
            <a:t>tipe</a:t>
          </a:r>
          <a:r>
            <a:rPr lang="en-US" sz="1400" kern="1200" dirty="0"/>
            <a:t> A (</a:t>
          </a:r>
          <a:r>
            <a:rPr lang="en-US" sz="1400" kern="1200" dirty="0" err="1"/>
            <a:t>dikepalai</a:t>
          </a:r>
          <a:r>
            <a:rPr lang="en-US" sz="1400" kern="1200" dirty="0"/>
            <a:t> </a:t>
          </a:r>
          <a:r>
            <a:rPr lang="en-US" sz="1400" kern="1200" dirty="0" err="1"/>
            <a:t>dokter</a:t>
          </a:r>
          <a:r>
            <a:rPr lang="en-US" sz="1400" kern="1200" dirty="0"/>
            <a:t>) </a:t>
          </a:r>
          <a:r>
            <a:rPr lang="en-US" sz="1400" kern="1200" dirty="0" err="1"/>
            <a:t>dan</a:t>
          </a:r>
          <a:r>
            <a:rPr lang="en-US" sz="1400" kern="1200" dirty="0"/>
            <a:t> </a:t>
          </a:r>
          <a:r>
            <a:rPr lang="en-US" sz="1400" kern="1200" dirty="0" err="1"/>
            <a:t>tipe</a:t>
          </a:r>
          <a:r>
            <a:rPr lang="en-US" sz="1400" kern="1200" dirty="0"/>
            <a:t> B (</a:t>
          </a:r>
          <a:r>
            <a:rPr lang="en-US" sz="1400" kern="1200" dirty="0" err="1"/>
            <a:t>dikelola</a:t>
          </a:r>
          <a:r>
            <a:rPr lang="en-US" sz="1400" kern="1200" dirty="0"/>
            <a:t> </a:t>
          </a:r>
          <a:r>
            <a:rPr lang="en-US" sz="1400" kern="1200" dirty="0" err="1"/>
            <a:t>paramedis</a:t>
          </a:r>
          <a:r>
            <a:rPr lang="en-US" sz="1400" kern="1200" dirty="0"/>
            <a:t>). </a:t>
          </a:r>
          <a:r>
            <a:rPr lang="en-US" sz="1400" kern="1200" dirty="0" err="1"/>
            <a:t>Pada</a:t>
          </a:r>
          <a:r>
            <a:rPr lang="en-US" sz="1400" kern="1200" dirty="0"/>
            <a:t> </a:t>
          </a:r>
          <a:r>
            <a:rPr lang="en-US" sz="1400" kern="1200" dirty="0" err="1"/>
            <a:t>tahun</a:t>
          </a:r>
          <a:r>
            <a:rPr lang="en-US" sz="1400" kern="1200" dirty="0"/>
            <a:t> 1969-1974 yang </a:t>
          </a:r>
          <a:r>
            <a:rPr lang="en-US" sz="1400" kern="1200" dirty="0" err="1"/>
            <a:t>dikenal</a:t>
          </a:r>
          <a:r>
            <a:rPr lang="en-US" sz="1400" kern="1200" dirty="0"/>
            <a:t> </a:t>
          </a:r>
          <a:r>
            <a:rPr lang="en-US" sz="1400" kern="1200" dirty="0" err="1"/>
            <a:t>dengan</a:t>
          </a:r>
          <a:r>
            <a:rPr lang="en-US" sz="1400" kern="1200" dirty="0"/>
            <a:t> </a:t>
          </a:r>
          <a:r>
            <a:rPr lang="en-US" sz="1400" kern="1200" dirty="0" err="1"/>
            <a:t>masa</a:t>
          </a:r>
          <a:r>
            <a:rPr lang="en-US" sz="1400" kern="1200" dirty="0"/>
            <a:t> </a:t>
          </a:r>
          <a:r>
            <a:rPr lang="en-US" sz="1400" kern="1200" dirty="0" err="1"/>
            <a:t>Pelita</a:t>
          </a:r>
          <a:r>
            <a:rPr lang="en-US" sz="1400" kern="1200" dirty="0"/>
            <a:t> 1, </a:t>
          </a:r>
          <a:r>
            <a:rPr lang="en-US" sz="1400" kern="1200" dirty="0" err="1"/>
            <a:t>dimulai</a:t>
          </a:r>
          <a:r>
            <a:rPr lang="en-US" sz="1400" kern="1200" dirty="0"/>
            <a:t> program </a:t>
          </a:r>
          <a:r>
            <a:rPr lang="en-US" sz="1400" kern="1200" dirty="0" err="1"/>
            <a:t>kesehatan</a:t>
          </a:r>
          <a:r>
            <a:rPr lang="en-US" sz="1400" kern="1200" dirty="0"/>
            <a:t> </a:t>
          </a:r>
          <a:r>
            <a:rPr lang="en-US" sz="1400" kern="1200" dirty="0" err="1"/>
            <a:t>Puskesmas</a:t>
          </a:r>
          <a:r>
            <a:rPr lang="en-US" sz="1400" kern="1200" dirty="0"/>
            <a:t> </a:t>
          </a:r>
          <a:r>
            <a:rPr lang="en-US" sz="1400" kern="1200" dirty="0" err="1"/>
            <a:t>di</a:t>
          </a:r>
          <a:r>
            <a:rPr lang="en-US" sz="1400" kern="1200" dirty="0"/>
            <a:t> </a:t>
          </a:r>
          <a:r>
            <a:rPr lang="en-US" sz="1400" kern="1200" dirty="0" err="1"/>
            <a:t>sejumlah</a:t>
          </a:r>
          <a:r>
            <a:rPr lang="en-US" sz="1400" kern="1200" dirty="0"/>
            <a:t> </a:t>
          </a:r>
          <a:r>
            <a:rPr lang="en-US" sz="1400" kern="1200" dirty="0" err="1"/>
            <a:t>kecamatan</a:t>
          </a:r>
          <a:r>
            <a:rPr lang="en-US" sz="1400" kern="1200" dirty="0"/>
            <a:t> </a:t>
          </a:r>
          <a:r>
            <a:rPr lang="en-US" sz="1400" kern="1200" dirty="0" err="1"/>
            <a:t>dari</a:t>
          </a:r>
          <a:r>
            <a:rPr lang="en-US" sz="1400" kern="1200" dirty="0"/>
            <a:t> </a:t>
          </a:r>
          <a:r>
            <a:rPr lang="en-US" sz="1400" kern="1200" dirty="0" err="1"/>
            <a:t>sejumlah</a:t>
          </a:r>
          <a:r>
            <a:rPr lang="en-US" sz="1400" kern="1200" dirty="0"/>
            <a:t> </a:t>
          </a:r>
          <a:r>
            <a:rPr lang="en-US" sz="1400" kern="1200" dirty="0" err="1"/>
            <a:t>Kabupaten</a:t>
          </a:r>
          <a:r>
            <a:rPr lang="en-US" sz="1400" kern="1200" dirty="0"/>
            <a:t> </a:t>
          </a:r>
          <a:r>
            <a:rPr lang="en-US" sz="1400" kern="1200" dirty="0" err="1"/>
            <a:t>di</a:t>
          </a:r>
          <a:r>
            <a:rPr lang="en-US" sz="1400" kern="1200" dirty="0"/>
            <a:t> </a:t>
          </a:r>
          <a:r>
            <a:rPr lang="en-US" sz="1400" kern="1200" dirty="0" err="1"/>
            <a:t>tiap</a:t>
          </a:r>
          <a:r>
            <a:rPr lang="en-US" sz="1400" kern="1200" dirty="0"/>
            <a:t> </a:t>
          </a:r>
          <a:r>
            <a:rPr lang="en-US" sz="1400" kern="1200" dirty="0" err="1"/>
            <a:t>Provinsi</a:t>
          </a:r>
          <a:r>
            <a:rPr lang="en-US" sz="1400" kern="1200" dirty="0"/>
            <a:t>.</a:t>
          </a:r>
        </a:p>
      </dsp:txBody>
      <dsp:txXfrm rot="5400000">
        <a:off x="4125040" y="-3176114"/>
        <a:ext cx="864751" cy="7252290"/>
      </dsp:txXfrm>
    </dsp:sp>
    <dsp:sp modelId="{7071DB7D-4CA2-43ED-8AC3-F752B989CF61}">
      <dsp:nvSpPr>
        <dsp:cNvPr id="0" name=""/>
        <dsp:cNvSpPr/>
      </dsp:nvSpPr>
      <dsp:spPr>
        <a:xfrm rot="5400000">
          <a:off x="-199558" y="1673510"/>
          <a:ext cx="1330387" cy="931271"/>
        </a:xfrm>
        <a:prstGeom prst="chevron">
          <a:avLst/>
        </a:prstGeom>
        <a:solidFill>
          <a:schemeClr val="accent3">
            <a:hueOff val="0"/>
            <a:satOff val="0"/>
            <a:lumOff val="0"/>
            <a:alphaOff val="0"/>
          </a:schemeClr>
        </a:solidFill>
        <a:ln w="42500"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1979</a:t>
          </a:r>
        </a:p>
      </dsp:txBody>
      <dsp:txXfrm rot="5400000">
        <a:off x="-199558" y="1673510"/>
        <a:ext cx="1330387" cy="931271"/>
      </dsp:txXfrm>
    </dsp:sp>
    <dsp:sp modelId="{C5CEC528-FEAC-452C-A899-062B4AB3945D}">
      <dsp:nvSpPr>
        <dsp:cNvPr id="0" name=""/>
        <dsp:cNvSpPr/>
      </dsp:nvSpPr>
      <dsp:spPr>
        <a:xfrm rot="5400000">
          <a:off x="3865602" y="-1719817"/>
          <a:ext cx="1383628" cy="7252290"/>
        </a:xfrm>
        <a:prstGeom prst="round2SameRect">
          <a:avLst/>
        </a:prstGeom>
        <a:solidFill>
          <a:schemeClr val="lt1">
            <a:alpha val="90000"/>
            <a:hueOff val="0"/>
            <a:satOff val="0"/>
            <a:lumOff val="0"/>
            <a:alphaOff val="0"/>
          </a:schemeClr>
        </a:solidFill>
        <a:ln w="425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Tidak</a:t>
          </a:r>
          <a:r>
            <a:rPr lang="en-US" sz="1400" kern="1200" dirty="0"/>
            <a:t> </a:t>
          </a:r>
          <a:r>
            <a:rPr lang="en-US" sz="1400" kern="1200" dirty="0" err="1"/>
            <a:t>dibedakan</a:t>
          </a:r>
          <a:r>
            <a:rPr lang="en-US" sz="1400" kern="1200" dirty="0"/>
            <a:t> </a:t>
          </a:r>
          <a:r>
            <a:rPr lang="en-US" sz="1400" kern="1200" dirty="0" err="1"/>
            <a:t>antara</a:t>
          </a:r>
          <a:r>
            <a:rPr lang="en-US" sz="1400" kern="1200" dirty="0"/>
            <a:t> </a:t>
          </a:r>
          <a:r>
            <a:rPr lang="en-US" sz="1400" kern="1200" dirty="0" err="1"/>
            <a:t>Puskesmas</a:t>
          </a:r>
          <a:r>
            <a:rPr lang="en-US" sz="1400" kern="1200" dirty="0"/>
            <a:t> A </a:t>
          </a:r>
          <a:r>
            <a:rPr lang="en-US" sz="1400" kern="1200" dirty="0" err="1"/>
            <a:t>atau</a:t>
          </a:r>
          <a:r>
            <a:rPr lang="en-US" sz="1400" kern="1200" dirty="0"/>
            <a:t> B, </a:t>
          </a:r>
          <a:r>
            <a:rPr lang="en-US" sz="1400" kern="1200" dirty="0" err="1"/>
            <a:t>hanya</a:t>
          </a:r>
          <a:r>
            <a:rPr lang="en-US" sz="1400" kern="1200" dirty="0"/>
            <a:t> </a:t>
          </a:r>
          <a:r>
            <a:rPr lang="en-US" sz="1400" kern="1200" dirty="0" err="1"/>
            <a:t>ada</a:t>
          </a:r>
          <a:r>
            <a:rPr lang="en-US" sz="1400" kern="1200" dirty="0"/>
            <a:t> </a:t>
          </a:r>
          <a:r>
            <a:rPr lang="en-US" sz="1400" kern="1200" dirty="0" err="1"/>
            <a:t>satu</a:t>
          </a:r>
          <a:r>
            <a:rPr lang="en-US" sz="1400" kern="1200" dirty="0"/>
            <a:t> </a:t>
          </a:r>
          <a:r>
            <a:rPr lang="en-US" sz="1400" kern="1200" dirty="0" err="1"/>
            <a:t>tipe</a:t>
          </a:r>
          <a:r>
            <a:rPr lang="en-US" sz="1400" kern="1200" dirty="0"/>
            <a:t> </a:t>
          </a:r>
          <a:r>
            <a:rPr lang="en-US" sz="1400" kern="1200" dirty="0" err="1"/>
            <a:t>Puskesmas</a:t>
          </a:r>
          <a:r>
            <a:rPr lang="en-US" sz="1400" kern="1200" dirty="0"/>
            <a:t> </a:t>
          </a:r>
          <a:r>
            <a:rPr lang="en-US" sz="1400" kern="1200" dirty="0" err="1"/>
            <a:t>saja</a:t>
          </a:r>
          <a:r>
            <a:rPr lang="en-US" sz="1400" kern="1200" dirty="0"/>
            <a:t>, yang </a:t>
          </a:r>
          <a:r>
            <a:rPr lang="en-US" sz="1400" kern="1200" dirty="0" err="1"/>
            <a:t>dikepalai</a:t>
          </a:r>
          <a:r>
            <a:rPr lang="en-US" sz="1400" kern="1200" dirty="0"/>
            <a:t> </a:t>
          </a:r>
          <a:r>
            <a:rPr lang="en-US" sz="1400" kern="1200" dirty="0" err="1"/>
            <a:t>seorang</a:t>
          </a:r>
          <a:r>
            <a:rPr lang="en-US" sz="1400" kern="1200" dirty="0"/>
            <a:t> </a:t>
          </a:r>
          <a:r>
            <a:rPr lang="en-US" sz="1400" kern="1200" dirty="0" err="1"/>
            <a:t>dokter</a:t>
          </a:r>
          <a:r>
            <a:rPr lang="en-US" sz="1400" kern="1200" dirty="0"/>
            <a:t> </a:t>
          </a:r>
          <a:r>
            <a:rPr lang="en-US" sz="1400" kern="1200" dirty="0" err="1"/>
            <a:t>dengan</a:t>
          </a:r>
          <a:r>
            <a:rPr lang="en-US" sz="1400" kern="1200" dirty="0"/>
            <a:t> </a:t>
          </a:r>
          <a:r>
            <a:rPr lang="en-US" sz="1400" kern="1200" dirty="0" err="1"/>
            <a:t>stratifikasi</a:t>
          </a:r>
          <a:r>
            <a:rPr lang="en-US" sz="1400" kern="1200" dirty="0"/>
            <a:t> </a:t>
          </a:r>
          <a:r>
            <a:rPr lang="en-US" sz="1400" kern="1200" dirty="0" err="1"/>
            <a:t>puskesmas</a:t>
          </a:r>
          <a:r>
            <a:rPr lang="en-US" sz="1400" kern="1200" dirty="0"/>
            <a:t> </a:t>
          </a:r>
          <a:r>
            <a:rPr lang="en-US" sz="1400" kern="1200" dirty="0" err="1"/>
            <a:t>ada</a:t>
          </a:r>
          <a:r>
            <a:rPr lang="en-US" sz="1400" kern="1200" dirty="0"/>
            <a:t> 3 (</a:t>
          </a:r>
          <a:r>
            <a:rPr lang="en-US" sz="1400" kern="1200" dirty="0" err="1"/>
            <a:t>sangat</a:t>
          </a:r>
          <a:r>
            <a:rPr lang="en-US" sz="1400" kern="1200" dirty="0"/>
            <a:t> </a:t>
          </a:r>
          <a:r>
            <a:rPr lang="en-US" sz="1400" kern="1200" dirty="0" err="1"/>
            <a:t>baik</a:t>
          </a:r>
          <a:r>
            <a:rPr lang="en-US" sz="1400" kern="1200" dirty="0"/>
            <a:t>, rata-rata </a:t>
          </a:r>
          <a:r>
            <a:rPr lang="en-US" sz="1400" kern="1200" dirty="0" err="1"/>
            <a:t>dan</a:t>
          </a:r>
          <a:r>
            <a:rPr lang="en-US" sz="1400" kern="1200" dirty="0"/>
            <a:t> standard). </a:t>
          </a:r>
          <a:r>
            <a:rPr lang="en-US" sz="1400" kern="1200" dirty="0" err="1"/>
            <a:t>Selanjutnya</a:t>
          </a:r>
          <a:r>
            <a:rPr lang="en-US" sz="1400" kern="1200" dirty="0"/>
            <a:t> </a:t>
          </a:r>
          <a:r>
            <a:rPr lang="en-US" sz="1400" kern="1200" dirty="0" err="1"/>
            <a:t>Puskesmas</a:t>
          </a:r>
          <a:r>
            <a:rPr lang="en-US" sz="1400" kern="1200" dirty="0"/>
            <a:t> </a:t>
          </a:r>
          <a:r>
            <a:rPr lang="en-US" sz="1400" kern="1200" dirty="0" err="1"/>
            <a:t>dilengkapi</a:t>
          </a:r>
          <a:r>
            <a:rPr lang="en-US" sz="1400" kern="1200" dirty="0"/>
            <a:t> </a:t>
          </a:r>
          <a:r>
            <a:rPr lang="en-US" sz="1400" kern="1200" dirty="0" err="1"/>
            <a:t>dengan</a:t>
          </a:r>
          <a:r>
            <a:rPr lang="en-US" sz="1400" kern="1200" dirty="0"/>
            <a:t> </a:t>
          </a:r>
          <a:r>
            <a:rPr lang="en-US" sz="1400" kern="1200" dirty="0" err="1"/>
            <a:t>piranti</a:t>
          </a:r>
          <a:r>
            <a:rPr lang="en-US" sz="1400" kern="1200" dirty="0"/>
            <a:t> </a:t>
          </a:r>
          <a:r>
            <a:rPr lang="en-US" sz="1400" kern="1200" dirty="0" err="1"/>
            <a:t>manajerial</a:t>
          </a:r>
          <a:r>
            <a:rPr lang="en-US" sz="1400" kern="1200" dirty="0"/>
            <a:t> yang lain, </a:t>
          </a:r>
          <a:r>
            <a:rPr lang="en-US" sz="1400" kern="1200" dirty="0" err="1"/>
            <a:t>yaitu</a:t>
          </a:r>
          <a:r>
            <a:rPr lang="en-US" sz="1400" kern="1200" dirty="0"/>
            <a:t> Micro Planning </a:t>
          </a:r>
          <a:r>
            <a:rPr lang="en-US" sz="1400" kern="1200" dirty="0" err="1"/>
            <a:t>untuk</a:t>
          </a:r>
          <a:r>
            <a:rPr lang="en-US" sz="1400" kern="1200" dirty="0"/>
            <a:t> </a:t>
          </a:r>
          <a:r>
            <a:rPr lang="en-US" sz="1400" kern="1200" dirty="0" err="1"/>
            <a:t>perencanaan</a:t>
          </a:r>
          <a:r>
            <a:rPr lang="en-US" sz="1400" kern="1200" dirty="0"/>
            <a:t>, </a:t>
          </a:r>
          <a:r>
            <a:rPr lang="en-US" sz="1400" kern="1200" dirty="0" err="1"/>
            <a:t>dan</a:t>
          </a:r>
          <a:r>
            <a:rPr lang="en-US" sz="1400" kern="1200" dirty="0"/>
            <a:t> </a:t>
          </a:r>
          <a:r>
            <a:rPr lang="en-US" sz="1400" kern="1200" dirty="0" err="1"/>
            <a:t>Lokakarya</a:t>
          </a:r>
          <a:r>
            <a:rPr lang="en-US" sz="1400" kern="1200" dirty="0"/>
            <a:t> Mini (</a:t>
          </a:r>
          <a:r>
            <a:rPr lang="en-US" sz="1400" kern="1200" dirty="0" err="1"/>
            <a:t>LokMin</a:t>
          </a:r>
          <a:r>
            <a:rPr lang="en-US" sz="1400" kern="1200" dirty="0"/>
            <a:t>) </a:t>
          </a:r>
          <a:r>
            <a:rPr lang="en-US" sz="1400" kern="1200" dirty="0" err="1"/>
            <a:t>untuk</a:t>
          </a:r>
          <a:r>
            <a:rPr lang="en-US" sz="1400" kern="1200" dirty="0"/>
            <a:t> </a:t>
          </a:r>
          <a:r>
            <a:rPr lang="en-US" sz="1400" kern="1200" dirty="0" err="1"/>
            <a:t>pengorganisasian</a:t>
          </a:r>
          <a:r>
            <a:rPr lang="en-US" sz="1400" kern="1200" dirty="0"/>
            <a:t> </a:t>
          </a:r>
          <a:r>
            <a:rPr lang="en-US" sz="1400" kern="1200" dirty="0" err="1"/>
            <a:t>kegiatan</a:t>
          </a:r>
          <a:r>
            <a:rPr lang="en-US" sz="1400" kern="1200" dirty="0"/>
            <a:t> </a:t>
          </a:r>
          <a:r>
            <a:rPr lang="en-US" sz="1400" kern="1200" dirty="0" err="1"/>
            <a:t>dan</a:t>
          </a:r>
          <a:r>
            <a:rPr lang="en-US" sz="1400" kern="1200" dirty="0"/>
            <a:t> </a:t>
          </a:r>
          <a:r>
            <a:rPr lang="en-US" sz="1400" kern="1200" dirty="0" err="1"/>
            <a:t>pengembangan</a:t>
          </a:r>
          <a:r>
            <a:rPr lang="en-US" sz="1400" kern="1200" dirty="0"/>
            <a:t> </a:t>
          </a:r>
          <a:r>
            <a:rPr lang="en-US" sz="1400" kern="1200" dirty="0" err="1"/>
            <a:t>kerjasama</a:t>
          </a:r>
          <a:r>
            <a:rPr lang="en-US" sz="1400" kern="1200" dirty="0"/>
            <a:t> </a:t>
          </a:r>
          <a:r>
            <a:rPr lang="en-US" sz="1400" kern="1200" dirty="0" err="1"/>
            <a:t>tim</a:t>
          </a:r>
          <a:r>
            <a:rPr lang="en-US" sz="1400" kern="1200" dirty="0"/>
            <a:t>.</a:t>
          </a:r>
        </a:p>
      </dsp:txBody>
      <dsp:txXfrm rot="5400000">
        <a:off x="3865602" y="-1719817"/>
        <a:ext cx="1383628" cy="7252290"/>
      </dsp:txXfrm>
    </dsp:sp>
    <dsp:sp modelId="{ADCE08E1-5021-44B6-B156-24D49444461B}">
      <dsp:nvSpPr>
        <dsp:cNvPr id="0" name=""/>
        <dsp:cNvSpPr/>
      </dsp:nvSpPr>
      <dsp:spPr>
        <a:xfrm rot="5400000">
          <a:off x="-199558" y="2870369"/>
          <a:ext cx="1330387" cy="931271"/>
        </a:xfrm>
        <a:prstGeom prst="chevron">
          <a:avLst/>
        </a:prstGeom>
        <a:solidFill>
          <a:schemeClr val="accent4">
            <a:hueOff val="0"/>
            <a:satOff val="0"/>
            <a:lumOff val="0"/>
            <a:alphaOff val="0"/>
          </a:schemeClr>
        </a:solidFill>
        <a:ln w="42500" cap="flat" cmpd="sng" algn="ctr">
          <a:solidFill>
            <a:schemeClr val="accent4">
              <a:hueOff val="0"/>
              <a:satOff val="0"/>
              <a:lumOff val="0"/>
              <a:alphaOff val="0"/>
            </a:schemeClr>
          </a:solidFill>
          <a:prstDash val="solid"/>
        </a:ln>
        <a:effectLst>
          <a:outerShdw blurRad="65500" dist="381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1984</a:t>
          </a:r>
        </a:p>
      </dsp:txBody>
      <dsp:txXfrm rot="5400000">
        <a:off x="-199558" y="2870369"/>
        <a:ext cx="1330387" cy="931271"/>
      </dsp:txXfrm>
    </dsp:sp>
    <dsp:sp modelId="{60BC8B93-7749-4A12-9957-B6EB70B16731}">
      <dsp:nvSpPr>
        <dsp:cNvPr id="0" name=""/>
        <dsp:cNvSpPr/>
      </dsp:nvSpPr>
      <dsp:spPr>
        <a:xfrm rot="5400000">
          <a:off x="4125040" y="-522957"/>
          <a:ext cx="864751" cy="7252290"/>
        </a:xfrm>
        <a:prstGeom prst="round2SameRect">
          <a:avLst/>
        </a:prstGeom>
        <a:solidFill>
          <a:schemeClr val="lt1">
            <a:alpha val="90000"/>
            <a:hueOff val="0"/>
            <a:satOff val="0"/>
            <a:lumOff val="0"/>
            <a:alphaOff val="0"/>
          </a:schemeClr>
        </a:solidFill>
        <a:ln w="425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Dikembangkan</a:t>
          </a:r>
          <a:r>
            <a:rPr lang="en-US" sz="1400" kern="1200" dirty="0"/>
            <a:t> program </a:t>
          </a:r>
          <a:r>
            <a:rPr lang="en-US" sz="1400" kern="1200" dirty="0" err="1"/>
            <a:t>paket</a:t>
          </a:r>
          <a:r>
            <a:rPr lang="en-US" sz="1400" kern="1200" dirty="0"/>
            <a:t> </a:t>
          </a:r>
          <a:r>
            <a:rPr lang="en-US" sz="1400" kern="1200" dirty="0" err="1"/>
            <a:t>terpadu</a:t>
          </a:r>
          <a:r>
            <a:rPr lang="en-US" sz="1400" kern="1200" dirty="0"/>
            <a:t> </a:t>
          </a:r>
          <a:r>
            <a:rPr lang="en-US" sz="1400" kern="1200" dirty="0" err="1"/>
            <a:t>kesehatan</a:t>
          </a:r>
          <a:r>
            <a:rPr lang="en-US" sz="1400" kern="1200" dirty="0"/>
            <a:t> </a:t>
          </a:r>
          <a:r>
            <a:rPr lang="en-US" sz="1400" kern="1200" dirty="0" err="1"/>
            <a:t>dan</a:t>
          </a:r>
          <a:r>
            <a:rPr lang="en-US" sz="1400" kern="1200" dirty="0"/>
            <a:t> </a:t>
          </a:r>
          <a:r>
            <a:rPr lang="en-US" sz="1400" kern="1200" dirty="0" err="1"/>
            <a:t>keluarga</a:t>
          </a:r>
          <a:r>
            <a:rPr lang="en-US" sz="1400" kern="1200" dirty="0"/>
            <a:t> </a:t>
          </a:r>
          <a:r>
            <a:rPr lang="en-US" sz="1400" kern="1200" dirty="0" err="1"/>
            <a:t>berencana</a:t>
          </a:r>
          <a:r>
            <a:rPr lang="en-US" sz="1400" kern="1200" dirty="0"/>
            <a:t> </a:t>
          </a:r>
          <a:r>
            <a:rPr lang="en-US" sz="1400" kern="1200" dirty="0" err="1"/>
            <a:t>di</a:t>
          </a:r>
          <a:r>
            <a:rPr lang="en-US" sz="1400" kern="1200" dirty="0"/>
            <a:t> </a:t>
          </a:r>
          <a:r>
            <a:rPr lang="en-US" sz="1400" kern="1200" dirty="0" err="1"/>
            <a:t>Puskesmas</a:t>
          </a:r>
          <a:r>
            <a:rPr lang="en-US" sz="1400" kern="1200" dirty="0"/>
            <a:t> (KIA, KB, </a:t>
          </a:r>
          <a:r>
            <a:rPr lang="en-US" sz="1400" kern="1200" dirty="0" err="1"/>
            <a:t>Gizi</a:t>
          </a:r>
          <a:r>
            <a:rPr lang="en-US" sz="1400" kern="1200" dirty="0"/>
            <a:t>, </a:t>
          </a:r>
          <a:r>
            <a:rPr lang="en-US" sz="1400" kern="1200" dirty="0" err="1"/>
            <a:t>Penaggulangan</a:t>
          </a:r>
          <a:r>
            <a:rPr lang="en-US" sz="1400" kern="1200" dirty="0"/>
            <a:t> </a:t>
          </a:r>
          <a:r>
            <a:rPr lang="en-US" sz="1400" kern="1200" dirty="0" err="1"/>
            <a:t>Diare</a:t>
          </a:r>
          <a:r>
            <a:rPr lang="en-US" sz="1400" kern="1200" dirty="0"/>
            <a:t>, </a:t>
          </a:r>
          <a:r>
            <a:rPr lang="en-US" sz="1400" kern="1200" dirty="0" err="1"/>
            <a:t>Immunisasi</a:t>
          </a:r>
          <a:r>
            <a:rPr lang="en-US" sz="1400" kern="1200" dirty="0"/>
            <a:t>)</a:t>
          </a:r>
        </a:p>
      </dsp:txBody>
      <dsp:txXfrm rot="5400000">
        <a:off x="4125040" y="-522957"/>
        <a:ext cx="864751" cy="7252290"/>
      </dsp:txXfrm>
    </dsp:sp>
    <dsp:sp modelId="{836D10FC-FE41-4AE8-ACA9-88610E3EC748}">
      <dsp:nvSpPr>
        <dsp:cNvPr id="0" name=""/>
        <dsp:cNvSpPr/>
      </dsp:nvSpPr>
      <dsp:spPr>
        <a:xfrm rot="5400000">
          <a:off x="-199558" y="4188691"/>
          <a:ext cx="1330387" cy="931271"/>
        </a:xfrm>
        <a:prstGeom prst="chevron">
          <a:avLst/>
        </a:prstGeom>
        <a:solidFill>
          <a:schemeClr val="accent5">
            <a:hueOff val="0"/>
            <a:satOff val="0"/>
            <a:lumOff val="0"/>
            <a:alphaOff val="0"/>
          </a:schemeClr>
        </a:solidFill>
        <a:ln w="42500" cap="flat" cmpd="sng" algn="ctr">
          <a:solidFill>
            <a:schemeClr val="accent5">
              <a:hueOff val="0"/>
              <a:satOff val="0"/>
              <a:lumOff val="0"/>
              <a:alphaOff val="0"/>
            </a:schemeClr>
          </a:solidFill>
          <a:prstDash val="solid"/>
        </a:ln>
        <a:effectLst>
          <a:outerShdw blurRad="65500" dist="381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a:t>Awal</a:t>
          </a:r>
          <a:r>
            <a:rPr lang="en-US" sz="1400" kern="1200" dirty="0"/>
            <a:t> </a:t>
          </a:r>
          <a:r>
            <a:rPr lang="en-US" sz="1400" kern="1200" dirty="0" err="1"/>
            <a:t>tahun</a:t>
          </a:r>
          <a:r>
            <a:rPr lang="en-US" sz="1400" kern="1200" dirty="0"/>
            <a:t> 1990-an</a:t>
          </a:r>
        </a:p>
      </dsp:txBody>
      <dsp:txXfrm rot="5400000">
        <a:off x="-199558" y="4188691"/>
        <a:ext cx="1330387" cy="931271"/>
      </dsp:txXfrm>
    </dsp:sp>
    <dsp:sp modelId="{B2E65193-BDDF-40EB-9FF1-54B659F02DAC}">
      <dsp:nvSpPr>
        <dsp:cNvPr id="0" name=""/>
        <dsp:cNvSpPr/>
      </dsp:nvSpPr>
      <dsp:spPr>
        <a:xfrm rot="5400000">
          <a:off x="4003351" y="795590"/>
          <a:ext cx="1108130" cy="7252290"/>
        </a:xfrm>
        <a:prstGeom prst="round2SameRect">
          <a:avLst/>
        </a:prstGeom>
        <a:solidFill>
          <a:schemeClr val="lt1">
            <a:alpha val="90000"/>
            <a:hueOff val="0"/>
            <a:satOff val="0"/>
            <a:lumOff val="0"/>
            <a:alphaOff val="0"/>
          </a:schemeClr>
        </a:solidFill>
        <a:ln w="425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Puskesmas</a:t>
          </a:r>
          <a:r>
            <a:rPr lang="en-US" sz="1400" kern="1200" dirty="0"/>
            <a:t> </a:t>
          </a:r>
          <a:r>
            <a:rPr lang="en-US" sz="1400" kern="1200" dirty="0" err="1"/>
            <a:t>menjelma</a:t>
          </a:r>
          <a:r>
            <a:rPr lang="en-US" sz="1400" kern="1200" dirty="0"/>
            <a:t> </a:t>
          </a:r>
          <a:r>
            <a:rPr lang="en-US" sz="1400" kern="1200" dirty="0" err="1"/>
            <a:t>menjadi</a:t>
          </a:r>
          <a:r>
            <a:rPr lang="en-US" sz="1400" kern="1200" dirty="0"/>
            <a:t> </a:t>
          </a:r>
          <a:r>
            <a:rPr lang="en-US" sz="1400" kern="1200" dirty="0" err="1"/>
            <a:t>kesatuan</a:t>
          </a:r>
          <a:r>
            <a:rPr lang="en-US" sz="1400" kern="1200" dirty="0"/>
            <a:t> </a:t>
          </a:r>
          <a:r>
            <a:rPr lang="en-US" sz="1400" kern="1200" dirty="0" err="1"/>
            <a:t>organisasi</a:t>
          </a:r>
          <a:r>
            <a:rPr lang="en-US" sz="1400" kern="1200" dirty="0"/>
            <a:t> </a:t>
          </a:r>
          <a:r>
            <a:rPr lang="en-US" sz="1400" kern="1200" dirty="0" err="1"/>
            <a:t>kesehatan</a:t>
          </a:r>
          <a:r>
            <a:rPr lang="en-US" sz="1400" kern="1200" dirty="0"/>
            <a:t> </a:t>
          </a:r>
          <a:r>
            <a:rPr lang="en-US" sz="1400" kern="1200" dirty="0" err="1"/>
            <a:t>fungsional</a:t>
          </a:r>
          <a:r>
            <a:rPr lang="en-US" sz="1400" kern="1200" dirty="0"/>
            <a:t> yang </a:t>
          </a:r>
          <a:r>
            <a:rPr lang="en-US" sz="1400" kern="1200" dirty="0" err="1"/>
            <a:t>merupakan</a:t>
          </a:r>
          <a:r>
            <a:rPr lang="en-US" sz="1400" kern="1200" dirty="0"/>
            <a:t> </a:t>
          </a:r>
          <a:r>
            <a:rPr lang="en-US" sz="1400" kern="1200" dirty="0" err="1"/>
            <a:t>pusat</a:t>
          </a:r>
          <a:r>
            <a:rPr lang="en-US" sz="1400" kern="1200" dirty="0"/>
            <a:t> </a:t>
          </a:r>
          <a:r>
            <a:rPr lang="en-US" sz="1400" kern="1200" dirty="0" err="1"/>
            <a:t>pengembangan</a:t>
          </a:r>
          <a:r>
            <a:rPr lang="en-US" sz="1400" kern="1200" dirty="0"/>
            <a:t> </a:t>
          </a:r>
          <a:r>
            <a:rPr lang="en-US" sz="1400" kern="1200" dirty="0" err="1"/>
            <a:t>kesehatan</a:t>
          </a:r>
          <a:r>
            <a:rPr lang="en-US" sz="1400" kern="1200" dirty="0"/>
            <a:t> </a:t>
          </a:r>
          <a:r>
            <a:rPr lang="en-US" sz="1400" kern="1200" dirty="0" err="1"/>
            <a:t>masyarakat</a:t>
          </a:r>
          <a:r>
            <a:rPr lang="en-US" sz="1400" kern="1200" dirty="0"/>
            <a:t> yang </a:t>
          </a:r>
          <a:r>
            <a:rPr lang="en-US" sz="1400" kern="1200" dirty="0" err="1"/>
            <a:t>juga</a:t>
          </a:r>
          <a:r>
            <a:rPr lang="en-US" sz="1400" kern="1200" dirty="0"/>
            <a:t> </a:t>
          </a:r>
          <a:r>
            <a:rPr lang="en-US" sz="1400" kern="1200" dirty="0" err="1"/>
            <a:t>memberdayakan</a:t>
          </a:r>
          <a:r>
            <a:rPr lang="en-US" sz="1400" kern="1200" dirty="0"/>
            <a:t> </a:t>
          </a:r>
          <a:r>
            <a:rPr lang="en-US" sz="1400" kern="1200" dirty="0" err="1"/>
            <a:t>peran</a:t>
          </a:r>
          <a:r>
            <a:rPr lang="en-US" sz="1400" kern="1200" dirty="0"/>
            <a:t> </a:t>
          </a:r>
          <a:r>
            <a:rPr lang="en-US" sz="1400" kern="1200" dirty="0" err="1"/>
            <a:t>serta</a:t>
          </a:r>
          <a:r>
            <a:rPr lang="en-US" sz="1400" kern="1200" dirty="0"/>
            <a:t> </a:t>
          </a:r>
          <a:r>
            <a:rPr lang="en-US" sz="1400" kern="1200" dirty="0" err="1"/>
            <a:t>masyarakat</a:t>
          </a:r>
          <a:r>
            <a:rPr lang="en-US" sz="1400" kern="1200" dirty="0"/>
            <a:t>, </a:t>
          </a:r>
          <a:r>
            <a:rPr lang="en-US" sz="1400" kern="1200" dirty="0" err="1"/>
            <a:t>selain</a:t>
          </a:r>
          <a:r>
            <a:rPr lang="en-US" sz="1400" kern="1200" dirty="0"/>
            <a:t> </a:t>
          </a:r>
          <a:r>
            <a:rPr lang="en-US" sz="1400" kern="1200" dirty="0" err="1"/>
            <a:t>memberikan</a:t>
          </a:r>
          <a:r>
            <a:rPr lang="en-US" sz="1400" kern="1200" dirty="0"/>
            <a:t> </a:t>
          </a:r>
          <a:r>
            <a:rPr lang="en-US" sz="1400" kern="1200" dirty="0" err="1"/>
            <a:t>pelayanan</a:t>
          </a:r>
          <a:r>
            <a:rPr lang="en-US" sz="1400" kern="1200" dirty="0"/>
            <a:t> </a:t>
          </a:r>
          <a:r>
            <a:rPr lang="en-US" sz="1400" kern="1200" dirty="0" err="1"/>
            <a:t>secara</a:t>
          </a:r>
          <a:r>
            <a:rPr lang="en-US" sz="1400" kern="1200" dirty="0"/>
            <a:t> </a:t>
          </a:r>
          <a:r>
            <a:rPr lang="en-US" sz="1400" kern="1200" dirty="0" err="1"/>
            <a:t>menyeluruh</a:t>
          </a:r>
          <a:r>
            <a:rPr lang="en-US" sz="1400" kern="1200" dirty="0"/>
            <a:t> </a:t>
          </a:r>
          <a:r>
            <a:rPr lang="en-US" sz="1400" kern="1200" dirty="0" err="1"/>
            <a:t>dan</a:t>
          </a:r>
          <a:r>
            <a:rPr lang="en-US" sz="1400" kern="1200" dirty="0"/>
            <a:t> </a:t>
          </a:r>
          <a:r>
            <a:rPr lang="en-US" sz="1400" kern="1200" dirty="0" err="1"/>
            <a:t>terpadu</a:t>
          </a:r>
          <a:r>
            <a:rPr lang="en-US" sz="1400" kern="1200" dirty="0"/>
            <a:t> </a:t>
          </a:r>
          <a:r>
            <a:rPr lang="en-US" sz="1400" kern="1200" dirty="0" err="1"/>
            <a:t>kepada</a:t>
          </a:r>
          <a:r>
            <a:rPr lang="en-US" sz="1400" kern="1200" dirty="0"/>
            <a:t> </a:t>
          </a:r>
          <a:r>
            <a:rPr lang="en-US" sz="1400" kern="1200" dirty="0" err="1"/>
            <a:t>masyarakat</a:t>
          </a:r>
          <a:r>
            <a:rPr lang="en-US" sz="1400" kern="1200" dirty="0"/>
            <a:t> </a:t>
          </a:r>
          <a:r>
            <a:rPr lang="en-US" sz="1400" kern="1200" dirty="0" err="1"/>
            <a:t>di</a:t>
          </a:r>
          <a:r>
            <a:rPr lang="en-US" sz="1400" kern="1200" dirty="0"/>
            <a:t> </a:t>
          </a:r>
          <a:r>
            <a:rPr lang="en-US" sz="1400" kern="1200" dirty="0" err="1"/>
            <a:t>wilayah</a:t>
          </a:r>
          <a:r>
            <a:rPr lang="en-US" sz="1400" kern="1200" dirty="0"/>
            <a:t> </a:t>
          </a:r>
          <a:r>
            <a:rPr lang="en-US" sz="1400" kern="1200" dirty="0" err="1"/>
            <a:t>kerjanya</a:t>
          </a:r>
          <a:r>
            <a:rPr lang="en-US" sz="1400" kern="1200" dirty="0"/>
            <a:t> </a:t>
          </a:r>
          <a:r>
            <a:rPr lang="en-US" sz="1400" kern="1200" dirty="0" err="1"/>
            <a:t>dalam</a:t>
          </a:r>
          <a:r>
            <a:rPr lang="en-US" sz="1400" kern="1200" dirty="0"/>
            <a:t> </a:t>
          </a:r>
          <a:r>
            <a:rPr lang="en-US" sz="1400" kern="1200" dirty="0" err="1"/>
            <a:t>bentuk</a:t>
          </a:r>
          <a:r>
            <a:rPr lang="en-US" sz="1400" kern="1200" dirty="0"/>
            <a:t> </a:t>
          </a:r>
          <a:r>
            <a:rPr lang="en-US" sz="1400" kern="1200" dirty="0" err="1"/>
            <a:t>kegiatan</a:t>
          </a:r>
          <a:r>
            <a:rPr lang="en-US" sz="1400" kern="1200" dirty="0"/>
            <a:t> </a:t>
          </a:r>
          <a:r>
            <a:rPr lang="en-US" sz="1400" kern="1200" dirty="0" err="1"/>
            <a:t>pokok</a:t>
          </a:r>
          <a:r>
            <a:rPr lang="en-US" sz="1400" kern="1200" dirty="0"/>
            <a:t>.</a:t>
          </a:r>
        </a:p>
      </dsp:txBody>
      <dsp:txXfrm rot="5400000">
        <a:off x="4003351" y="795590"/>
        <a:ext cx="1108130" cy="725229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A9FF8A-FFC0-45CB-91D2-2D19FC5FC403}">
      <dsp:nvSpPr>
        <dsp:cNvPr id="0" name=""/>
        <dsp:cNvSpPr/>
      </dsp:nvSpPr>
      <dsp:spPr>
        <a:xfrm>
          <a:off x="0" y="23114"/>
          <a:ext cx="8183562" cy="1625568"/>
        </a:xfrm>
        <a:prstGeom prst="roundRect">
          <a:avLst/>
        </a:prstGeom>
        <a:solidFill>
          <a:schemeClr val="accent3">
            <a:shade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err="1" smtClean="0"/>
            <a:t>Kesehatan</a:t>
          </a:r>
          <a:r>
            <a:rPr lang="en-US" sz="1900" kern="1200" dirty="0" smtClean="0"/>
            <a:t> </a:t>
          </a:r>
          <a:r>
            <a:rPr lang="en-US" sz="1900" kern="1200" dirty="0" err="1" smtClean="0"/>
            <a:t>adalah</a:t>
          </a:r>
          <a:r>
            <a:rPr lang="en-US" sz="1900" kern="1200" dirty="0" smtClean="0"/>
            <a:t> </a:t>
          </a:r>
          <a:r>
            <a:rPr lang="en-US" sz="1900" kern="1200" dirty="0" err="1" smtClean="0"/>
            <a:t>keadaan</a:t>
          </a:r>
          <a:r>
            <a:rPr lang="en-US" sz="1900" kern="1200" dirty="0" smtClean="0"/>
            <a:t> </a:t>
          </a:r>
          <a:r>
            <a:rPr lang="en-US" sz="1900" kern="1200" dirty="0" err="1" smtClean="0"/>
            <a:t>sehat</a:t>
          </a:r>
          <a:r>
            <a:rPr lang="en-US" sz="1900" kern="1200" dirty="0" smtClean="0"/>
            <a:t>, </a:t>
          </a:r>
          <a:r>
            <a:rPr lang="en-US" sz="1900" kern="1200" dirty="0" err="1" smtClean="0"/>
            <a:t>baik</a:t>
          </a:r>
          <a:r>
            <a:rPr lang="en-US" sz="1900" kern="1200" dirty="0" smtClean="0"/>
            <a:t> </a:t>
          </a:r>
          <a:r>
            <a:rPr lang="en-US" sz="1900" kern="1200" dirty="0" err="1" smtClean="0"/>
            <a:t>secara</a:t>
          </a:r>
          <a:r>
            <a:rPr lang="en-US" sz="1900" kern="1200" dirty="0" smtClean="0"/>
            <a:t> </a:t>
          </a:r>
          <a:r>
            <a:rPr lang="en-US" sz="1900" kern="1200" dirty="0" err="1" smtClean="0"/>
            <a:t>fisik</a:t>
          </a:r>
          <a:r>
            <a:rPr lang="en-US" sz="1900" kern="1200" dirty="0" smtClean="0"/>
            <a:t>, mental,  spiritual </a:t>
          </a:r>
          <a:r>
            <a:rPr lang="en-US" sz="1900" kern="1200" dirty="0" err="1" smtClean="0"/>
            <a:t>maupun</a:t>
          </a:r>
          <a:r>
            <a:rPr lang="en-US" sz="1900" kern="1200" dirty="0" smtClean="0"/>
            <a:t> </a:t>
          </a:r>
          <a:r>
            <a:rPr lang="en-US" sz="1900" kern="1200" dirty="0" err="1" smtClean="0"/>
            <a:t>sosial</a:t>
          </a:r>
          <a:r>
            <a:rPr lang="en-US" sz="1900" kern="1200" dirty="0" smtClean="0"/>
            <a:t> yang </a:t>
          </a:r>
          <a:r>
            <a:rPr lang="en-US" sz="1900" kern="1200" dirty="0" err="1" smtClean="0"/>
            <a:t>memungkinkan</a:t>
          </a:r>
          <a:r>
            <a:rPr lang="en-US" sz="1900" kern="1200" dirty="0" smtClean="0"/>
            <a:t> </a:t>
          </a:r>
          <a:r>
            <a:rPr lang="en-US" sz="1900" kern="1200" dirty="0" err="1" smtClean="0"/>
            <a:t>setiap</a:t>
          </a:r>
          <a:r>
            <a:rPr lang="en-US" sz="1900" kern="1200" dirty="0" smtClean="0"/>
            <a:t> </a:t>
          </a:r>
          <a:r>
            <a:rPr lang="en-US" sz="1900" kern="1200" dirty="0" err="1" smtClean="0"/>
            <a:t>orang</a:t>
          </a:r>
          <a:r>
            <a:rPr lang="en-US" sz="1900" kern="1200" dirty="0" smtClean="0"/>
            <a:t> </a:t>
          </a:r>
          <a:r>
            <a:rPr lang="en-US" sz="1900" kern="1200" dirty="0" err="1" smtClean="0"/>
            <a:t>untuk</a:t>
          </a:r>
          <a:r>
            <a:rPr lang="en-US" sz="1900" kern="1200" dirty="0" smtClean="0"/>
            <a:t> </a:t>
          </a:r>
          <a:r>
            <a:rPr lang="en-US" sz="1900" kern="1200" dirty="0" err="1" smtClean="0"/>
            <a:t>hidup</a:t>
          </a:r>
          <a:r>
            <a:rPr lang="en-US" sz="1900" kern="1200" dirty="0" smtClean="0"/>
            <a:t> </a:t>
          </a:r>
          <a:r>
            <a:rPr lang="en-US" sz="1900" kern="1200" dirty="0" err="1" smtClean="0"/>
            <a:t>produktif</a:t>
          </a:r>
          <a:r>
            <a:rPr lang="en-US" sz="1900" kern="1200" dirty="0" smtClean="0"/>
            <a:t> </a:t>
          </a:r>
          <a:r>
            <a:rPr lang="en-US" sz="1900" kern="1200" dirty="0" err="1" smtClean="0"/>
            <a:t>secara</a:t>
          </a:r>
          <a:r>
            <a:rPr lang="en-US" sz="1900" kern="1200" dirty="0" smtClean="0"/>
            <a:t> </a:t>
          </a:r>
          <a:r>
            <a:rPr lang="en-US" sz="1900" kern="1200" dirty="0" err="1" smtClean="0"/>
            <a:t>sosial</a:t>
          </a:r>
          <a:r>
            <a:rPr lang="en-US" sz="1900" kern="1200" dirty="0" smtClean="0"/>
            <a:t> </a:t>
          </a:r>
          <a:r>
            <a:rPr lang="en-US" sz="1900" kern="1200" dirty="0" err="1" smtClean="0"/>
            <a:t>dan</a:t>
          </a:r>
          <a:r>
            <a:rPr lang="en-US" sz="1900" kern="1200" dirty="0" smtClean="0"/>
            <a:t> </a:t>
          </a:r>
          <a:r>
            <a:rPr lang="en-US" sz="1900" kern="1200" dirty="0" err="1" smtClean="0"/>
            <a:t>ekonomis</a:t>
          </a:r>
          <a:r>
            <a:rPr lang="en-US" sz="1900" kern="1200" dirty="0" smtClean="0"/>
            <a:t>´ (</a:t>
          </a:r>
          <a:r>
            <a:rPr lang="en-US" sz="1900" kern="1200" dirty="0" err="1" smtClean="0"/>
            <a:t>Pasal</a:t>
          </a:r>
          <a:r>
            <a:rPr lang="en-US" sz="1900" kern="1200" dirty="0" smtClean="0"/>
            <a:t> 1 </a:t>
          </a:r>
          <a:r>
            <a:rPr lang="en-US" sz="1900" kern="1200" dirty="0" err="1" smtClean="0"/>
            <a:t>butir</a:t>
          </a:r>
          <a:r>
            <a:rPr lang="en-US" sz="1900" kern="1200" dirty="0" smtClean="0"/>
            <a:t> 1 </a:t>
          </a:r>
          <a:r>
            <a:rPr lang="en-US" sz="1900" kern="1200" dirty="0" err="1" smtClean="0"/>
            <a:t>UU</a:t>
          </a:r>
          <a:r>
            <a:rPr lang="en-US" sz="1900" kern="1200" dirty="0" smtClean="0"/>
            <a:t> No. 36 </a:t>
          </a:r>
          <a:r>
            <a:rPr lang="en-US" sz="1900" kern="1200" dirty="0" err="1" smtClean="0"/>
            <a:t>Tahun</a:t>
          </a:r>
          <a:r>
            <a:rPr lang="en-US" sz="1900" kern="1200" dirty="0" smtClean="0"/>
            <a:t> 2009)</a:t>
          </a:r>
          <a:endParaRPr lang="id-ID" sz="1900" kern="1200" dirty="0"/>
        </a:p>
      </dsp:txBody>
      <dsp:txXfrm>
        <a:off x="0" y="23114"/>
        <a:ext cx="8183562" cy="1625568"/>
      </dsp:txXfrm>
    </dsp:sp>
    <dsp:sp modelId="{5F5F6244-A1F3-4CBA-AE19-CA1E1CA0CE3A}">
      <dsp:nvSpPr>
        <dsp:cNvPr id="0" name=""/>
        <dsp:cNvSpPr/>
      </dsp:nvSpPr>
      <dsp:spPr>
        <a:xfrm>
          <a:off x="0" y="1703403"/>
          <a:ext cx="8183562" cy="1625568"/>
        </a:xfrm>
        <a:prstGeom prst="roundRect">
          <a:avLst/>
        </a:prstGeom>
        <a:solidFill>
          <a:schemeClr val="accent3">
            <a:shade val="50000"/>
            <a:hueOff val="382472"/>
            <a:satOff val="-36891"/>
            <a:lumOff val="3545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err="1" smtClean="0"/>
            <a:t>Menurut</a:t>
          </a:r>
          <a:r>
            <a:rPr lang="en-US" sz="1900" kern="1200" dirty="0" smtClean="0"/>
            <a:t> </a:t>
          </a:r>
          <a:r>
            <a:rPr lang="en-US" sz="1900" kern="1200" dirty="0" err="1" smtClean="0"/>
            <a:t>Ikatan</a:t>
          </a:r>
          <a:r>
            <a:rPr lang="en-US" sz="1900" kern="1200" dirty="0" smtClean="0"/>
            <a:t> </a:t>
          </a:r>
          <a:r>
            <a:rPr lang="en-US" sz="1900" kern="1200" dirty="0" err="1" smtClean="0"/>
            <a:t>Dokter</a:t>
          </a:r>
          <a:r>
            <a:rPr lang="en-US" sz="1900" kern="1200" dirty="0" smtClean="0"/>
            <a:t> </a:t>
          </a:r>
          <a:r>
            <a:rPr lang="en-US" sz="1900" kern="1200" dirty="0" err="1" smtClean="0"/>
            <a:t>Amerika</a:t>
          </a:r>
          <a:r>
            <a:rPr lang="en-US" sz="1900" kern="1200" dirty="0" smtClean="0"/>
            <a:t> (1948) </a:t>
          </a:r>
          <a:r>
            <a:rPr lang="en-US" sz="1900" kern="1200" dirty="0" err="1" smtClean="0"/>
            <a:t>Kesehatan</a:t>
          </a:r>
          <a:r>
            <a:rPr lang="en-US" sz="1900" kern="1200" dirty="0" smtClean="0"/>
            <a:t> </a:t>
          </a:r>
          <a:r>
            <a:rPr lang="en-US" sz="1900" kern="1200" dirty="0" err="1" smtClean="0"/>
            <a:t>Masyarakat</a:t>
          </a:r>
          <a:r>
            <a:rPr lang="en-US" sz="1900" kern="1200" dirty="0" smtClean="0"/>
            <a:t> </a:t>
          </a:r>
          <a:r>
            <a:rPr lang="en-US" sz="1900" kern="1200" dirty="0" err="1" smtClean="0"/>
            <a:t>adalah</a:t>
          </a:r>
          <a:r>
            <a:rPr lang="en-US" sz="1900" kern="1200" dirty="0" smtClean="0"/>
            <a:t> </a:t>
          </a:r>
          <a:r>
            <a:rPr lang="en-US" sz="1900" kern="1200" dirty="0" err="1" smtClean="0"/>
            <a:t>ilmu</a:t>
          </a:r>
          <a:r>
            <a:rPr lang="en-US" sz="1900" kern="1200" dirty="0" smtClean="0"/>
            <a:t> </a:t>
          </a:r>
          <a:r>
            <a:rPr lang="en-US" sz="1900" kern="1200" dirty="0" err="1" smtClean="0"/>
            <a:t>dan</a:t>
          </a:r>
          <a:r>
            <a:rPr lang="en-US" sz="1900" kern="1200" dirty="0" smtClean="0"/>
            <a:t> </a:t>
          </a:r>
          <a:r>
            <a:rPr lang="en-US" sz="1900" kern="1200" dirty="0" err="1" smtClean="0"/>
            <a:t>seni</a:t>
          </a:r>
          <a:r>
            <a:rPr lang="en-US" sz="1900" kern="1200" dirty="0" smtClean="0"/>
            <a:t> </a:t>
          </a:r>
          <a:r>
            <a:rPr lang="en-US" sz="1900" kern="1200" dirty="0" err="1" smtClean="0"/>
            <a:t>memelihara</a:t>
          </a:r>
          <a:r>
            <a:rPr lang="en-US" sz="1900" kern="1200" dirty="0" smtClean="0"/>
            <a:t>, </a:t>
          </a:r>
          <a:r>
            <a:rPr lang="en-US" sz="1900" kern="1200" dirty="0" err="1" smtClean="0"/>
            <a:t>melindungi</a:t>
          </a:r>
          <a:r>
            <a:rPr lang="en-US" sz="1900" kern="1200" dirty="0" smtClean="0"/>
            <a:t> </a:t>
          </a:r>
          <a:r>
            <a:rPr lang="en-US" sz="1900" kern="1200" dirty="0" err="1" smtClean="0"/>
            <a:t>dan</a:t>
          </a:r>
          <a:r>
            <a:rPr lang="en-US" sz="1900" kern="1200" dirty="0" smtClean="0"/>
            <a:t> </a:t>
          </a:r>
          <a:r>
            <a:rPr lang="en-US" sz="1900" kern="1200" dirty="0" err="1" smtClean="0"/>
            <a:t>meningkatkan</a:t>
          </a:r>
          <a:r>
            <a:rPr lang="en-US" sz="1900" kern="1200" dirty="0" smtClean="0"/>
            <a:t> </a:t>
          </a:r>
          <a:r>
            <a:rPr lang="en-US" sz="1900" kern="1200" dirty="0" err="1" smtClean="0"/>
            <a:t>kesehatan</a:t>
          </a:r>
          <a:r>
            <a:rPr lang="en-US" sz="1900" kern="1200" dirty="0" smtClean="0"/>
            <a:t> </a:t>
          </a:r>
          <a:r>
            <a:rPr lang="en-US" sz="1900" kern="1200" dirty="0" err="1" smtClean="0"/>
            <a:t>masyarakat</a:t>
          </a:r>
          <a:r>
            <a:rPr lang="en-US" sz="1900" kern="1200" dirty="0" smtClean="0"/>
            <a:t> </a:t>
          </a:r>
          <a:r>
            <a:rPr lang="en-US" sz="1900" kern="1200" dirty="0" err="1" smtClean="0"/>
            <a:t>melalui</a:t>
          </a:r>
          <a:r>
            <a:rPr lang="en-US" sz="1900" kern="1200" dirty="0" smtClean="0"/>
            <a:t> </a:t>
          </a:r>
          <a:r>
            <a:rPr lang="en-US" sz="1900" kern="1200" dirty="0" err="1" smtClean="0"/>
            <a:t>usaha-usaha</a:t>
          </a:r>
          <a:r>
            <a:rPr lang="en-US" sz="1900" kern="1200" dirty="0" smtClean="0"/>
            <a:t> </a:t>
          </a:r>
          <a:r>
            <a:rPr lang="en-US" sz="1900" kern="1200" dirty="0" err="1" smtClean="0"/>
            <a:t>pengorganisasian</a:t>
          </a:r>
          <a:r>
            <a:rPr lang="en-US" sz="1900" kern="1200" dirty="0" smtClean="0"/>
            <a:t> </a:t>
          </a:r>
          <a:r>
            <a:rPr lang="en-US" sz="1900" kern="1200" dirty="0" err="1" smtClean="0"/>
            <a:t>masyarakat</a:t>
          </a:r>
          <a:r>
            <a:rPr lang="en-US" sz="1900" kern="1200" dirty="0" smtClean="0"/>
            <a:t>.</a:t>
          </a:r>
          <a:endParaRPr lang="id-ID" sz="1900" kern="1200" dirty="0"/>
        </a:p>
      </dsp:txBody>
      <dsp:txXfrm>
        <a:off x="0" y="1703403"/>
        <a:ext cx="8183562" cy="1625568"/>
      </dsp:txXfrm>
    </dsp:sp>
    <dsp:sp modelId="{EB463C7F-C02D-4ACD-AD7B-90083FC7285C}">
      <dsp:nvSpPr>
        <dsp:cNvPr id="0" name=""/>
        <dsp:cNvSpPr/>
      </dsp:nvSpPr>
      <dsp:spPr>
        <a:xfrm>
          <a:off x="0" y="3383691"/>
          <a:ext cx="8183562" cy="1625568"/>
        </a:xfrm>
        <a:prstGeom prst="roundRect">
          <a:avLst/>
        </a:prstGeom>
        <a:solidFill>
          <a:schemeClr val="accent3">
            <a:shade val="50000"/>
            <a:hueOff val="382472"/>
            <a:satOff val="-36891"/>
            <a:lumOff val="3545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Dari </a:t>
          </a:r>
          <a:r>
            <a:rPr lang="en-US" sz="1900" kern="1200" dirty="0" err="1" smtClean="0"/>
            <a:t>batasan</a:t>
          </a:r>
          <a:r>
            <a:rPr lang="en-US" sz="1900" kern="1200" dirty="0" smtClean="0"/>
            <a:t> </a:t>
          </a:r>
          <a:r>
            <a:rPr lang="en-US" sz="1900" kern="1200" dirty="0" err="1" smtClean="0"/>
            <a:t>kedua</a:t>
          </a:r>
          <a:r>
            <a:rPr lang="en-US" sz="1900" kern="1200" dirty="0" smtClean="0"/>
            <a:t> </a:t>
          </a:r>
          <a:r>
            <a:rPr lang="en-US" sz="1900" kern="1200" dirty="0" err="1" smtClean="0"/>
            <a:t>di</a:t>
          </a:r>
          <a:r>
            <a:rPr lang="en-US" sz="1900" kern="1200" dirty="0" smtClean="0"/>
            <a:t> </a:t>
          </a:r>
          <a:r>
            <a:rPr lang="en-US" sz="1900" kern="1200" dirty="0" err="1" smtClean="0"/>
            <a:t>atas</a:t>
          </a:r>
          <a:r>
            <a:rPr lang="en-US" sz="1900" kern="1200" dirty="0" smtClean="0"/>
            <a:t>, </a:t>
          </a:r>
          <a:r>
            <a:rPr lang="en-US" sz="1900" kern="1200" dirty="0" err="1" smtClean="0"/>
            <a:t>dapat</a:t>
          </a:r>
          <a:r>
            <a:rPr lang="en-US" sz="1900" kern="1200" dirty="0" smtClean="0"/>
            <a:t> </a:t>
          </a:r>
          <a:r>
            <a:rPr lang="en-US" sz="1900" kern="1200" dirty="0" err="1" smtClean="0"/>
            <a:t>disimpulkan</a:t>
          </a:r>
          <a:r>
            <a:rPr lang="en-US" sz="1900" kern="1200" dirty="0" smtClean="0"/>
            <a:t> </a:t>
          </a:r>
          <a:r>
            <a:rPr lang="en-US" sz="1900" kern="1200" dirty="0" err="1" smtClean="0"/>
            <a:t>bahwa</a:t>
          </a:r>
          <a:r>
            <a:rPr lang="en-US" sz="1900" kern="1200" dirty="0" smtClean="0"/>
            <a:t> </a:t>
          </a:r>
          <a:r>
            <a:rPr lang="en-US" sz="1900" kern="1200" dirty="0" err="1" smtClean="0"/>
            <a:t>kesehatan</a:t>
          </a:r>
          <a:r>
            <a:rPr lang="en-US" sz="1900" kern="1200" dirty="0" smtClean="0"/>
            <a:t> </a:t>
          </a:r>
          <a:r>
            <a:rPr lang="en-US" sz="1900" kern="1200" dirty="0" err="1" smtClean="0"/>
            <a:t>masyarakat</a:t>
          </a:r>
          <a:r>
            <a:rPr lang="en-US" sz="1900" kern="1200" dirty="0" smtClean="0"/>
            <a:t> </a:t>
          </a:r>
          <a:r>
            <a:rPr lang="en-US" sz="1900" kern="1200" dirty="0" err="1" smtClean="0"/>
            <a:t>itu</a:t>
          </a:r>
          <a:r>
            <a:rPr lang="en-US" sz="1900" kern="1200" dirty="0" smtClean="0"/>
            <a:t> </a:t>
          </a:r>
          <a:r>
            <a:rPr lang="en-US" sz="1900" kern="1200" dirty="0" err="1" smtClean="0"/>
            <a:t>meluas</a:t>
          </a:r>
          <a:r>
            <a:rPr lang="en-US" sz="1900" kern="1200" dirty="0" smtClean="0"/>
            <a:t> </a:t>
          </a:r>
          <a:r>
            <a:rPr lang="en-US" sz="1900" kern="1200" dirty="0" err="1" smtClean="0"/>
            <a:t>dari</a:t>
          </a:r>
          <a:r>
            <a:rPr lang="en-US" sz="1900" kern="1200" dirty="0" smtClean="0"/>
            <a:t> </a:t>
          </a:r>
          <a:r>
            <a:rPr lang="en-US" sz="1900" kern="1200" dirty="0" err="1" smtClean="0"/>
            <a:t>hanya</a:t>
          </a:r>
          <a:r>
            <a:rPr lang="en-US" sz="1900" kern="1200" dirty="0" smtClean="0"/>
            <a:t> </a:t>
          </a:r>
          <a:r>
            <a:rPr lang="en-US" sz="1900" kern="1200" dirty="0" err="1" smtClean="0"/>
            <a:t>berurusan</a:t>
          </a:r>
          <a:r>
            <a:rPr lang="en-US" sz="1900" kern="1200" dirty="0" smtClean="0"/>
            <a:t> </a:t>
          </a:r>
          <a:r>
            <a:rPr lang="en-US" sz="1900" kern="1200" dirty="0" err="1" smtClean="0"/>
            <a:t>sanitasi</a:t>
          </a:r>
          <a:r>
            <a:rPr lang="en-US" sz="1900" kern="1200" dirty="0" smtClean="0"/>
            <a:t>, </a:t>
          </a:r>
          <a:r>
            <a:rPr lang="en-US" sz="1900" kern="1200" dirty="0" err="1" smtClean="0"/>
            <a:t>teknik</a:t>
          </a:r>
          <a:r>
            <a:rPr lang="en-US" sz="1900" kern="1200" dirty="0" smtClean="0"/>
            <a:t> </a:t>
          </a:r>
          <a:r>
            <a:rPr lang="en-US" sz="1900" kern="1200" dirty="0" err="1" smtClean="0"/>
            <a:t>sanitasi</a:t>
          </a:r>
          <a:r>
            <a:rPr lang="en-US" sz="1900" kern="1200" dirty="0" smtClean="0"/>
            <a:t>, </a:t>
          </a:r>
          <a:r>
            <a:rPr lang="en-US" sz="1900" kern="1200" dirty="0" err="1" smtClean="0"/>
            <a:t>ilmu</a:t>
          </a:r>
          <a:r>
            <a:rPr lang="en-US" sz="1900" kern="1200" dirty="0" smtClean="0"/>
            <a:t> </a:t>
          </a:r>
          <a:r>
            <a:rPr lang="en-US" sz="1900" kern="1200" dirty="0" err="1" smtClean="0"/>
            <a:t>kedokteran</a:t>
          </a:r>
          <a:r>
            <a:rPr lang="en-US" sz="1900" kern="1200" dirty="0" smtClean="0"/>
            <a:t> </a:t>
          </a:r>
          <a:r>
            <a:rPr lang="en-US" sz="1900" kern="1200" dirty="0" err="1" smtClean="0"/>
            <a:t>kuratif</a:t>
          </a:r>
          <a:r>
            <a:rPr lang="en-US" sz="1900" kern="1200" dirty="0" smtClean="0"/>
            <a:t>, </a:t>
          </a:r>
          <a:r>
            <a:rPr lang="en-US" sz="1900" kern="1200" dirty="0" err="1" smtClean="0"/>
            <a:t>ilmu</a:t>
          </a:r>
          <a:r>
            <a:rPr lang="en-US" sz="1900" kern="1200" dirty="0" smtClean="0"/>
            <a:t> </a:t>
          </a:r>
          <a:r>
            <a:rPr lang="en-US" sz="1900" kern="1200" dirty="0" err="1" smtClean="0"/>
            <a:t>kedokteran</a:t>
          </a:r>
          <a:r>
            <a:rPr lang="en-US" sz="1900" kern="1200" dirty="0" smtClean="0"/>
            <a:t> </a:t>
          </a:r>
          <a:r>
            <a:rPr lang="en-US" sz="1900" kern="1200" dirty="0" err="1" smtClean="0"/>
            <a:t>pencegahan</a:t>
          </a:r>
          <a:r>
            <a:rPr lang="en-US" sz="1900" kern="1200" dirty="0" smtClean="0"/>
            <a:t> </a:t>
          </a:r>
          <a:r>
            <a:rPr lang="en-US" sz="1900" kern="1200" dirty="0" err="1" smtClean="0"/>
            <a:t>sampai</a:t>
          </a:r>
          <a:r>
            <a:rPr lang="en-US" sz="1900" kern="1200" dirty="0" smtClean="0"/>
            <a:t> </a:t>
          </a:r>
          <a:r>
            <a:rPr lang="en-US" sz="1900" kern="1200" dirty="0" err="1" smtClean="0"/>
            <a:t>dengan</a:t>
          </a:r>
          <a:r>
            <a:rPr lang="en-US" sz="1900" kern="1200" dirty="0" smtClean="0"/>
            <a:t> </a:t>
          </a:r>
          <a:r>
            <a:rPr lang="en-US" sz="1900" kern="1200" dirty="0" err="1" smtClean="0"/>
            <a:t>ilmu</a:t>
          </a:r>
          <a:r>
            <a:rPr lang="en-US" sz="1900" kern="1200" dirty="0" smtClean="0"/>
            <a:t> </a:t>
          </a:r>
          <a:r>
            <a:rPr lang="en-US" sz="1900" kern="1200" dirty="0" err="1" smtClean="0"/>
            <a:t>sosial</a:t>
          </a:r>
          <a:r>
            <a:rPr lang="en-US" sz="1900" kern="1200" dirty="0" smtClean="0"/>
            <a:t>, </a:t>
          </a:r>
          <a:r>
            <a:rPr lang="en-US" sz="1900" kern="1200" dirty="0" err="1" smtClean="0"/>
            <a:t>dan</a:t>
          </a:r>
          <a:r>
            <a:rPr lang="en-US" sz="1900" kern="1200" dirty="0" smtClean="0"/>
            <a:t> </a:t>
          </a:r>
          <a:r>
            <a:rPr lang="en-US" sz="1900" kern="1200" dirty="0" err="1" smtClean="0"/>
            <a:t>itulah</a:t>
          </a:r>
          <a:r>
            <a:rPr lang="en-US" sz="1900" kern="1200" dirty="0" smtClean="0"/>
            <a:t> </a:t>
          </a:r>
          <a:r>
            <a:rPr lang="en-US" sz="1900" kern="1200" dirty="0" err="1" smtClean="0"/>
            <a:t>cakupan</a:t>
          </a:r>
          <a:r>
            <a:rPr lang="en-US" sz="1900" kern="1200" dirty="0" smtClean="0"/>
            <a:t> </a:t>
          </a:r>
          <a:r>
            <a:rPr lang="en-US" sz="1900" kern="1200" dirty="0" err="1" smtClean="0"/>
            <a:t>ilmu</a:t>
          </a:r>
          <a:r>
            <a:rPr lang="en-US" sz="1900" kern="1200" dirty="0" smtClean="0"/>
            <a:t> </a:t>
          </a:r>
          <a:r>
            <a:rPr lang="en-US" sz="1900" kern="1200" dirty="0" err="1" smtClean="0"/>
            <a:t>kesehatan</a:t>
          </a:r>
          <a:r>
            <a:rPr lang="en-US" sz="1900" kern="1200" dirty="0" smtClean="0"/>
            <a:t> </a:t>
          </a:r>
          <a:r>
            <a:rPr lang="en-US" sz="1900" kern="1200" dirty="0" err="1" smtClean="0"/>
            <a:t>masyarakat</a:t>
          </a:r>
          <a:r>
            <a:rPr lang="id-ID" sz="1900" kern="1200" dirty="0" smtClean="0"/>
            <a:t>.</a:t>
          </a:r>
          <a:endParaRPr lang="id-ID" sz="1900" kern="1200" dirty="0"/>
        </a:p>
      </dsp:txBody>
      <dsp:txXfrm>
        <a:off x="0" y="3383691"/>
        <a:ext cx="8183562" cy="162556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FF4344-66B9-4FA0-BF11-1CA19C33FCAC}">
      <dsp:nvSpPr>
        <dsp:cNvPr id="0" name=""/>
        <dsp:cNvSpPr/>
      </dsp:nvSpPr>
      <dsp:spPr>
        <a:xfrm>
          <a:off x="0" y="0"/>
          <a:ext cx="8183562" cy="1884521"/>
        </a:xfrm>
        <a:prstGeom prst="roundRect">
          <a:avLst>
            <a:gd name="adj" fmla="val 10000"/>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78172945-C2C7-40AC-BF22-B8DD42570F64}">
      <dsp:nvSpPr>
        <dsp:cNvPr id="0" name=""/>
        <dsp:cNvSpPr/>
      </dsp:nvSpPr>
      <dsp:spPr>
        <a:xfrm>
          <a:off x="1706552" y="251269"/>
          <a:ext cx="4770456" cy="1381982"/>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BD5F0D5F-5975-42DA-BA19-75D8131F8164}">
      <dsp:nvSpPr>
        <dsp:cNvPr id="0" name=""/>
        <dsp:cNvSpPr/>
      </dsp:nvSpPr>
      <dsp:spPr>
        <a:xfrm rot="10800000">
          <a:off x="245506" y="1884521"/>
          <a:ext cx="7692548" cy="2303303"/>
        </a:xfrm>
        <a:prstGeom prst="round2SameRect">
          <a:avLst>
            <a:gd name="adj1" fmla="val 10500"/>
            <a:gd name="adj2" fmla="val 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en-US" sz="2000" kern="1200" dirty="0" err="1" smtClean="0"/>
            <a:t>ilmu</a:t>
          </a:r>
          <a:r>
            <a:rPr lang="en-US" sz="2000" kern="1200" dirty="0" smtClean="0"/>
            <a:t> </a:t>
          </a:r>
          <a:r>
            <a:rPr lang="en-US" sz="2000" kern="1200" dirty="0" err="1" smtClean="0"/>
            <a:t>atau</a:t>
          </a:r>
          <a:r>
            <a:rPr lang="en-US" sz="2000" kern="1200" dirty="0" smtClean="0"/>
            <a:t> </a:t>
          </a:r>
          <a:r>
            <a:rPr lang="en-US" sz="2000" kern="1200" dirty="0" err="1" smtClean="0"/>
            <a:t>seni</a:t>
          </a:r>
          <a:r>
            <a:rPr lang="en-US" sz="2000" kern="1200" dirty="0" smtClean="0"/>
            <a:t> yang </a:t>
          </a:r>
          <a:r>
            <a:rPr lang="en-US" sz="2000" kern="1200" dirty="0" err="1" smtClean="0"/>
            <a:t>bertujuan</a:t>
          </a:r>
          <a:r>
            <a:rPr lang="en-US" sz="2000" kern="1200" dirty="0" smtClean="0"/>
            <a:t> </a:t>
          </a:r>
          <a:r>
            <a:rPr lang="en-US" sz="2000" kern="1200" dirty="0" err="1" smtClean="0"/>
            <a:t>untuk</a:t>
          </a:r>
          <a:r>
            <a:rPr lang="en-US" sz="2000" kern="1200" dirty="0" smtClean="0"/>
            <a:t> </a:t>
          </a:r>
          <a:r>
            <a:rPr lang="en-US" sz="2000" kern="1200" dirty="0" err="1" smtClean="0"/>
            <a:t>mencegah</a:t>
          </a:r>
          <a:r>
            <a:rPr lang="en-US" sz="2000" kern="1200" dirty="0" smtClean="0"/>
            <a:t> </a:t>
          </a:r>
          <a:r>
            <a:rPr lang="en-US" sz="2000" kern="1200" dirty="0" err="1" smtClean="0"/>
            <a:t>penyakit</a:t>
          </a:r>
          <a:r>
            <a:rPr lang="en-US" sz="2000" kern="1200" dirty="0" smtClean="0"/>
            <a:t>, </a:t>
          </a:r>
          <a:r>
            <a:rPr lang="en-US" sz="2000" kern="1200" dirty="0" err="1" smtClean="0"/>
            <a:t>memperpanjang</a:t>
          </a:r>
          <a:r>
            <a:rPr lang="en-US" sz="2000" kern="1200" dirty="0" smtClean="0"/>
            <a:t> </a:t>
          </a:r>
          <a:r>
            <a:rPr lang="en-US" sz="2000" kern="1200" dirty="0" err="1" smtClean="0"/>
            <a:t>umur</a:t>
          </a:r>
          <a:r>
            <a:rPr lang="en-US" sz="2000" kern="1200" dirty="0" smtClean="0"/>
            <a:t>, </a:t>
          </a:r>
          <a:r>
            <a:rPr lang="en-US" sz="2000" kern="1200" dirty="0" err="1" smtClean="0"/>
            <a:t>dan</a:t>
          </a:r>
          <a:r>
            <a:rPr lang="en-US" sz="2000" kern="1200" dirty="0" smtClean="0"/>
            <a:t> </a:t>
          </a:r>
          <a:r>
            <a:rPr lang="en-US" sz="2000" kern="1200" dirty="0" err="1" smtClean="0"/>
            <a:t>meningkatkan</a:t>
          </a:r>
          <a:r>
            <a:rPr lang="en-US" sz="2000" kern="1200" dirty="0" smtClean="0"/>
            <a:t> </a:t>
          </a:r>
          <a:r>
            <a:rPr lang="en-US" sz="2000" kern="1200" dirty="0" err="1" smtClean="0"/>
            <a:t>efisiensi</a:t>
          </a:r>
          <a:r>
            <a:rPr lang="en-US" sz="2000" kern="1200" dirty="0" smtClean="0"/>
            <a:t> </a:t>
          </a:r>
          <a:r>
            <a:rPr lang="en-US" sz="2000" kern="1200" dirty="0" err="1" smtClean="0"/>
            <a:t>hidup</a:t>
          </a:r>
          <a:r>
            <a:rPr lang="en-US" sz="2000" kern="1200" dirty="0" smtClean="0"/>
            <a:t> </a:t>
          </a:r>
          <a:r>
            <a:rPr lang="en-US" sz="2000" kern="1200" dirty="0" err="1" smtClean="0"/>
            <a:t>masyarakat</a:t>
          </a:r>
          <a:r>
            <a:rPr lang="en-US" sz="2000" kern="1200" dirty="0" smtClean="0"/>
            <a:t> </a:t>
          </a:r>
          <a:r>
            <a:rPr lang="en-US" sz="2000" kern="1200" dirty="0" err="1" smtClean="0"/>
            <a:t>melalui</a:t>
          </a:r>
          <a:r>
            <a:rPr lang="en-US" sz="2000" kern="1200" dirty="0" smtClean="0"/>
            <a:t> </a:t>
          </a:r>
          <a:r>
            <a:rPr lang="en-US" sz="2000" kern="1200" dirty="0" err="1" smtClean="0"/>
            <a:t>upaya</a:t>
          </a:r>
          <a:r>
            <a:rPr lang="en-US" sz="2000" kern="1200" dirty="0" smtClean="0"/>
            <a:t> </a:t>
          </a:r>
          <a:r>
            <a:rPr lang="en-US" sz="2000" kern="1200" dirty="0" err="1" smtClean="0"/>
            <a:t>kelompok-kelompok</a:t>
          </a:r>
          <a:r>
            <a:rPr lang="en-US" sz="2000" kern="1200" dirty="0" smtClean="0"/>
            <a:t> </a:t>
          </a:r>
          <a:r>
            <a:rPr lang="en-US" sz="2000" kern="1200" dirty="0" err="1" smtClean="0"/>
            <a:t>masyarakat</a:t>
          </a:r>
          <a:r>
            <a:rPr lang="en-US" sz="2000" kern="1200" dirty="0" smtClean="0"/>
            <a:t> yang </a:t>
          </a:r>
          <a:r>
            <a:rPr lang="en-US" sz="2000" kern="1200" dirty="0" err="1" smtClean="0"/>
            <a:t>terkoordinasi</a:t>
          </a:r>
          <a:r>
            <a:rPr lang="en-US" sz="2000" kern="1200" dirty="0" smtClean="0"/>
            <a:t>, </a:t>
          </a:r>
          <a:r>
            <a:rPr lang="en-US" sz="2000" kern="1200" dirty="0" err="1" smtClean="0"/>
            <a:t>perbaikan</a:t>
          </a:r>
          <a:r>
            <a:rPr lang="en-US" sz="2000" kern="1200" dirty="0" smtClean="0"/>
            <a:t> </a:t>
          </a:r>
          <a:r>
            <a:rPr lang="en-US" sz="2000" kern="1200" dirty="0" err="1" smtClean="0"/>
            <a:t>kesehatan</a:t>
          </a:r>
          <a:r>
            <a:rPr lang="en-US" sz="2000" kern="1200" dirty="0" smtClean="0"/>
            <a:t> </a:t>
          </a:r>
          <a:r>
            <a:rPr lang="en-US" sz="2000" kern="1200" dirty="0" err="1" smtClean="0"/>
            <a:t>lingkungan</a:t>
          </a:r>
          <a:r>
            <a:rPr lang="en-US" sz="2000" kern="1200" dirty="0" smtClean="0"/>
            <a:t>, </a:t>
          </a:r>
          <a:r>
            <a:rPr lang="en-US" sz="2000" kern="1200" dirty="0" err="1" smtClean="0"/>
            <a:t>mencegah</a:t>
          </a:r>
          <a:r>
            <a:rPr lang="en-US" sz="2000" kern="1200" dirty="0" smtClean="0"/>
            <a:t> </a:t>
          </a:r>
          <a:r>
            <a:rPr lang="en-US" sz="2000" kern="1200" dirty="0" err="1" smtClean="0"/>
            <a:t>dan</a:t>
          </a:r>
          <a:r>
            <a:rPr lang="en-US" sz="2000" kern="1200" dirty="0" smtClean="0"/>
            <a:t> </a:t>
          </a:r>
          <a:r>
            <a:rPr lang="en-US" sz="2000" kern="1200" dirty="0" err="1" smtClean="0"/>
            <a:t>memberantas</a:t>
          </a:r>
          <a:r>
            <a:rPr lang="en-US" sz="2000" kern="1200" dirty="0" smtClean="0"/>
            <a:t> </a:t>
          </a:r>
          <a:r>
            <a:rPr lang="en-US" sz="2000" kern="1200" dirty="0" err="1" smtClean="0"/>
            <a:t>penyakit</a:t>
          </a:r>
          <a:r>
            <a:rPr lang="en-US" sz="2000" kern="1200" dirty="0" smtClean="0"/>
            <a:t> </a:t>
          </a:r>
          <a:r>
            <a:rPr lang="en-US" sz="2000" kern="1200" dirty="0" err="1" smtClean="0"/>
            <a:t>menular</a:t>
          </a:r>
          <a:r>
            <a:rPr lang="en-US" sz="2000" kern="1200" dirty="0" smtClean="0"/>
            <a:t> </a:t>
          </a:r>
          <a:r>
            <a:rPr lang="en-US" sz="2000" kern="1200" dirty="0" err="1" smtClean="0"/>
            <a:t>dan</a:t>
          </a:r>
          <a:r>
            <a:rPr lang="en-US" sz="2000" kern="1200" dirty="0" smtClean="0"/>
            <a:t> </a:t>
          </a:r>
          <a:r>
            <a:rPr lang="en-US" sz="2000" kern="1200" dirty="0" err="1" smtClean="0"/>
            <a:t>melakukan</a:t>
          </a:r>
          <a:r>
            <a:rPr lang="en-US" sz="2000" kern="1200" dirty="0" smtClean="0"/>
            <a:t> </a:t>
          </a:r>
          <a:r>
            <a:rPr lang="en-US" sz="2000" kern="1200" dirty="0" err="1" smtClean="0"/>
            <a:t>pendidikan</a:t>
          </a:r>
          <a:r>
            <a:rPr lang="en-US" sz="2000" kern="1200" dirty="0" smtClean="0"/>
            <a:t> </a:t>
          </a:r>
          <a:r>
            <a:rPr lang="en-US" sz="2000" kern="1200" dirty="0" err="1" smtClean="0"/>
            <a:t>kesehatan</a:t>
          </a:r>
          <a:r>
            <a:rPr lang="en-US" sz="2000" kern="1200" dirty="0" smtClean="0"/>
            <a:t> </a:t>
          </a:r>
          <a:r>
            <a:rPr lang="en-US" sz="2000" kern="1200" dirty="0" err="1" smtClean="0"/>
            <a:t>untuk</a:t>
          </a:r>
          <a:r>
            <a:rPr lang="en-US" sz="2000" kern="1200" dirty="0" smtClean="0"/>
            <a:t> </a:t>
          </a:r>
          <a:r>
            <a:rPr lang="en-US" sz="2000" kern="1200" dirty="0" err="1" smtClean="0"/>
            <a:t>masyarakat</a:t>
          </a:r>
          <a:r>
            <a:rPr lang="en-US" sz="2000" kern="1200" dirty="0" smtClean="0"/>
            <a:t>/</a:t>
          </a:r>
          <a:r>
            <a:rPr lang="en-US" sz="2000" kern="1200" dirty="0" err="1" smtClean="0"/>
            <a:t>perorangan</a:t>
          </a:r>
          <a:r>
            <a:rPr lang="en-US" sz="2000" kern="1200" dirty="0" smtClean="0"/>
            <a:t>.</a:t>
          </a:r>
          <a:endParaRPr lang="id-ID" sz="2000" kern="1200" dirty="0"/>
        </a:p>
      </dsp:txBody>
      <dsp:txXfrm rot="10800000">
        <a:off x="245506" y="1884521"/>
        <a:ext cx="7692548" cy="230330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4A9492B-6E7E-4F31-BB22-368310B926CF}" type="datetimeFigureOut">
              <a:rPr lang="id-ID"/>
              <a:pPr>
                <a:defRPr/>
              </a:pPr>
              <a:t>15/09/2020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EADEE8D5-A039-4DE9-B4E2-0436035452EE}" type="slidenum">
              <a:rPr lang="id-ID" altLang="id-ID"/>
              <a:pPr>
                <a:defRPr/>
              </a:pPr>
              <a:t>‹#›</a:t>
            </a:fld>
            <a:endParaRPr lang="id-ID" alt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p:cNvSpPr>
            <a:spLocks noGrp="1"/>
          </p:cNvSpPr>
          <p:nvPr>
            <p:ph type="dt" sz="half" idx="10"/>
          </p:nvPr>
        </p:nvSpPr>
        <p:spPr/>
        <p:txBody>
          <a:bodyPr/>
          <a:lstStyle>
            <a:lvl1pPr>
              <a:defRPr/>
            </a:lvl1pPr>
            <a:extLst/>
          </a:lstStyle>
          <a:p>
            <a:pPr>
              <a:defRPr/>
            </a:pPr>
            <a:fld id="{D9B19597-490C-4F56-BFE4-AC2031D1B43C}" type="datetime1">
              <a:rPr lang="en-US"/>
              <a:pPr>
                <a:defRPr/>
              </a:pPr>
              <a:t>15-Sep-20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smtClean="0"/>
            </a:lvl1pPr>
          </a:lstStyle>
          <a:p>
            <a:pPr>
              <a:defRPr/>
            </a:pPr>
            <a:fld id="{48474CE1-08C9-4342-A73B-391959517140}" type="slidenum">
              <a:rPr lang="en-US" altLang="id-ID"/>
              <a:pPr>
                <a:defRPr/>
              </a:pPr>
              <a:t>‹#›</a:t>
            </a:fld>
            <a:endParaRPr lang="en-US" alt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C75DB7FF-FD24-4874-8140-42A7CD0DBFBA}" type="datetime1">
              <a:rPr lang="en-US"/>
              <a:pPr>
                <a:defRPr/>
              </a:pPr>
              <a:t>15-Sep-20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B26F4F1-CFE6-48C6-9342-38C74E4D125B}" type="slidenum">
              <a:rPr lang="en-US" altLang="id-ID"/>
              <a:pPr>
                <a:defRPr/>
              </a:pPr>
              <a:t>‹#›</a:t>
            </a:fld>
            <a:endParaRPr lang="en-US" alt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8F7A0B91-A837-47FA-83B0-E09CD2800548}" type="datetime1">
              <a:rPr lang="en-US"/>
              <a:pPr>
                <a:defRPr/>
              </a:pPr>
              <a:t>15-Sep-20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3DAE412-F1A9-45FE-9E15-30B03F3EF821}" type="slidenum">
              <a:rPr lang="en-US" altLang="id-ID"/>
              <a:pPr>
                <a:defRPr/>
              </a:pPr>
              <a:t>‹#›</a:t>
            </a:fld>
            <a:endParaRPr lang="en-US" alt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9F19A2B2-7879-42D9-97BC-9735018269AA}" type="datetime1">
              <a:rPr lang="en-US"/>
              <a:pPr>
                <a:defRPr/>
              </a:pPr>
              <a:t>15-Sep-20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DF353E3-4A7D-4A76-BE65-56D4C6546201}" type="slidenum">
              <a:rPr lang="en-US" altLang="id-ID"/>
              <a:pPr>
                <a:defRPr/>
              </a:pPr>
              <a:t>‹#›</a:t>
            </a:fld>
            <a:endParaRPr lang="en-US" alt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08C852A-E1DF-43C8-8891-EA8FD4DE7062}" type="datetime1">
              <a:rPr lang="en-US"/>
              <a:pPr>
                <a:defRPr/>
              </a:pPr>
              <a:t>15-Sep-20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DA1933A7-074D-4DC4-9EFC-10D7BFF6DB75}" type="slidenum">
              <a:rPr lang="en-US" altLang="id-ID"/>
              <a:pPr>
                <a:defRPr/>
              </a:pPr>
              <a:t>‹#›</a:t>
            </a:fld>
            <a:endParaRPr lang="en-US" alt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733B4136-3B6A-41E8-90DC-C009C7396DA3}" type="datetime1">
              <a:rPr lang="en-US"/>
              <a:pPr>
                <a:defRPr/>
              </a:pPr>
              <a:t>15-Sep-20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C5F9A1EA-084D-494B-B6CF-75356CF5E3EA}" type="slidenum">
              <a:rPr lang="en-US" altLang="id-ID"/>
              <a:pPr>
                <a:defRPr/>
              </a:pPr>
              <a:t>‹#›</a:t>
            </a:fld>
            <a:endParaRPr lang="en-US" alt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C3B0AA9F-125D-43B4-B198-4FF198700D8A}" type="datetime1">
              <a:rPr lang="en-US"/>
              <a:pPr>
                <a:defRPr/>
              </a:pPr>
              <a:t>15-Sep-20</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ADCBD04E-072B-4C0F-99DC-7F34CF9886BA}" type="slidenum">
              <a:rPr lang="en-US" altLang="id-ID"/>
              <a:pPr>
                <a:defRPr/>
              </a:pPr>
              <a:t>‹#›</a:t>
            </a:fld>
            <a:endParaRPr lang="en-US" alt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E6F4DBAE-F804-46FB-BCA0-007E9AC66FED}" type="datetime1">
              <a:rPr lang="en-US"/>
              <a:pPr>
                <a:defRPr/>
              </a:pPr>
              <a:t>15-Sep-20</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E003E7A-E50A-4772-BD2C-A4B5C4245529}" type="slidenum">
              <a:rPr lang="en-US" altLang="id-ID"/>
              <a:pPr>
                <a:defRPr/>
              </a:pPr>
              <a:t>‹#›</a:t>
            </a:fld>
            <a:endParaRPr lang="en-US" alt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DB51A340-C642-4D9C-996D-89684AB28976}" type="datetime1">
              <a:rPr lang="en-US"/>
              <a:pPr>
                <a:defRPr/>
              </a:pPr>
              <a:t>15-Sep-20</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smtClean="0"/>
            </a:lvl1pPr>
          </a:lstStyle>
          <a:p>
            <a:pPr>
              <a:defRPr/>
            </a:pPr>
            <a:fld id="{206FE76C-EF3B-45A8-8455-9826784A19AC}" type="slidenum">
              <a:rPr lang="en-US" altLang="id-ID"/>
              <a:pPr>
                <a:defRPr/>
              </a:pPr>
              <a:t>‹#›</a:t>
            </a:fld>
            <a:endParaRPr lang="en-US" alt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73EADC3C-4C5C-4BA4-A562-AA55C4DB8F00}" type="datetime1">
              <a:rPr lang="en-US"/>
              <a:pPr>
                <a:defRPr/>
              </a:pPr>
              <a:t>15-Sep-20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B6EA6DD-B446-4524-8AB2-A023BD38E1D9}" type="slidenum">
              <a:rPr lang="en-US" altLang="id-ID"/>
              <a:pPr>
                <a:defRPr/>
              </a:pPr>
              <a:t>‹#›</a:t>
            </a:fld>
            <a:endParaRPr lang="en-US" alt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p:cNvSpPr>
            <a:spLocks noGrp="1"/>
          </p:cNvSpPr>
          <p:nvPr>
            <p:ph type="dt" sz="half" idx="10"/>
          </p:nvPr>
        </p:nvSpPr>
        <p:spPr/>
        <p:txBody>
          <a:bodyPr/>
          <a:lstStyle>
            <a:lvl1pPr>
              <a:defRPr/>
            </a:lvl1pPr>
            <a:extLst/>
          </a:lstStyle>
          <a:p>
            <a:pPr>
              <a:defRPr/>
            </a:pPr>
            <a:fld id="{220BC022-1B5E-4E8E-91D7-82602595E03F}" type="datetime1">
              <a:rPr lang="en-US"/>
              <a:pPr>
                <a:defRPr/>
              </a:pPr>
              <a:t>15-Sep-20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033212B3-8D26-43F7-9424-2C2D060255CA}" type="slidenum">
              <a:rPr lang="en-US" altLang="id-ID"/>
              <a:pPr>
                <a:defRPr/>
              </a:pPr>
              <a:t>‹#›</a:t>
            </a:fld>
            <a:endParaRPr lang="en-US" alt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DE868564-9E35-44F0-91DA-6A45E4D794C3}" type="datetime1">
              <a:rPr lang="en-US"/>
              <a:pPr>
                <a:defRPr/>
              </a:pPr>
              <a:t>15-Sep-20</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solidFill>
                  <a:srgbClr val="A7A399"/>
                </a:solidFill>
                <a:latin typeface="Verdana" pitchFamily="34" charset="0"/>
              </a:defRPr>
            </a:lvl1pPr>
          </a:lstStyle>
          <a:p>
            <a:pPr>
              <a:defRPr/>
            </a:pPr>
            <a:fld id="{62AD1C6B-A5D2-4930-99FB-2992FF9E6E9E}" type="slidenum">
              <a:rPr lang="en-US" altLang="id-ID"/>
              <a:pPr>
                <a:defRPr/>
              </a:pPr>
              <a:t>‹#›</a:t>
            </a:fld>
            <a:endParaRPr lang="en-US" altLang="id-ID"/>
          </a:p>
        </p:txBody>
      </p:sp>
    </p:spTree>
  </p:cSld>
  <p:clrMap bg1="lt1" tx1="dk1" bg2="lt2" tx2="dk2" accent1="accent1" accent2="accent2" accent3="accent3" accent4="accent4" accent5="accent5" accent6="accent6" hlink="hlink" folHlink="folHlink"/>
  <p:sldLayoutIdLst>
    <p:sldLayoutId id="2147484001" r:id="rId1"/>
    <p:sldLayoutId id="2147483994" r:id="rId2"/>
    <p:sldLayoutId id="2147484002" r:id="rId3"/>
    <p:sldLayoutId id="2147483995" r:id="rId4"/>
    <p:sldLayoutId id="2147483996" r:id="rId5"/>
    <p:sldLayoutId id="2147483997" r:id="rId6"/>
    <p:sldLayoutId id="2147484003" r:id="rId7"/>
    <p:sldLayoutId id="2147483998" r:id="rId8"/>
    <p:sldLayoutId id="2147484004" r:id="rId9"/>
    <p:sldLayoutId id="2147483999" r:id="rId10"/>
    <p:sldLayoutId id="2147484000" r:id="rId11"/>
  </p:sldLayoutIdLst>
  <p:hf sldNum="0"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pPr algn="ctr" eaLnBrk="1" fontAlgn="auto" hangingPunct="1">
              <a:spcAft>
                <a:spcPts val="0"/>
              </a:spcAft>
              <a:defRPr/>
            </a:pPr>
            <a:r>
              <a:rPr lang="en-US" sz="3600" dirty="0" err="1">
                <a:solidFill>
                  <a:schemeClr val="accent5">
                    <a:lumMod val="60000"/>
                    <a:lumOff val="40000"/>
                  </a:schemeClr>
                </a:solidFill>
              </a:rPr>
              <a:t>Konsep</a:t>
            </a:r>
            <a:r>
              <a:rPr lang="en-US" sz="3600" dirty="0">
                <a:solidFill>
                  <a:schemeClr val="accent5">
                    <a:lumMod val="60000"/>
                    <a:lumOff val="40000"/>
                  </a:schemeClr>
                </a:solidFill>
              </a:rPr>
              <a:t> </a:t>
            </a:r>
            <a:r>
              <a:rPr lang="en-US" sz="3600" dirty="0" err="1">
                <a:solidFill>
                  <a:schemeClr val="accent5">
                    <a:lumMod val="60000"/>
                    <a:lumOff val="40000"/>
                  </a:schemeClr>
                </a:solidFill>
              </a:rPr>
              <a:t>Dasar</a:t>
            </a:r>
            <a:r>
              <a:rPr lang="en-US" sz="3600" dirty="0">
                <a:solidFill>
                  <a:schemeClr val="accent5">
                    <a:lumMod val="60000"/>
                    <a:lumOff val="40000"/>
                  </a:schemeClr>
                </a:solidFill>
              </a:rPr>
              <a:t/>
            </a:r>
            <a:br>
              <a:rPr lang="en-US" sz="3600" dirty="0">
                <a:solidFill>
                  <a:schemeClr val="accent5">
                    <a:lumMod val="60000"/>
                    <a:lumOff val="40000"/>
                  </a:schemeClr>
                </a:solidFill>
              </a:rPr>
            </a:br>
            <a:r>
              <a:rPr lang="en-US" sz="3600" dirty="0" err="1">
                <a:solidFill>
                  <a:schemeClr val="accent5">
                    <a:lumMod val="60000"/>
                    <a:lumOff val="40000"/>
                  </a:schemeClr>
                </a:solidFill>
              </a:rPr>
              <a:t>Ilmu</a:t>
            </a:r>
            <a:r>
              <a:rPr lang="en-US" sz="3600" dirty="0">
                <a:solidFill>
                  <a:schemeClr val="accent5">
                    <a:lumMod val="60000"/>
                    <a:lumOff val="40000"/>
                  </a:schemeClr>
                </a:solidFill>
              </a:rPr>
              <a:t> </a:t>
            </a:r>
            <a:r>
              <a:rPr lang="en-US" sz="3600" dirty="0" err="1">
                <a:solidFill>
                  <a:schemeClr val="accent5">
                    <a:lumMod val="60000"/>
                    <a:lumOff val="40000"/>
                  </a:schemeClr>
                </a:solidFill>
              </a:rPr>
              <a:t>Kesehatan</a:t>
            </a:r>
            <a:r>
              <a:rPr lang="en-US" sz="3600" dirty="0">
                <a:solidFill>
                  <a:schemeClr val="accent5">
                    <a:lumMod val="60000"/>
                    <a:lumOff val="40000"/>
                  </a:schemeClr>
                </a:solidFill>
              </a:rPr>
              <a:t> </a:t>
            </a:r>
            <a:r>
              <a:rPr lang="en-US" sz="3600" dirty="0" err="1">
                <a:solidFill>
                  <a:schemeClr val="accent5">
                    <a:lumMod val="60000"/>
                    <a:lumOff val="40000"/>
                  </a:schemeClr>
                </a:solidFill>
              </a:rPr>
              <a:t>Masyarakat</a:t>
            </a:r>
            <a:endParaRPr lang="id-ID" sz="3600" dirty="0">
              <a:solidFill>
                <a:schemeClr val="accent5">
                  <a:lumMod val="60000"/>
                  <a:lumOff val="40000"/>
                </a:schemeClr>
              </a:solidFill>
            </a:endParaRPr>
          </a:p>
        </p:txBody>
      </p:sp>
      <p:sp>
        <p:nvSpPr>
          <p:cNvPr id="6147" name="Subtitle 2"/>
          <p:cNvSpPr>
            <a:spLocks noGrp="1"/>
          </p:cNvSpPr>
          <p:nvPr>
            <p:ph type="subTitle" idx="1"/>
          </p:nvPr>
        </p:nvSpPr>
        <p:spPr>
          <a:xfrm>
            <a:off x="1219200" y="4419600"/>
            <a:ext cx="6461125" cy="1066800"/>
          </a:xfrm>
        </p:spPr>
        <p:txBody>
          <a:bodyPr/>
          <a:lstStyle/>
          <a:p>
            <a:pPr marL="36513" algn="ctr" eaLnBrk="1" hangingPunct="1">
              <a:spcBef>
                <a:spcPct val="0"/>
              </a:spcBef>
            </a:pPr>
            <a:r>
              <a:rPr lang="id-ID" altLang="id-ID" smtClean="0">
                <a:solidFill>
                  <a:srgbClr val="7030A0"/>
                </a:solidFill>
              </a:rPr>
              <a:t>OLEH:</a:t>
            </a:r>
          </a:p>
          <a:p>
            <a:pPr marL="36513" algn="ctr" eaLnBrk="1" hangingPunct="1">
              <a:spcBef>
                <a:spcPct val="0"/>
              </a:spcBef>
            </a:pPr>
            <a:r>
              <a:rPr lang="id-ID" altLang="id-ID" smtClean="0">
                <a:solidFill>
                  <a:srgbClr val="7030A0"/>
                </a:solidFill>
              </a:rPr>
              <a:t>Annisa Baharuddin,</a:t>
            </a:r>
            <a:r>
              <a:rPr lang="en-US" altLang="id-ID" smtClean="0">
                <a:solidFill>
                  <a:srgbClr val="7030A0"/>
                </a:solidFill>
              </a:rPr>
              <a:t> SKM</a:t>
            </a:r>
            <a:endParaRPr lang="id-ID" altLang="id-ID" smtClean="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3238" y="530225"/>
          <a:ext cx="8183562" cy="533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75325"/>
            <a:ext cx="8183563" cy="625475"/>
          </a:xfrm>
        </p:spPr>
        <p:txBody>
          <a:bodyPr>
            <a:normAutofit fontScale="90000"/>
          </a:bodyPr>
          <a:lstStyle/>
          <a:p>
            <a:pPr algn="ctr">
              <a:defRPr/>
            </a:pPr>
            <a:r>
              <a:rPr lang="en-US" dirty="0" err="1">
                <a:solidFill>
                  <a:schemeClr val="accent5">
                    <a:lumMod val="60000"/>
                    <a:lumOff val="40000"/>
                  </a:schemeClr>
                </a:solidFill>
              </a:rPr>
              <a:t>Definisi</a:t>
            </a:r>
            <a:r>
              <a:rPr lang="en-US" dirty="0">
                <a:solidFill>
                  <a:schemeClr val="accent5">
                    <a:lumMod val="60000"/>
                    <a:lumOff val="40000"/>
                  </a:schemeClr>
                </a:solidFill>
              </a:rPr>
              <a:t> </a:t>
            </a:r>
            <a:r>
              <a:rPr lang="en-US" dirty="0" err="1">
                <a:solidFill>
                  <a:schemeClr val="accent5">
                    <a:lumMod val="60000"/>
                    <a:lumOff val="40000"/>
                  </a:schemeClr>
                </a:solidFill>
              </a:rPr>
              <a:t>Kesehatan</a:t>
            </a:r>
            <a:r>
              <a:rPr lang="en-US" dirty="0">
                <a:solidFill>
                  <a:schemeClr val="accent5">
                    <a:lumMod val="60000"/>
                    <a:lumOff val="40000"/>
                  </a:schemeClr>
                </a:solidFill>
              </a:rPr>
              <a:t> </a:t>
            </a:r>
            <a:r>
              <a:rPr lang="en-US" dirty="0" err="1">
                <a:solidFill>
                  <a:schemeClr val="accent5">
                    <a:lumMod val="60000"/>
                    <a:lumOff val="40000"/>
                  </a:schemeClr>
                </a:solidFill>
              </a:rPr>
              <a:t>Masyarakat</a:t>
            </a:r>
            <a:endParaRPr lang="en-US" dirty="0">
              <a:solidFill>
                <a:schemeClr val="accent5">
                  <a:lumMod val="60000"/>
                  <a:lumOff val="40000"/>
                </a:schemeClr>
              </a:solidFill>
            </a:endParaRPr>
          </a:p>
        </p:txBody>
      </p:sp>
      <p:graphicFrame>
        <p:nvGraphicFramePr>
          <p:cNvPr id="4" name="Content Placeholder 3"/>
          <p:cNvGraphicFramePr>
            <a:graphicFrameLocks noGrp="1"/>
          </p:cNvGraphicFramePr>
          <p:nvPr>
            <p:ph idx="1"/>
          </p:nvPr>
        </p:nvGraphicFramePr>
        <p:xfrm>
          <a:off x="503238" y="530225"/>
          <a:ext cx="8183562"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normAutofit fontScale="90000"/>
          </a:bodyPr>
          <a:lstStyle/>
          <a:p>
            <a:pPr algn="ctr">
              <a:defRPr/>
            </a:pPr>
            <a:r>
              <a:rPr lang="en-US" dirty="0" err="1">
                <a:solidFill>
                  <a:schemeClr val="accent5">
                    <a:lumMod val="60000"/>
                    <a:lumOff val="40000"/>
                  </a:schemeClr>
                </a:solidFill>
              </a:rPr>
              <a:t>Pengertian</a:t>
            </a:r>
            <a:r>
              <a:rPr lang="en-US" dirty="0">
                <a:solidFill>
                  <a:schemeClr val="accent5">
                    <a:lumMod val="60000"/>
                    <a:lumOff val="40000"/>
                  </a:schemeClr>
                </a:solidFill>
              </a:rPr>
              <a:t> </a:t>
            </a:r>
            <a:r>
              <a:rPr lang="en-US" dirty="0" err="1">
                <a:solidFill>
                  <a:schemeClr val="accent5">
                    <a:lumMod val="60000"/>
                    <a:lumOff val="40000"/>
                  </a:schemeClr>
                </a:solidFill>
              </a:rPr>
              <a:t>Ilmu</a:t>
            </a:r>
            <a:r>
              <a:rPr lang="en-US" dirty="0">
                <a:solidFill>
                  <a:schemeClr val="accent5">
                    <a:lumMod val="60000"/>
                    <a:lumOff val="40000"/>
                  </a:schemeClr>
                </a:solidFill>
              </a:rPr>
              <a:t> </a:t>
            </a:r>
            <a:r>
              <a:rPr lang="en-US" dirty="0" err="1">
                <a:solidFill>
                  <a:schemeClr val="accent5">
                    <a:lumMod val="60000"/>
                    <a:lumOff val="40000"/>
                  </a:schemeClr>
                </a:solidFill>
              </a:rPr>
              <a:t>Kesehatan</a:t>
            </a:r>
            <a:r>
              <a:rPr lang="en-US" dirty="0">
                <a:solidFill>
                  <a:schemeClr val="accent5">
                    <a:lumMod val="60000"/>
                    <a:lumOff val="40000"/>
                  </a:schemeClr>
                </a:solidFill>
              </a:rPr>
              <a:t> </a:t>
            </a:r>
            <a:r>
              <a:rPr lang="en-US" dirty="0" err="1">
                <a:solidFill>
                  <a:schemeClr val="accent5">
                    <a:lumMod val="60000"/>
                    <a:lumOff val="40000"/>
                  </a:schemeClr>
                </a:solidFill>
              </a:rPr>
              <a:t>Masyarakat</a:t>
            </a:r>
            <a:endParaRPr lang="en-US" dirty="0">
              <a:solidFill>
                <a:schemeClr val="accent5">
                  <a:lumMod val="60000"/>
                  <a:lumOff val="40000"/>
                </a:schemeClr>
              </a:solidFill>
            </a:endParaRPr>
          </a:p>
        </p:txBody>
      </p:sp>
      <p:graphicFrame>
        <p:nvGraphicFramePr>
          <p:cNvPr id="4" name="Content Placeholder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normAutofit fontScale="90000"/>
          </a:bodyPr>
          <a:lstStyle/>
          <a:p>
            <a:pPr algn="ctr">
              <a:defRPr/>
            </a:pPr>
            <a:r>
              <a:rPr lang="en-US" dirty="0" err="1">
                <a:solidFill>
                  <a:schemeClr val="accent5">
                    <a:lumMod val="60000"/>
                    <a:lumOff val="40000"/>
                  </a:schemeClr>
                </a:solidFill>
              </a:rPr>
              <a:t>Ruang</a:t>
            </a:r>
            <a:r>
              <a:rPr lang="en-US" dirty="0">
                <a:solidFill>
                  <a:schemeClr val="accent5">
                    <a:lumMod val="60000"/>
                    <a:lumOff val="40000"/>
                  </a:schemeClr>
                </a:solidFill>
              </a:rPr>
              <a:t> </a:t>
            </a:r>
            <a:r>
              <a:rPr lang="en-US" dirty="0" err="1">
                <a:solidFill>
                  <a:schemeClr val="accent5">
                    <a:lumMod val="60000"/>
                    <a:lumOff val="40000"/>
                  </a:schemeClr>
                </a:solidFill>
              </a:rPr>
              <a:t>Lingkup</a:t>
            </a:r>
            <a:r>
              <a:rPr lang="en-US" dirty="0">
                <a:solidFill>
                  <a:schemeClr val="accent5">
                    <a:lumMod val="60000"/>
                    <a:lumOff val="40000"/>
                  </a:schemeClr>
                </a:solidFill>
              </a:rPr>
              <a:t> </a:t>
            </a:r>
            <a:r>
              <a:rPr lang="id-ID" dirty="0" smtClean="0">
                <a:solidFill>
                  <a:schemeClr val="accent5">
                    <a:lumMod val="60000"/>
                    <a:lumOff val="40000"/>
                  </a:schemeClr>
                </a:solidFill>
              </a:rPr>
              <a:t>Ilmu</a:t>
            </a:r>
            <a:br>
              <a:rPr lang="id-ID" dirty="0" smtClean="0">
                <a:solidFill>
                  <a:schemeClr val="accent5">
                    <a:lumMod val="60000"/>
                    <a:lumOff val="40000"/>
                  </a:schemeClr>
                </a:solidFill>
              </a:rPr>
            </a:br>
            <a:r>
              <a:rPr lang="en-US" dirty="0" err="1" smtClean="0">
                <a:solidFill>
                  <a:schemeClr val="accent5">
                    <a:lumMod val="60000"/>
                    <a:lumOff val="40000"/>
                  </a:schemeClr>
                </a:solidFill>
              </a:rPr>
              <a:t>Kesehatan</a:t>
            </a:r>
            <a:r>
              <a:rPr lang="en-US" dirty="0" smtClean="0">
                <a:solidFill>
                  <a:schemeClr val="accent5">
                    <a:lumMod val="60000"/>
                    <a:lumOff val="40000"/>
                  </a:schemeClr>
                </a:solidFill>
              </a:rPr>
              <a:t> </a:t>
            </a:r>
            <a:r>
              <a:rPr lang="en-US" dirty="0" err="1">
                <a:solidFill>
                  <a:schemeClr val="accent5">
                    <a:lumMod val="60000"/>
                    <a:lumOff val="40000"/>
                  </a:schemeClr>
                </a:solidFill>
              </a:rPr>
              <a:t>Masyarakat</a:t>
            </a:r>
            <a:endParaRPr lang="en-US" dirty="0">
              <a:solidFill>
                <a:schemeClr val="accent5">
                  <a:lumMod val="60000"/>
                  <a:lumOff val="40000"/>
                </a:schemeClr>
              </a:solidFill>
            </a:endParaRPr>
          </a:p>
        </p:txBody>
      </p:sp>
      <p:graphicFrame>
        <p:nvGraphicFramePr>
          <p:cNvPr id="4" name="Content Placeholder 3"/>
          <p:cNvGraphicFramePr>
            <a:graphicFrameLocks noGrp="1"/>
          </p:cNvGraphicFramePr>
          <p:nvPr>
            <p:ph idx="1"/>
          </p:nvPr>
        </p:nvGraphicFramePr>
        <p:xfrm>
          <a:off x="1219200" y="990600"/>
          <a:ext cx="7040562"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563" cy="1050925"/>
          </a:xfrm>
        </p:spPr>
        <p:txBody>
          <a:bodyPr>
            <a:noAutofit/>
          </a:bodyPr>
          <a:lstStyle/>
          <a:p>
            <a:pPr algn="ctr">
              <a:defRPr/>
            </a:pPr>
            <a:r>
              <a:rPr lang="en-US" sz="2800" dirty="0" err="1">
                <a:solidFill>
                  <a:schemeClr val="accent5">
                    <a:lumMod val="50000"/>
                  </a:schemeClr>
                </a:solidFill>
              </a:rPr>
              <a:t>Upaya-upaya</a:t>
            </a:r>
            <a:r>
              <a:rPr lang="en-US" sz="2800" dirty="0">
                <a:solidFill>
                  <a:schemeClr val="accent5">
                    <a:lumMod val="50000"/>
                  </a:schemeClr>
                </a:solidFill>
              </a:rPr>
              <a:t> </a:t>
            </a:r>
            <a:r>
              <a:rPr lang="en-US" sz="2800" dirty="0" err="1">
                <a:solidFill>
                  <a:schemeClr val="accent5">
                    <a:lumMod val="50000"/>
                  </a:schemeClr>
                </a:solidFill>
              </a:rPr>
              <a:t>yg</a:t>
            </a:r>
            <a:r>
              <a:rPr lang="en-US" sz="2800" dirty="0">
                <a:solidFill>
                  <a:schemeClr val="accent5">
                    <a:lumMod val="50000"/>
                  </a:schemeClr>
                </a:solidFill>
              </a:rPr>
              <a:t> </a:t>
            </a:r>
            <a:r>
              <a:rPr lang="en-US" sz="2800" dirty="0" err="1">
                <a:solidFill>
                  <a:schemeClr val="accent5">
                    <a:lumMod val="50000"/>
                  </a:schemeClr>
                </a:solidFill>
              </a:rPr>
              <a:t>Dikategorikan</a:t>
            </a:r>
            <a:r>
              <a:rPr lang="en-US" sz="2800" dirty="0">
                <a:solidFill>
                  <a:schemeClr val="accent5">
                    <a:lumMod val="50000"/>
                  </a:schemeClr>
                </a:solidFill>
              </a:rPr>
              <a:t> </a:t>
            </a:r>
            <a:r>
              <a:rPr lang="en-US" sz="2800" dirty="0" err="1">
                <a:solidFill>
                  <a:schemeClr val="accent5">
                    <a:lumMod val="50000"/>
                  </a:schemeClr>
                </a:solidFill>
              </a:rPr>
              <a:t>sbg</a:t>
            </a:r>
            <a:r>
              <a:rPr lang="en-US" sz="2800" dirty="0">
                <a:solidFill>
                  <a:schemeClr val="accent5">
                    <a:lumMod val="50000"/>
                  </a:schemeClr>
                </a:solidFill>
              </a:rPr>
              <a:t> </a:t>
            </a:r>
            <a:r>
              <a:rPr lang="en-US" sz="2800" dirty="0" err="1" smtClean="0">
                <a:solidFill>
                  <a:schemeClr val="accent5">
                    <a:lumMod val="50000"/>
                  </a:schemeClr>
                </a:solidFill>
              </a:rPr>
              <a:t>seni</a:t>
            </a:r>
            <a:r>
              <a:rPr lang="id-ID" sz="2800" dirty="0" smtClean="0">
                <a:solidFill>
                  <a:schemeClr val="accent5">
                    <a:lumMod val="50000"/>
                  </a:schemeClr>
                </a:solidFill>
              </a:rPr>
              <a:t>/</a:t>
            </a:r>
            <a:r>
              <a:rPr lang="en-US" sz="2800" dirty="0" err="1" smtClean="0">
                <a:solidFill>
                  <a:schemeClr val="accent5">
                    <a:lumMod val="50000"/>
                  </a:schemeClr>
                </a:solidFill>
              </a:rPr>
              <a:t>Penerapan</a:t>
            </a:r>
            <a:r>
              <a:rPr lang="en-US" sz="2800" dirty="0" smtClean="0">
                <a:solidFill>
                  <a:schemeClr val="accent5">
                    <a:lumMod val="50000"/>
                  </a:schemeClr>
                </a:solidFill>
              </a:rPr>
              <a:t> </a:t>
            </a:r>
            <a:r>
              <a:rPr lang="en-US" sz="2800" dirty="0" err="1">
                <a:solidFill>
                  <a:schemeClr val="accent5">
                    <a:lumMod val="50000"/>
                  </a:schemeClr>
                </a:solidFill>
              </a:rPr>
              <a:t>Ilmu</a:t>
            </a:r>
            <a:r>
              <a:rPr lang="en-US" sz="2800" dirty="0">
                <a:solidFill>
                  <a:schemeClr val="accent5">
                    <a:lumMod val="50000"/>
                  </a:schemeClr>
                </a:solidFill>
              </a:rPr>
              <a:t> </a:t>
            </a:r>
            <a:r>
              <a:rPr lang="en-US" sz="2800" dirty="0" err="1">
                <a:solidFill>
                  <a:schemeClr val="accent5">
                    <a:lumMod val="50000"/>
                  </a:schemeClr>
                </a:solidFill>
              </a:rPr>
              <a:t>Kesehatan</a:t>
            </a:r>
            <a:r>
              <a:rPr lang="en-US" sz="2800" dirty="0">
                <a:solidFill>
                  <a:schemeClr val="accent5">
                    <a:lumMod val="50000"/>
                  </a:schemeClr>
                </a:solidFill>
              </a:rPr>
              <a:t> </a:t>
            </a:r>
            <a:r>
              <a:rPr lang="en-US" sz="2800" dirty="0" err="1">
                <a:solidFill>
                  <a:schemeClr val="accent5">
                    <a:lumMod val="50000"/>
                  </a:schemeClr>
                </a:solidFill>
              </a:rPr>
              <a:t>Masyarakat</a:t>
            </a:r>
            <a:endParaRPr lang="en-US" sz="2800" dirty="0">
              <a:solidFill>
                <a:schemeClr val="accent5">
                  <a:lumMod val="50000"/>
                </a:schemeClr>
              </a:solidFill>
            </a:endParaRPr>
          </a:p>
        </p:txBody>
      </p:sp>
      <p:graphicFrame>
        <p:nvGraphicFramePr>
          <p:cNvPr id="4" name="Content Placeholder 3"/>
          <p:cNvGraphicFramePr>
            <a:graphicFrameLocks noGrp="1"/>
          </p:cNvGraphicFramePr>
          <p:nvPr>
            <p:ph idx="1"/>
          </p:nvPr>
        </p:nvGraphicFramePr>
        <p:xfrm>
          <a:off x="457200" y="3810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0"/>
            <a:ext cx="8183563" cy="1052513"/>
          </a:xfrm>
        </p:spPr>
        <p:txBody>
          <a:bodyPr/>
          <a:lstStyle/>
          <a:p>
            <a:pPr algn="ctr">
              <a:defRPr/>
            </a:pPr>
            <a:r>
              <a:rPr lang="en-US" sz="2800" dirty="0" err="1">
                <a:solidFill>
                  <a:schemeClr val="accent5">
                    <a:lumMod val="75000"/>
                  </a:schemeClr>
                </a:solidFill>
              </a:rPr>
              <a:t>Faktor-faktor</a:t>
            </a:r>
            <a:r>
              <a:rPr lang="en-US" sz="2800" dirty="0">
                <a:solidFill>
                  <a:schemeClr val="accent5">
                    <a:lumMod val="75000"/>
                  </a:schemeClr>
                </a:solidFill>
              </a:rPr>
              <a:t> yang </a:t>
            </a:r>
            <a:r>
              <a:rPr lang="en-US" sz="2800" dirty="0" err="1">
                <a:solidFill>
                  <a:schemeClr val="accent5">
                    <a:lumMod val="75000"/>
                  </a:schemeClr>
                </a:solidFill>
              </a:rPr>
              <a:t>Mempengaruhi</a:t>
            </a:r>
            <a:r>
              <a:rPr lang="en-US" sz="2800" dirty="0">
                <a:solidFill>
                  <a:schemeClr val="accent5">
                    <a:lumMod val="75000"/>
                  </a:schemeClr>
                </a:solidFill>
              </a:rPr>
              <a:t> </a:t>
            </a:r>
            <a:r>
              <a:rPr lang="en-US" sz="2800" dirty="0" err="1">
                <a:solidFill>
                  <a:schemeClr val="accent5">
                    <a:lumMod val="40000"/>
                    <a:lumOff val="60000"/>
                  </a:schemeClr>
                </a:solidFill>
              </a:rPr>
              <a:t>Derajat</a:t>
            </a:r>
            <a:r>
              <a:rPr lang="en-US" sz="2800" dirty="0">
                <a:solidFill>
                  <a:schemeClr val="accent5">
                    <a:lumMod val="40000"/>
                    <a:lumOff val="60000"/>
                  </a:schemeClr>
                </a:solidFill>
              </a:rPr>
              <a:t> </a:t>
            </a:r>
            <a:r>
              <a:rPr lang="en-US" sz="2800" dirty="0" err="1">
                <a:solidFill>
                  <a:schemeClr val="accent5">
                    <a:lumMod val="40000"/>
                    <a:lumOff val="60000"/>
                  </a:schemeClr>
                </a:solidFill>
              </a:rPr>
              <a:t>Kesehatan</a:t>
            </a:r>
            <a:r>
              <a:rPr lang="en-US" sz="2800" dirty="0">
                <a:solidFill>
                  <a:schemeClr val="accent5">
                    <a:lumMod val="40000"/>
                    <a:lumOff val="60000"/>
                  </a:schemeClr>
                </a:solidFill>
              </a:rPr>
              <a:t> </a:t>
            </a:r>
            <a:r>
              <a:rPr lang="en-US" sz="2800" dirty="0" err="1">
                <a:solidFill>
                  <a:schemeClr val="accent5">
                    <a:lumMod val="40000"/>
                    <a:lumOff val="60000"/>
                  </a:schemeClr>
                </a:solidFill>
              </a:rPr>
              <a:t>Masyarakat</a:t>
            </a:r>
            <a:endParaRPr lang="en-US" sz="2800" dirty="0">
              <a:solidFill>
                <a:schemeClr val="accent5">
                  <a:lumMod val="40000"/>
                  <a:lumOff val="60000"/>
                </a:schemeClr>
              </a:solidFill>
            </a:endParaRPr>
          </a:p>
        </p:txBody>
      </p:sp>
      <p:graphicFrame>
        <p:nvGraphicFramePr>
          <p:cNvPr id="5" name="Content Placeholder 4"/>
          <p:cNvGraphicFramePr>
            <a:graphicFrameLocks noGrp="1"/>
          </p:cNvGraphicFramePr>
          <p:nvPr>
            <p:ph idx="1"/>
          </p:nvPr>
        </p:nvGraphicFramePr>
        <p:xfrm>
          <a:off x="457200" y="5334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563" cy="1050925"/>
          </a:xfrm>
        </p:spPr>
        <p:txBody>
          <a:bodyPr>
            <a:normAutofit fontScale="90000"/>
          </a:bodyPr>
          <a:lstStyle/>
          <a:p>
            <a:pPr algn="ctr">
              <a:defRPr/>
            </a:pPr>
            <a:r>
              <a:rPr lang="en-US" dirty="0" err="1">
                <a:solidFill>
                  <a:schemeClr val="accent5">
                    <a:lumMod val="60000"/>
                    <a:lumOff val="40000"/>
                  </a:schemeClr>
                </a:solidFill>
              </a:rPr>
              <a:t>Sasaran</a:t>
            </a:r>
            <a:r>
              <a:rPr lang="en-US" dirty="0">
                <a:solidFill>
                  <a:schemeClr val="accent5">
                    <a:lumMod val="60000"/>
                    <a:lumOff val="40000"/>
                  </a:schemeClr>
                </a:solidFill>
              </a:rPr>
              <a:t> </a:t>
            </a:r>
            <a:r>
              <a:rPr lang="en-US" dirty="0" err="1">
                <a:solidFill>
                  <a:schemeClr val="accent5">
                    <a:lumMod val="60000"/>
                    <a:lumOff val="40000"/>
                  </a:schemeClr>
                </a:solidFill>
              </a:rPr>
              <a:t>Kesehatan</a:t>
            </a:r>
            <a:r>
              <a:rPr lang="en-US" dirty="0">
                <a:solidFill>
                  <a:schemeClr val="accent5">
                    <a:lumMod val="60000"/>
                    <a:lumOff val="40000"/>
                  </a:schemeClr>
                </a:solidFill>
              </a:rPr>
              <a:t> </a:t>
            </a:r>
            <a:r>
              <a:rPr lang="en-US" dirty="0" err="1">
                <a:solidFill>
                  <a:schemeClr val="accent5">
                    <a:lumMod val="60000"/>
                    <a:lumOff val="40000"/>
                  </a:schemeClr>
                </a:solidFill>
              </a:rPr>
              <a:t>Masyarakat</a:t>
            </a:r>
            <a:endParaRPr lang="en-US" dirty="0">
              <a:solidFill>
                <a:schemeClr val="accent5">
                  <a:lumMod val="60000"/>
                  <a:lumOff val="40000"/>
                </a:schemeClr>
              </a:solidFill>
            </a:endParaRPr>
          </a:p>
        </p:txBody>
      </p:sp>
      <p:graphicFrame>
        <p:nvGraphicFramePr>
          <p:cNvPr id="4" name="Content Placeholder 3"/>
          <p:cNvGraphicFramePr>
            <a:graphicFrameLocks noGrp="1"/>
          </p:cNvGraphicFramePr>
          <p:nvPr>
            <p:ph idx="1"/>
          </p:nvPr>
        </p:nvGraphicFramePr>
        <p:xfrm>
          <a:off x="838200" y="1828800"/>
          <a:ext cx="7620000" cy="381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163"/>
            <a:ext cx="8229600" cy="2484437"/>
          </a:xfrm>
        </p:spPr>
        <p:txBody>
          <a:bodyPr>
            <a:normAutofit fontScale="92500" lnSpcReduction="10000"/>
          </a:bodyPr>
          <a:lstStyle/>
          <a:p>
            <a:pPr marL="274320" indent="-274320" algn="ctr" eaLnBrk="1" fontAlgn="auto" hangingPunct="1">
              <a:spcAft>
                <a:spcPts val="0"/>
              </a:spcAft>
              <a:buClr>
                <a:schemeClr val="accent3"/>
              </a:buClr>
              <a:buFont typeface="Wingdings 2"/>
              <a:buNone/>
              <a:defRPr/>
            </a:pPr>
            <a:r>
              <a:rPr lang="id-ID" sz="8800" dirty="0">
                <a:solidFill>
                  <a:srgbClr val="7030A0"/>
                </a:solidFill>
                <a:latin typeface="Bauhaus 93" pitchFamily="82" charset="0"/>
              </a:rPr>
              <a:t>TERIMAKASIH</a:t>
            </a:r>
            <a:endParaRPr lang="en-US" sz="8800" dirty="0">
              <a:solidFill>
                <a:srgbClr val="7030A0"/>
              </a:solidFill>
              <a:latin typeface="Bauhaus 93" pitchFamily="82" charset="0"/>
            </a:endParaRPr>
          </a:p>
          <a:p>
            <a:pPr marL="274320" indent="-274320" algn="ctr" eaLnBrk="1" fontAlgn="auto" hangingPunct="1">
              <a:spcAft>
                <a:spcPts val="0"/>
              </a:spcAft>
              <a:buClr>
                <a:schemeClr val="accent3"/>
              </a:buClr>
              <a:buFont typeface="Wingdings 2"/>
              <a:buNone/>
              <a:defRPr/>
            </a:pPr>
            <a:r>
              <a:rPr lang="en-US" sz="8800" dirty="0">
                <a:solidFill>
                  <a:schemeClr val="accent2">
                    <a:lumMod val="60000"/>
                    <a:lumOff val="40000"/>
                  </a:schemeClr>
                </a:solidFill>
                <a:latin typeface="Bauhaus 93" pitchFamily="82" charset="0"/>
                <a:sym typeface="Wingdings" pitchFamily="2" charset="2"/>
              </a:rPr>
              <a:t></a:t>
            </a:r>
          </a:p>
          <a:p>
            <a:pPr marL="274320" indent="-274320" algn="ctr" eaLnBrk="1" fontAlgn="auto" hangingPunct="1">
              <a:spcAft>
                <a:spcPts val="0"/>
              </a:spcAft>
              <a:buClr>
                <a:schemeClr val="accent3"/>
              </a:buClr>
              <a:buFont typeface="Wingdings 2"/>
              <a:buNone/>
              <a:defRPr/>
            </a:pPr>
            <a:endParaRPr lang="en-US" sz="8800" dirty="0">
              <a:solidFill>
                <a:srgbClr val="7030A0"/>
              </a:solidFill>
              <a:latin typeface="Bauhaus 93" pitchFamily="82" charset="0"/>
            </a:endParaRPr>
          </a:p>
          <a:p>
            <a:pPr marL="274320" indent="-274320" algn="ctr" eaLnBrk="1" fontAlgn="auto" hangingPunct="1">
              <a:spcAft>
                <a:spcPts val="0"/>
              </a:spcAft>
              <a:buClr>
                <a:schemeClr val="accent3"/>
              </a:buClr>
              <a:buFont typeface="Wingdings 2"/>
              <a:buNone/>
              <a:defRPr/>
            </a:pPr>
            <a:endParaRPr lang="id-ID" dirty="0">
              <a:solidFill>
                <a:srgbClr val="7030A0"/>
              </a:solidFill>
              <a:latin typeface="Bauhaus 93" pitchFamily="8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4114800"/>
            <a:ext cx="1249363" cy="1082675"/>
          </a:xfrm>
        </p:spPr>
        <p:txBody>
          <a:bodyPr/>
          <a:lstStyle/>
          <a:p>
            <a:pPr>
              <a:defRPr/>
            </a:pPr>
            <a:r>
              <a:rPr lang="id-ID" dirty="0" smtClean="0">
                <a:solidFill>
                  <a:schemeClr val="accent5">
                    <a:lumMod val="60000"/>
                    <a:lumOff val="40000"/>
                  </a:schemeClr>
                </a:solidFill>
              </a:rPr>
              <a:t>???</a:t>
            </a:r>
            <a:endParaRPr lang="id-ID" dirty="0">
              <a:solidFill>
                <a:schemeClr val="accent5">
                  <a:lumMod val="60000"/>
                  <a:lumOff val="40000"/>
                </a:schemeClr>
              </a:solidFill>
            </a:endParaRPr>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Horizontal Scroll 5"/>
          <p:cNvSpPr/>
          <p:nvPr/>
        </p:nvSpPr>
        <p:spPr>
          <a:xfrm>
            <a:off x="1066800" y="1143000"/>
            <a:ext cx="6858000" cy="3276600"/>
          </a:xfrm>
          <a:prstGeom prst="horizontalScroll">
            <a:avLst/>
          </a:prstGeom>
        </p:spPr>
        <p:style>
          <a:lnRef idx="3">
            <a:schemeClr val="lt1"/>
          </a:lnRef>
          <a:fillRef idx="1">
            <a:schemeClr val="accent5"/>
          </a:fillRef>
          <a:effectRef idx="1">
            <a:schemeClr val="accent5"/>
          </a:effectRef>
          <a:fontRef idx="minor">
            <a:schemeClr val="lt1"/>
          </a:fontRef>
        </p:style>
        <p:txBody>
          <a:bodyPr anchor="ctr"/>
          <a:lstStyle/>
          <a:p>
            <a:pPr algn="ctr" eaLnBrk="1" hangingPunct="1">
              <a:defRPr/>
            </a:pPr>
            <a:r>
              <a:rPr lang="en-US" sz="4000" dirty="0" err="1">
                <a:effectLst>
                  <a:glow rad="228600">
                    <a:schemeClr val="accent3">
                      <a:satMod val="175000"/>
                      <a:alpha val="40000"/>
                    </a:schemeClr>
                  </a:glow>
                </a:effectLst>
              </a:rPr>
              <a:t>Mengenal</a:t>
            </a:r>
            <a:r>
              <a:rPr lang="en-US" sz="4000" dirty="0">
                <a:effectLst>
                  <a:glow rad="228600">
                    <a:schemeClr val="accent3">
                      <a:satMod val="175000"/>
                      <a:alpha val="40000"/>
                    </a:schemeClr>
                  </a:glow>
                </a:effectLst>
              </a:rPr>
              <a:t> </a:t>
            </a:r>
            <a:r>
              <a:rPr lang="en-US" sz="4000" dirty="0" err="1">
                <a:effectLst>
                  <a:glow rad="228600">
                    <a:schemeClr val="accent3">
                      <a:satMod val="175000"/>
                      <a:alpha val="40000"/>
                    </a:schemeClr>
                  </a:glow>
                </a:effectLst>
              </a:rPr>
              <a:t>Ilmu</a:t>
            </a:r>
            <a:r>
              <a:rPr lang="en-US" sz="4000" dirty="0">
                <a:effectLst>
                  <a:glow rad="228600">
                    <a:schemeClr val="accent3">
                      <a:satMod val="175000"/>
                      <a:alpha val="40000"/>
                    </a:schemeClr>
                  </a:glow>
                </a:effectLst>
              </a:rPr>
              <a:t> </a:t>
            </a:r>
            <a:r>
              <a:rPr lang="en-US" sz="4000" dirty="0" err="1">
                <a:effectLst>
                  <a:glow rad="228600">
                    <a:schemeClr val="accent3">
                      <a:satMod val="175000"/>
                      <a:alpha val="40000"/>
                    </a:schemeClr>
                  </a:glow>
                </a:effectLst>
              </a:rPr>
              <a:t>Kesehatan</a:t>
            </a:r>
            <a:r>
              <a:rPr lang="en-US" sz="4000" dirty="0">
                <a:effectLst>
                  <a:glow rad="228600">
                    <a:schemeClr val="accent3">
                      <a:satMod val="175000"/>
                      <a:alpha val="40000"/>
                    </a:schemeClr>
                  </a:glow>
                </a:effectLst>
              </a:rPr>
              <a:t> </a:t>
            </a:r>
            <a:r>
              <a:rPr lang="en-US" sz="4000" dirty="0" err="1">
                <a:effectLst>
                  <a:glow rad="228600">
                    <a:schemeClr val="accent3">
                      <a:satMod val="175000"/>
                      <a:alpha val="40000"/>
                    </a:schemeClr>
                  </a:glow>
                </a:effectLst>
              </a:rPr>
              <a:t>Masyarakat</a:t>
            </a:r>
            <a:endParaRPr lang="en-US" sz="4000" dirty="0">
              <a:effectLst>
                <a:glow rad="228600">
                  <a:schemeClr val="accent3">
                    <a:satMod val="175000"/>
                    <a:alpha val="4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563" cy="1052513"/>
          </a:xfrm>
        </p:spPr>
        <p:txBody>
          <a:bodyPr>
            <a:normAutofit fontScale="90000"/>
          </a:bodyPr>
          <a:lstStyle/>
          <a:p>
            <a:pPr algn="ctr">
              <a:defRPr/>
            </a:pPr>
            <a:r>
              <a:rPr lang="en-US" dirty="0" err="1">
                <a:solidFill>
                  <a:schemeClr val="accent5">
                    <a:lumMod val="75000"/>
                  </a:schemeClr>
                </a:solidFill>
              </a:rPr>
              <a:t>Konsep</a:t>
            </a:r>
            <a:r>
              <a:rPr lang="en-US" dirty="0">
                <a:solidFill>
                  <a:schemeClr val="accent5">
                    <a:lumMod val="75000"/>
                  </a:schemeClr>
                </a:solidFill>
              </a:rPr>
              <a:t> </a:t>
            </a:r>
            <a:r>
              <a:rPr lang="en-US" dirty="0" err="1">
                <a:solidFill>
                  <a:schemeClr val="accent5">
                    <a:lumMod val="75000"/>
                  </a:schemeClr>
                </a:solidFill>
              </a:rPr>
              <a:t>Dasar</a:t>
            </a:r>
            <a:r>
              <a:rPr lang="en-US" dirty="0">
                <a:solidFill>
                  <a:schemeClr val="accent5">
                    <a:lumMod val="75000"/>
                  </a:schemeClr>
                </a:solidFill>
              </a:rPr>
              <a:t> </a:t>
            </a:r>
            <a:r>
              <a:rPr lang="en-US" dirty="0" err="1">
                <a:solidFill>
                  <a:schemeClr val="accent5">
                    <a:lumMod val="75000"/>
                  </a:schemeClr>
                </a:solidFill>
              </a:rPr>
              <a:t>Ilmu</a:t>
            </a:r>
            <a:r>
              <a:rPr lang="en-US" dirty="0">
                <a:solidFill>
                  <a:schemeClr val="accent5">
                    <a:lumMod val="75000"/>
                  </a:schemeClr>
                </a:solidFill>
              </a:rPr>
              <a:t> </a:t>
            </a:r>
            <a:r>
              <a:rPr lang="en-US" dirty="0" err="1">
                <a:solidFill>
                  <a:schemeClr val="accent5">
                    <a:lumMod val="75000"/>
                  </a:schemeClr>
                </a:solidFill>
              </a:rPr>
              <a:t>Kesehatan</a:t>
            </a:r>
            <a:r>
              <a:rPr lang="en-US" dirty="0">
                <a:solidFill>
                  <a:schemeClr val="accent5">
                    <a:lumMod val="75000"/>
                  </a:schemeClr>
                </a:solidFill>
              </a:rPr>
              <a:t> </a:t>
            </a:r>
            <a:r>
              <a:rPr lang="en-US" dirty="0" err="1">
                <a:solidFill>
                  <a:schemeClr val="accent5">
                    <a:lumMod val="75000"/>
                  </a:schemeClr>
                </a:solidFill>
              </a:rPr>
              <a:t>Masyarakat</a:t>
            </a:r>
            <a:endParaRPr lang="en-US" dirty="0">
              <a:solidFill>
                <a:schemeClr val="accent5">
                  <a:lumMod val="75000"/>
                </a:schemeClr>
              </a:solidFill>
            </a:endParaRPr>
          </a:p>
        </p:txBody>
      </p:sp>
      <p:graphicFrame>
        <p:nvGraphicFramePr>
          <p:cNvPr id="4" name="Content Placeholder 3"/>
          <p:cNvGraphicFramePr>
            <a:graphicFrameLocks noGrp="1"/>
          </p:cNvGraphicFramePr>
          <p:nvPr>
            <p:ph idx="1"/>
          </p:nvPr>
        </p:nvGraphicFramePr>
        <p:xfrm>
          <a:off x="457200" y="304800"/>
          <a:ext cx="818356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563" cy="1052513"/>
          </a:xfrm>
        </p:spPr>
        <p:txBody>
          <a:bodyPr/>
          <a:lstStyle/>
          <a:p>
            <a:pPr algn="ctr">
              <a:defRPr/>
            </a:pPr>
            <a:r>
              <a:rPr lang="en-US" dirty="0" err="1">
                <a:solidFill>
                  <a:schemeClr val="accent5">
                    <a:lumMod val="75000"/>
                  </a:schemeClr>
                </a:solidFill>
              </a:rPr>
              <a:t>Sejarah</a:t>
            </a:r>
            <a:r>
              <a:rPr lang="en-US" dirty="0">
                <a:solidFill>
                  <a:schemeClr val="accent5">
                    <a:lumMod val="75000"/>
                  </a:schemeClr>
                </a:solidFill>
              </a:rPr>
              <a:t> </a:t>
            </a:r>
            <a:r>
              <a:rPr lang="en-US" dirty="0" err="1">
                <a:solidFill>
                  <a:schemeClr val="accent5">
                    <a:lumMod val="75000"/>
                  </a:schemeClr>
                </a:solidFill>
              </a:rPr>
              <a:t>Kesehatan</a:t>
            </a:r>
            <a:r>
              <a:rPr lang="en-US" dirty="0">
                <a:solidFill>
                  <a:schemeClr val="accent5">
                    <a:lumMod val="75000"/>
                  </a:schemeClr>
                </a:solidFill>
              </a:rPr>
              <a:t> </a:t>
            </a:r>
            <a:r>
              <a:rPr lang="en-US" dirty="0" err="1">
                <a:solidFill>
                  <a:schemeClr val="accent5">
                    <a:lumMod val="75000"/>
                  </a:schemeClr>
                </a:solidFill>
              </a:rPr>
              <a:t>Masyarakat</a:t>
            </a:r>
            <a:endParaRPr lang="en-US" dirty="0">
              <a:solidFill>
                <a:schemeClr val="accent5">
                  <a:lumMod val="75000"/>
                </a:schemeClr>
              </a:solidFill>
            </a:endParaRPr>
          </a:p>
        </p:txBody>
      </p:sp>
      <p:graphicFrame>
        <p:nvGraphicFramePr>
          <p:cNvPr id="7" name="Content Placeholder 6"/>
          <p:cNvGraphicFramePr>
            <a:graphicFrameLocks noGrp="1"/>
          </p:cNvGraphicFramePr>
          <p:nvPr>
            <p:ph idx="1"/>
          </p:nvPr>
        </p:nvGraphicFramePr>
        <p:xfrm>
          <a:off x="503238" y="2971800"/>
          <a:ext cx="8183562" cy="3388237"/>
        </p:xfrm>
        <a:graphic>
          <a:graphicData uri="http://schemas.openxmlformats.org/drawingml/2006/table">
            <a:tbl>
              <a:tblPr firstRow="1" bandRow="1">
                <a:tableStyleId>{7DF18680-E054-41AD-8BC1-D1AEF772440D}</a:tableStyleId>
              </a:tblPr>
              <a:tblGrid>
                <a:gridCol w="4091781">
                  <a:extLst>
                    <a:ext uri="{9D8B030D-6E8A-4147-A177-3AD203B41FA5}"/>
                  </a:extLst>
                </a:gridCol>
                <a:gridCol w="4091781">
                  <a:extLst>
                    <a:ext uri="{9D8B030D-6E8A-4147-A177-3AD203B41FA5}"/>
                  </a:extLst>
                </a:gridCol>
              </a:tblGrid>
              <a:tr h="370771">
                <a:tc>
                  <a:txBody>
                    <a:bodyPr/>
                    <a:lstStyle/>
                    <a:p>
                      <a:r>
                        <a:rPr lang="en-US" sz="1800" dirty="0" err="1"/>
                        <a:t>Pelayanan</a:t>
                      </a:r>
                      <a:r>
                        <a:rPr lang="en-US" sz="1800" dirty="0"/>
                        <a:t> </a:t>
                      </a:r>
                      <a:r>
                        <a:rPr lang="en-US" sz="1800" dirty="0" err="1"/>
                        <a:t>Kesehatan</a:t>
                      </a:r>
                      <a:r>
                        <a:rPr lang="en-US" sz="1800" dirty="0"/>
                        <a:t> </a:t>
                      </a:r>
                      <a:r>
                        <a:rPr lang="en-US" sz="1800" dirty="0" err="1"/>
                        <a:t>Kuratif</a:t>
                      </a:r>
                      <a:endParaRPr lang="en-US" sz="1800" dirty="0"/>
                    </a:p>
                  </a:txBody>
                  <a:tcPr marT="45711" marB="45711"/>
                </a:tc>
                <a:tc>
                  <a:txBody>
                    <a:bodyPr/>
                    <a:lstStyle/>
                    <a:p>
                      <a:r>
                        <a:rPr lang="en-US" sz="1800" dirty="0" err="1"/>
                        <a:t>Pelayanan</a:t>
                      </a:r>
                      <a:r>
                        <a:rPr lang="en-US" sz="1800" dirty="0"/>
                        <a:t> </a:t>
                      </a:r>
                      <a:r>
                        <a:rPr lang="en-US" sz="1800" dirty="0" err="1"/>
                        <a:t>Preventif</a:t>
                      </a:r>
                      <a:endParaRPr lang="en-US" sz="1800" dirty="0"/>
                    </a:p>
                  </a:txBody>
                  <a:tcPr marT="45711" marB="45711"/>
                </a:tc>
                <a:extLst>
                  <a:ext uri="{0D108BD9-81ED-4DB2-BD59-A6C34878D82A}"/>
                </a:extLst>
              </a:tr>
              <a:tr h="1462766">
                <a:tc>
                  <a:txBody>
                    <a:bodyPr/>
                    <a:lstStyle/>
                    <a:p>
                      <a:r>
                        <a:rPr lang="en-US" sz="1800" dirty="0" err="1"/>
                        <a:t>Sasaran</a:t>
                      </a:r>
                      <a:r>
                        <a:rPr lang="en-US" sz="1800" dirty="0"/>
                        <a:t> </a:t>
                      </a:r>
                      <a:r>
                        <a:rPr lang="en-US" sz="1800" dirty="0" err="1"/>
                        <a:t>indivual</a:t>
                      </a:r>
                      <a:r>
                        <a:rPr lang="en-US" sz="1800" dirty="0"/>
                        <a:t>, </a:t>
                      </a:r>
                      <a:r>
                        <a:rPr lang="en-US" sz="1800" dirty="0" err="1"/>
                        <a:t>jarak</a:t>
                      </a:r>
                      <a:r>
                        <a:rPr lang="en-US" sz="1800" dirty="0"/>
                        <a:t> </a:t>
                      </a:r>
                      <a:r>
                        <a:rPr lang="en-US" sz="1800" dirty="0" err="1"/>
                        <a:t>antara</a:t>
                      </a:r>
                      <a:r>
                        <a:rPr lang="en-US" sz="1800" dirty="0"/>
                        <a:t> </a:t>
                      </a:r>
                      <a:r>
                        <a:rPr lang="en-US" sz="1800" dirty="0" err="1"/>
                        <a:t>petugas</a:t>
                      </a:r>
                      <a:r>
                        <a:rPr lang="en-US" sz="1800" dirty="0"/>
                        <a:t> </a:t>
                      </a:r>
                      <a:r>
                        <a:rPr lang="en-US" sz="1800" dirty="0" err="1"/>
                        <a:t>kesehatan</a:t>
                      </a:r>
                      <a:r>
                        <a:rPr lang="en-US" sz="1800" dirty="0"/>
                        <a:t> </a:t>
                      </a:r>
                      <a:r>
                        <a:rPr lang="en-US" sz="1800" dirty="0" err="1"/>
                        <a:t>dengan</a:t>
                      </a:r>
                      <a:r>
                        <a:rPr lang="en-US" sz="1800" dirty="0"/>
                        <a:t> </a:t>
                      </a:r>
                      <a:r>
                        <a:rPr lang="en-US" sz="1800" dirty="0" err="1"/>
                        <a:t>pasien</a:t>
                      </a:r>
                      <a:r>
                        <a:rPr lang="en-US" sz="1800" dirty="0"/>
                        <a:t> </a:t>
                      </a:r>
                      <a:r>
                        <a:rPr lang="en-US" sz="1800" dirty="0" err="1"/>
                        <a:t>cenderung</a:t>
                      </a:r>
                      <a:r>
                        <a:rPr lang="en-US" sz="1800" dirty="0"/>
                        <a:t> </a:t>
                      </a:r>
                      <a:r>
                        <a:rPr lang="en-US" sz="1800" dirty="0" err="1"/>
                        <a:t>jauh</a:t>
                      </a:r>
                      <a:endParaRPr lang="en-US" sz="1800" dirty="0"/>
                    </a:p>
                  </a:txBody>
                  <a:tcPr marT="45711" marB="45711"/>
                </a:tc>
                <a:tc>
                  <a:txBody>
                    <a:bodyPr/>
                    <a:lstStyle/>
                    <a:p>
                      <a:r>
                        <a:rPr lang="en-US" sz="1800" dirty="0" err="1"/>
                        <a:t>Sasarannya</a:t>
                      </a:r>
                      <a:r>
                        <a:rPr lang="en-US" sz="1800" dirty="0"/>
                        <a:t> </a:t>
                      </a:r>
                      <a:r>
                        <a:rPr lang="en-US" sz="1800" dirty="0" err="1"/>
                        <a:t>masyarakat</a:t>
                      </a:r>
                      <a:r>
                        <a:rPr lang="en-US" sz="1800" dirty="0"/>
                        <a:t>, </a:t>
                      </a:r>
                      <a:r>
                        <a:rPr lang="en-US" sz="1800" dirty="0" err="1"/>
                        <a:t>masalah</a:t>
                      </a:r>
                      <a:r>
                        <a:rPr lang="en-US" sz="1800" dirty="0"/>
                        <a:t> yang </a:t>
                      </a:r>
                      <a:r>
                        <a:rPr lang="en-US" sz="1800" dirty="0" err="1"/>
                        <a:t>ditangani</a:t>
                      </a:r>
                      <a:r>
                        <a:rPr lang="en-US" sz="1800" dirty="0"/>
                        <a:t> pun </a:t>
                      </a:r>
                      <a:r>
                        <a:rPr lang="en-US" sz="1800" dirty="0" err="1"/>
                        <a:t>masalah</a:t>
                      </a:r>
                      <a:r>
                        <a:rPr lang="en-US" sz="1800" dirty="0"/>
                        <a:t> </a:t>
                      </a:r>
                      <a:r>
                        <a:rPr lang="en-US" sz="1800" dirty="0" err="1"/>
                        <a:t>masyarakat</a:t>
                      </a:r>
                      <a:r>
                        <a:rPr lang="en-US" sz="1800" dirty="0"/>
                        <a:t> </a:t>
                      </a:r>
                      <a:r>
                        <a:rPr lang="en-US" sz="1800" dirty="0" err="1"/>
                        <a:t>bukan</a:t>
                      </a:r>
                      <a:r>
                        <a:rPr lang="en-US" sz="1800" dirty="0"/>
                        <a:t> </a:t>
                      </a:r>
                      <a:r>
                        <a:rPr lang="en-US" sz="1800" dirty="0" err="1"/>
                        <a:t>individu</a:t>
                      </a:r>
                      <a:r>
                        <a:rPr lang="en-US" sz="1800" dirty="0"/>
                        <a:t>, </a:t>
                      </a:r>
                      <a:r>
                        <a:rPr lang="en-US" sz="1800" dirty="0" err="1"/>
                        <a:t>hubungan</a:t>
                      </a:r>
                      <a:r>
                        <a:rPr lang="en-US" sz="1800" dirty="0"/>
                        <a:t> </a:t>
                      </a:r>
                      <a:r>
                        <a:rPr lang="en-US" sz="1800" dirty="0" err="1"/>
                        <a:t>antara</a:t>
                      </a:r>
                      <a:r>
                        <a:rPr lang="en-US" sz="1800" dirty="0"/>
                        <a:t> </a:t>
                      </a:r>
                      <a:r>
                        <a:rPr lang="en-US" sz="1800" dirty="0" err="1"/>
                        <a:t>petugas</a:t>
                      </a:r>
                      <a:r>
                        <a:rPr lang="en-US" sz="1800" dirty="0"/>
                        <a:t> </a:t>
                      </a:r>
                      <a:r>
                        <a:rPr lang="en-US" sz="1800" dirty="0" err="1"/>
                        <a:t>kes</a:t>
                      </a:r>
                      <a:r>
                        <a:rPr lang="en-US" sz="1800" baseline="0" dirty="0"/>
                        <a:t> </a:t>
                      </a:r>
                      <a:r>
                        <a:rPr lang="en-US" sz="1800" baseline="0" dirty="0" err="1"/>
                        <a:t>dgn</a:t>
                      </a:r>
                      <a:r>
                        <a:rPr lang="en-US" sz="1800" baseline="0" dirty="0"/>
                        <a:t> </a:t>
                      </a:r>
                      <a:r>
                        <a:rPr lang="en-US" sz="1800" baseline="0" dirty="0" err="1"/>
                        <a:t>masy</a:t>
                      </a:r>
                      <a:r>
                        <a:rPr lang="en-US" sz="1800" baseline="0" dirty="0"/>
                        <a:t> </a:t>
                      </a:r>
                      <a:r>
                        <a:rPr lang="en-US" sz="1800" baseline="0" dirty="0" err="1"/>
                        <a:t>bersifat</a:t>
                      </a:r>
                      <a:r>
                        <a:rPr lang="en-US" sz="1800" baseline="0" dirty="0"/>
                        <a:t> </a:t>
                      </a:r>
                      <a:r>
                        <a:rPr lang="en-US" sz="1800" baseline="0" dirty="0" err="1"/>
                        <a:t>kemitraan</a:t>
                      </a:r>
                      <a:endParaRPr lang="en-US" sz="1800" dirty="0"/>
                    </a:p>
                  </a:txBody>
                  <a:tcPr marT="45711" marB="45711"/>
                </a:tc>
                <a:extLst>
                  <a:ext uri="{0D108BD9-81ED-4DB2-BD59-A6C34878D82A}"/>
                </a:extLst>
              </a:tr>
              <a:tr h="914229">
                <a:tc>
                  <a:txBody>
                    <a:bodyPr/>
                    <a:lstStyle/>
                    <a:p>
                      <a:r>
                        <a:rPr lang="en-US" sz="1800" dirty="0" err="1"/>
                        <a:t>Bersifat</a:t>
                      </a:r>
                      <a:r>
                        <a:rPr lang="en-US" sz="1800" dirty="0"/>
                        <a:t> </a:t>
                      </a:r>
                      <a:r>
                        <a:rPr lang="en-US" sz="1800" dirty="0" err="1"/>
                        <a:t>reaktif</a:t>
                      </a:r>
                      <a:r>
                        <a:rPr lang="en-US" sz="1800" baseline="0" dirty="0"/>
                        <a:t> </a:t>
                      </a:r>
                      <a:r>
                        <a:rPr lang="en-US" sz="1800" baseline="0" dirty="0">
                          <a:sym typeface="Wingdings" pitchFamily="2" charset="2"/>
                        </a:rPr>
                        <a:t> </a:t>
                      </a:r>
                      <a:r>
                        <a:rPr lang="en-US" sz="1800" baseline="0" dirty="0" err="1">
                          <a:sym typeface="Wingdings" pitchFamily="2" charset="2"/>
                        </a:rPr>
                        <a:t>menunggu</a:t>
                      </a:r>
                      <a:r>
                        <a:rPr lang="en-US" sz="1800" baseline="0" dirty="0">
                          <a:sym typeface="Wingdings" pitchFamily="2" charset="2"/>
                        </a:rPr>
                        <a:t> </a:t>
                      </a:r>
                      <a:r>
                        <a:rPr lang="en-US" sz="1800" baseline="0" dirty="0" err="1">
                          <a:sym typeface="Wingdings" pitchFamily="2" charset="2"/>
                        </a:rPr>
                        <a:t>masalah</a:t>
                      </a:r>
                      <a:r>
                        <a:rPr lang="en-US" sz="1800" baseline="0" dirty="0">
                          <a:sym typeface="Wingdings" pitchFamily="2" charset="2"/>
                        </a:rPr>
                        <a:t> </a:t>
                      </a:r>
                      <a:r>
                        <a:rPr lang="en-US" sz="1800" baseline="0" dirty="0" err="1">
                          <a:sym typeface="Wingdings" pitchFamily="2" charset="2"/>
                        </a:rPr>
                        <a:t>datang</a:t>
                      </a:r>
                      <a:endParaRPr lang="en-US" sz="1800" dirty="0"/>
                    </a:p>
                  </a:txBody>
                  <a:tcPr marT="45711" marB="45711"/>
                </a:tc>
                <a:tc>
                  <a:txBody>
                    <a:bodyPr/>
                    <a:lstStyle/>
                    <a:p>
                      <a:r>
                        <a:rPr lang="en-US" sz="1800" dirty="0" err="1"/>
                        <a:t>Bersifat</a:t>
                      </a:r>
                      <a:r>
                        <a:rPr lang="en-US" sz="1800" baseline="0" dirty="0"/>
                        <a:t> </a:t>
                      </a:r>
                      <a:r>
                        <a:rPr lang="en-US" sz="1800" baseline="0" dirty="0" err="1"/>
                        <a:t>proaktif</a:t>
                      </a:r>
                      <a:r>
                        <a:rPr lang="en-US" sz="1800" baseline="0" dirty="0"/>
                        <a:t> </a:t>
                      </a:r>
                      <a:r>
                        <a:rPr lang="en-US" sz="1800" baseline="0" dirty="0">
                          <a:sym typeface="Wingdings" pitchFamily="2" charset="2"/>
                        </a:rPr>
                        <a:t> </a:t>
                      </a:r>
                      <a:r>
                        <a:rPr lang="en-US" sz="1800" baseline="0" dirty="0" err="1">
                          <a:sym typeface="Wingdings" pitchFamily="2" charset="2"/>
                        </a:rPr>
                        <a:t>mencari</a:t>
                      </a:r>
                      <a:r>
                        <a:rPr lang="en-US" sz="1800" baseline="0" dirty="0">
                          <a:sym typeface="Wingdings" pitchFamily="2" charset="2"/>
                        </a:rPr>
                        <a:t> </a:t>
                      </a:r>
                      <a:r>
                        <a:rPr lang="en-US" sz="1800" baseline="0" dirty="0" err="1">
                          <a:sym typeface="Wingdings" pitchFamily="2" charset="2"/>
                        </a:rPr>
                        <a:t>masalah</a:t>
                      </a:r>
                      <a:r>
                        <a:rPr lang="en-US" sz="1800" baseline="0" dirty="0">
                          <a:sym typeface="Wingdings" pitchFamily="2" charset="2"/>
                        </a:rPr>
                        <a:t>  </a:t>
                      </a:r>
                      <a:r>
                        <a:rPr lang="en-US" sz="1800" baseline="0" dirty="0" err="1">
                          <a:sym typeface="Wingdings" pitchFamily="2" charset="2"/>
                        </a:rPr>
                        <a:t>mengidentifikasi</a:t>
                      </a:r>
                      <a:r>
                        <a:rPr lang="en-US" sz="1800" baseline="0" dirty="0">
                          <a:sym typeface="Wingdings" pitchFamily="2" charset="2"/>
                        </a:rPr>
                        <a:t> </a:t>
                      </a:r>
                      <a:r>
                        <a:rPr lang="en-US" sz="1800" baseline="0" dirty="0" err="1">
                          <a:sym typeface="Wingdings" pitchFamily="2" charset="2"/>
                        </a:rPr>
                        <a:t>masalah</a:t>
                      </a:r>
                      <a:r>
                        <a:rPr lang="en-US" sz="1800" baseline="0" dirty="0">
                          <a:sym typeface="Wingdings" pitchFamily="2" charset="2"/>
                        </a:rPr>
                        <a:t> </a:t>
                      </a:r>
                      <a:r>
                        <a:rPr lang="en-US" sz="1800" baseline="0" dirty="0" err="1">
                          <a:sym typeface="Wingdings" pitchFamily="2" charset="2"/>
                        </a:rPr>
                        <a:t>dan</a:t>
                      </a:r>
                      <a:r>
                        <a:rPr lang="en-US" sz="1800" baseline="0" dirty="0">
                          <a:sym typeface="Wingdings" pitchFamily="2" charset="2"/>
                        </a:rPr>
                        <a:t> </a:t>
                      </a:r>
                      <a:r>
                        <a:rPr lang="en-US" sz="1800" baseline="0" dirty="0" err="1">
                          <a:sym typeface="Wingdings" pitchFamily="2" charset="2"/>
                        </a:rPr>
                        <a:t>melakukan</a:t>
                      </a:r>
                      <a:r>
                        <a:rPr lang="en-US" sz="1800" baseline="0" dirty="0">
                          <a:sym typeface="Wingdings" pitchFamily="2" charset="2"/>
                        </a:rPr>
                        <a:t> </a:t>
                      </a:r>
                      <a:r>
                        <a:rPr lang="en-US" sz="1800" baseline="0" dirty="0" err="1">
                          <a:sym typeface="Wingdings" pitchFamily="2" charset="2"/>
                        </a:rPr>
                        <a:t>tindakan</a:t>
                      </a:r>
                      <a:endParaRPr lang="en-US" sz="1800" dirty="0"/>
                    </a:p>
                  </a:txBody>
                  <a:tcPr marT="45711" marB="45711"/>
                </a:tc>
                <a:extLst>
                  <a:ext uri="{0D108BD9-81ED-4DB2-BD59-A6C34878D82A}"/>
                </a:extLst>
              </a:tr>
              <a:tr h="639960">
                <a:tc>
                  <a:txBody>
                    <a:bodyPr/>
                    <a:lstStyle/>
                    <a:p>
                      <a:r>
                        <a:rPr lang="en-US" sz="1800" dirty="0" err="1"/>
                        <a:t>Penanganan</a:t>
                      </a:r>
                      <a:r>
                        <a:rPr lang="en-US" sz="1800" baseline="0" dirty="0"/>
                        <a:t> </a:t>
                      </a:r>
                      <a:r>
                        <a:rPr lang="en-US" sz="1800" baseline="0" dirty="0" err="1"/>
                        <a:t>lebih</a:t>
                      </a:r>
                      <a:r>
                        <a:rPr lang="en-US" sz="1800" baseline="0" dirty="0"/>
                        <a:t> </a:t>
                      </a:r>
                      <a:r>
                        <a:rPr lang="en-US" sz="1800" baseline="0" dirty="0" err="1"/>
                        <a:t>kepada</a:t>
                      </a:r>
                      <a:r>
                        <a:rPr lang="en-US" sz="1800" baseline="0" dirty="0"/>
                        <a:t>  </a:t>
                      </a:r>
                      <a:r>
                        <a:rPr lang="en-US" sz="1800" baseline="0" dirty="0" err="1"/>
                        <a:t>sistem</a:t>
                      </a:r>
                      <a:r>
                        <a:rPr lang="en-US" sz="1800" baseline="0" dirty="0"/>
                        <a:t> </a:t>
                      </a:r>
                      <a:r>
                        <a:rPr lang="en-US" sz="1800" baseline="0" dirty="0" err="1"/>
                        <a:t>biologis</a:t>
                      </a:r>
                      <a:r>
                        <a:rPr lang="en-US" sz="1800" baseline="0" dirty="0"/>
                        <a:t> </a:t>
                      </a:r>
                      <a:r>
                        <a:rPr lang="en-US" sz="1800" baseline="0" dirty="0" err="1"/>
                        <a:t>manusia</a:t>
                      </a:r>
                      <a:endParaRPr lang="en-US" sz="1800" dirty="0"/>
                    </a:p>
                  </a:txBody>
                  <a:tcPr marT="45711" marB="45711"/>
                </a:tc>
                <a:tc>
                  <a:txBody>
                    <a:bodyPr/>
                    <a:lstStyle/>
                    <a:p>
                      <a:r>
                        <a:rPr lang="en-US" sz="1800" dirty="0" err="1"/>
                        <a:t>Pendekatan</a:t>
                      </a:r>
                      <a:r>
                        <a:rPr lang="en-US" sz="1800" dirty="0"/>
                        <a:t> </a:t>
                      </a:r>
                      <a:r>
                        <a:rPr lang="en-US" sz="1800" dirty="0" err="1"/>
                        <a:t>holistik</a:t>
                      </a:r>
                      <a:r>
                        <a:rPr lang="en-US" sz="1800" baseline="0" dirty="0"/>
                        <a:t> </a:t>
                      </a:r>
                      <a:r>
                        <a:rPr lang="en-US" sz="1800" baseline="0" dirty="0">
                          <a:sym typeface="Wingdings" pitchFamily="2" charset="2"/>
                        </a:rPr>
                        <a:t> </a:t>
                      </a:r>
                      <a:r>
                        <a:rPr lang="en-US" sz="1800" baseline="0" dirty="0" err="1">
                          <a:sym typeface="Wingdings" pitchFamily="2" charset="2"/>
                        </a:rPr>
                        <a:t>menyeluruh</a:t>
                      </a:r>
                      <a:endParaRPr lang="en-US" sz="1800" dirty="0"/>
                    </a:p>
                  </a:txBody>
                  <a:tcPr marT="45711" marB="45711"/>
                </a:tc>
                <a:extLst>
                  <a:ext uri="{0D108BD9-81ED-4DB2-BD59-A6C34878D82A}"/>
                </a:extLst>
              </a:tr>
            </a:tbl>
          </a:graphicData>
        </a:graphic>
      </p:graphicFrame>
      <p:sp>
        <p:nvSpPr>
          <p:cNvPr id="10260" name="TextBox 7"/>
          <p:cNvSpPr txBox="1">
            <a:spLocks noChangeArrowheads="1"/>
          </p:cNvSpPr>
          <p:nvPr/>
        </p:nvSpPr>
        <p:spPr bwMode="auto">
          <a:xfrm>
            <a:off x="457200" y="1752600"/>
            <a:ext cx="8382000" cy="830263"/>
          </a:xfrm>
          <a:prstGeom prst="rect">
            <a:avLst/>
          </a:prstGeom>
          <a:noFill/>
          <a:ln w="9525">
            <a:noFill/>
            <a:miter lim="800000"/>
            <a:headEnd/>
            <a:tailEnd/>
          </a:ln>
        </p:spPr>
        <p:txBody>
          <a:bodyPr>
            <a:spAutoFit/>
          </a:bodyPr>
          <a:lstStyle/>
          <a:p>
            <a:pPr eaLnBrk="1" hangingPunct="1">
              <a:defRPr/>
            </a:pPr>
            <a:r>
              <a:rPr lang="en-US" altLang="id-ID" sz="2400" dirty="0" err="1"/>
              <a:t>Mitos</a:t>
            </a:r>
            <a:r>
              <a:rPr lang="en-US" altLang="id-ID" sz="2400" dirty="0"/>
              <a:t> </a:t>
            </a:r>
            <a:r>
              <a:rPr lang="en-US" altLang="id-ID" sz="2400" dirty="0" err="1"/>
              <a:t>Yunani</a:t>
            </a:r>
            <a:r>
              <a:rPr lang="en-US" altLang="id-ID" sz="2400" dirty="0"/>
              <a:t> </a:t>
            </a:r>
            <a:r>
              <a:rPr lang="en-US" altLang="id-ID" sz="2400" dirty="0">
                <a:sym typeface="Wingdings" pitchFamily="2" charset="2"/>
              </a:rPr>
              <a:t> </a:t>
            </a:r>
            <a:r>
              <a:rPr lang="en-US" altLang="id-ID" sz="2400" dirty="0">
                <a:solidFill>
                  <a:schemeClr val="accent1">
                    <a:lumMod val="75000"/>
                  </a:schemeClr>
                </a:solidFill>
                <a:sym typeface="Wingdings" pitchFamily="2" charset="2"/>
              </a:rPr>
              <a:t>Asclepius</a:t>
            </a:r>
            <a:r>
              <a:rPr lang="en-US" altLang="id-ID" sz="2400" dirty="0">
                <a:sym typeface="Wingdings" pitchFamily="2" charset="2"/>
              </a:rPr>
              <a:t> </a:t>
            </a:r>
            <a:r>
              <a:rPr lang="en-US" altLang="id-ID" sz="2400" dirty="0" err="1">
                <a:sym typeface="Wingdings" pitchFamily="2" charset="2"/>
              </a:rPr>
              <a:t>dan</a:t>
            </a:r>
            <a:r>
              <a:rPr lang="en-US" altLang="id-ID" sz="2400" dirty="0">
                <a:sym typeface="Wingdings" pitchFamily="2" charset="2"/>
              </a:rPr>
              <a:t> </a:t>
            </a:r>
            <a:r>
              <a:rPr lang="en-US" altLang="id-ID" sz="2400" dirty="0" err="1">
                <a:solidFill>
                  <a:schemeClr val="accent1">
                    <a:lumMod val="75000"/>
                  </a:schemeClr>
                </a:solidFill>
                <a:sym typeface="Wingdings" pitchFamily="2" charset="2"/>
              </a:rPr>
              <a:t>Higeia</a:t>
            </a:r>
            <a:r>
              <a:rPr lang="en-US" altLang="id-ID" sz="2400" dirty="0">
                <a:sym typeface="Wingdings" pitchFamily="2" charset="2"/>
              </a:rPr>
              <a:t>  2 </a:t>
            </a:r>
            <a:r>
              <a:rPr lang="en-US" altLang="id-ID" sz="2400" dirty="0" err="1">
                <a:sym typeface="Wingdings" pitchFamily="2" charset="2"/>
              </a:rPr>
              <a:t>Aliran</a:t>
            </a:r>
            <a:r>
              <a:rPr lang="en-US" altLang="id-ID" sz="2400" dirty="0">
                <a:sym typeface="Wingdings" pitchFamily="2" charset="2"/>
              </a:rPr>
              <a:t> </a:t>
            </a:r>
            <a:r>
              <a:rPr lang="en-US" altLang="id-ID" sz="2400" dirty="0" err="1">
                <a:sym typeface="Wingdings" pitchFamily="2" charset="2"/>
              </a:rPr>
              <a:t>atau</a:t>
            </a:r>
            <a:r>
              <a:rPr lang="en-US" altLang="id-ID" sz="2400" dirty="0">
                <a:sym typeface="Wingdings" pitchFamily="2" charset="2"/>
              </a:rPr>
              <a:t> </a:t>
            </a:r>
            <a:r>
              <a:rPr lang="en-US" altLang="id-ID" sz="2400" dirty="0" err="1">
                <a:sym typeface="Wingdings" pitchFamily="2" charset="2"/>
              </a:rPr>
              <a:t>Pendekatan</a:t>
            </a:r>
            <a:r>
              <a:rPr lang="en-US" altLang="id-ID" sz="2400" dirty="0">
                <a:sym typeface="Wingdings" pitchFamily="2" charset="2"/>
              </a:rPr>
              <a:t> </a:t>
            </a:r>
            <a:r>
              <a:rPr lang="en-US" altLang="id-ID" sz="2400" dirty="0" err="1">
                <a:sym typeface="Wingdings" pitchFamily="2" charset="2"/>
              </a:rPr>
              <a:t>dalam</a:t>
            </a:r>
            <a:r>
              <a:rPr lang="en-US" altLang="id-ID" sz="2400" dirty="0">
                <a:sym typeface="Wingdings" pitchFamily="2" charset="2"/>
              </a:rPr>
              <a:t> </a:t>
            </a:r>
            <a:r>
              <a:rPr lang="en-US" altLang="id-ID" sz="2400" dirty="0" err="1">
                <a:sym typeface="Wingdings" pitchFamily="2" charset="2"/>
              </a:rPr>
              <a:t>menangani</a:t>
            </a:r>
            <a:r>
              <a:rPr lang="en-US" altLang="id-ID" sz="24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kesehatan</a:t>
            </a:r>
            <a:endParaRPr lang="en-US" altLang="id-ID"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563" cy="1052513"/>
          </a:xfrm>
        </p:spPr>
        <p:txBody>
          <a:bodyPr/>
          <a:lstStyle/>
          <a:p>
            <a:pPr algn="ctr" eaLnBrk="1" fontAlgn="auto" hangingPunct="1">
              <a:spcAft>
                <a:spcPts val="0"/>
              </a:spcAft>
              <a:defRPr/>
            </a:pPr>
            <a:r>
              <a:rPr lang="en-US" sz="2800" dirty="0" err="1">
                <a:solidFill>
                  <a:schemeClr val="accent5">
                    <a:lumMod val="60000"/>
                    <a:lumOff val="40000"/>
                  </a:schemeClr>
                </a:solidFill>
              </a:rPr>
              <a:t>Periode</a:t>
            </a:r>
            <a:r>
              <a:rPr lang="en-US" sz="2800" dirty="0">
                <a:solidFill>
                  <a:schemeClr val="accent5">
                    <a:lumMod val="60000"/>
                    <a:lumOff val="40000"/>
                  </a:schemeClr>
                </a:solidFill>
              </a:rPr>
              <a:t> </a:t>
            </a:r>
            <a:r>
              <a:rPr lang="en-US" sz="2800" dirty="0" err="1">
                <a:solidFill>
                  <a:schemeClr val="accent5">
                    <a:lumMod val="60000"/>
                    <a:lumOff val="40000"/>
                  </a:schemeClr>
                </a:solidFill>
              </a:rPr>
              <a:t>Perkembangan</a:t>
            </a:r>
            <a:r>
              <a:rPr lang="en-US" sz="2800" dirty="0">
                <a:solidFill>
                  <a:schemeClr val="accent5">
                    <a:lumMod val="60000"/>
                    <a:lumOff val="40000"/>
                  </a:schemeClr>
                </a:solidFill>
              </a:rPr>
              <a:t> </a:t>
            </a:r>
            <a:r>
              <a:rPr lang="en-US" sz="2800" dirty="0" err="1">
                <a:solidFill>
                  <a:schemeClr val="accent5">
                    <a:lumMod val="60000"/>
                    <a:lumOff val="40000"/>
                  </a:schemeClr>
                </a:solidFill>
              </a:rPr>
              <a:t>Kesehatan</a:t>
            </a:r>
            <a:r>
              <a:rPr lang="en-US" sz="2800" dirty="0">
                <a:solidFill>
                  <a:schemeClr val="accent5">
                    <a:lumMod val="60000"/>
                    <a:lumOff val="40000"/>
                  </a:schemeClr>
                </a:solidFill>
              </a:rPr>
              <a:t> </a:t>
            </a:r>
            <a:r>
              <a:rPr lang="en-US" sz="2800" dirty="0" err="1">
                <a:solidFill>
                  <a:schemeClr val="accent5">
                    <a:lumMod val="60000"/>
                    <a:lumOff val="40000"/>
                  </a:schemeClr>
                </a:solidFill>
              </a:rPr>
              <a:t>Masyarakat</a:t>
            </a:r>
            <a:endParaRPr lang="en-US" sz="2800" dirty="0">
              <a:solidFill>
                <a:schemeClr val="accent5">
                  <a:lumMod val="60000"/>
                  <a:lumOff val="40000"/>
                </a:schemeClr>
              </a:solidFill>
            </a:endParaRPr>
          </a:p>
        </p:txBody>
      </p:sp>
      <p:sp>
        <p:nvSpPr>
          <p:cNvPr id="10243" name="Content Placeholder 2"/>
          <p:cNvSpPr>
            <a:spLocks noGrp="1"/>
          </p:cNvSpPr>
          <p:nvPr>
            <p:ph idx="1"/>
          </p:nvPr>
        </p:nvSpPr>
        <p:spPr>
          <a:xfrm>
            <a:off x="609600" y="1219200"/>
            <a:ext cx="8183563" cy="3349625"/>
          </a:xfrm>
        </p:spPr>
        <p:txBody>
          <a:bodyPr/>
          <a:lstStyle/>
          <a:p>
            <a:pPr algn="just" eaLnBrk="1" hangingPunct="1"/>
            <a:r>
              <a:rPr lang="en-US" altLang="id-ID" sz="2000" smtClean="0"/>
              <a:t>Periode sebelum ilmu pengetahuan</a:t>
            </a:r>
          </a:p>
        </p:txBody>
      </p:sp>
      <p:graphicFrame>
        <p:nvGraphicFramePr>
          <p:cNvPr id="5" name="Diagram 4"/>
          <p:cNvGraphicFramePr/>
          <p:nvPr/>
        </p:nvGraphicFramePr>
        <p:xfrm>
          <a:off x="838200" y="1828800"/>
          <a:ext cx="7696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503238" y="530225"/>
            <a:ext cx="8183562" cy="4187825"/>
          </a:xfrm>
        </p:spPr>
        <p:txBody>
          <a:bodyPr/>
          <a:lstStyle/>
          <a:p>
            <a:r>
              <a:rPr lang="en-US" altLang="id-ID" sz="2000" smtClean="0"/>
              <a:t>Periode Ilmu Pengetahuan</a:t>
            </a:r>
          </a:p>
          <a:p>
            <a:endParaRPr lang="en-US" altLang="id-ID" sz="2000" smtClean="0"/>
          </a:p>
          <a:p>
            <a:endParaRPr lang="en-US" altLang="id-ID" sz="2000" smtClean="0"/>
          </a:p>
          <a:p>
            <a:endParaRPr lang="en-US" altLang="id-ID" sz="2000" smtClean="0"/>
          </a:p>
        </p:txBody>
      </p:sp>
      <p:graphicFrame>
        <p:nvGraphicFramePr>
          <p:cNvPr id="6" name="Content Placeholder 4"/>
          <p:cNvGraphicFramePr>
            <a:graphicFrameLocks/>
          </p:cNvGraphicFramePr>
          <p:nvPr/>
        </p:nvGraphicFramePr>
        <p:xfrm>
          <a:off x="457200" y="1143000"/>
          <a:ext cx="818356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822325"/>
          </a:xfrm>
        </p:spPr>
        <p:txBody>
          <a:bodyPr>
            <a:noAutofit/>
          </a:bodyPr>
          <a:lstStyle/>
          <a:p>
            <a:pPr algn="ctr">
              <a:defRPr/>
            </a:pPr>
            <a:r>
              <a:rPr lang="en-US" sz="2800" dirty="0" err="1">
                <a:solidFill>
                  <a:schemeClr val="accent5">
                    <a:lumMod val="20000"/>
                    <a:lumOff val="80000"/>
                  </a:schemeClr>
                </a:solidFill>
              </a:rPr>
              <a:t>Perkembangan</a:t>
            </a:r>
            <a:r>
              <a:rPr lang="en-US" sz="2800" dirty="0">
                <a:solidFill>
                  <a:schemeClr val="accent5">
                    <a:lumMod val="20000"/>
                    <a:lumOff val="80000"/>
                  </a:schemeClr>
                </a:solidFill>
              </a:rPr>
              <a:t> </a:t>
            </a:r>
            <a:r>
              <a:rPr lang="en-US" sz="2800" dirty="0" err="1">
                <a:solidFill>
                  <a:schemeClr val="accent5">
                    <a:lumMod val="20000"/>
                    <a:lumOff val="80000"/>
                  </a:schemeClr>
                </a:solidFill>
              </a:rPr>
              <a:t>Kesehatan</a:t>
            </a:r>
            <a:r>
              <a:rPr lang="en-US" sz="2800" dirty="0">
                <a:solidFill>
                  <a:schemeClr val="accent5">
                    <a:lumMod val="20000"/>
                    <a:lumOff val="80000"/>
                  </a:schemeClr>
                </a:solidFill>
              </a:rPr>
              <a:t> </a:t>
            </a:r>
            <a:r>
              <a:rPr lang="en-US" sz="2800" dirty="0" err="1">
                <a:solidFill>
                  <a:schemeClr val="accent5">
                    <a:lumMod val="20000"/>
                    <a:lumOff val="80000"/>
                  </a:schemeClr>
                </a:solidFill>
              </a:rPr>
              <a:t>Masyarakat</a:t>
            </a:r>
            <a:r>
              <a:rPr lang="en-US" sz="2800" dirty="0">
                <a:solidFill>
                  <a:schemeClr val="accent5">
                    <a:lumMod val="20000"/>
                    <a:lumOff val="80000"/>
                  </a:schemeClr>
                </a:solidFill>
              </a:rPr>
              <a:t> </a:t>
            </a:r>
            <a:r>
              <a:rPr lang="id-ID" sz="2800" dirty="0" smtClean="0">
                <a:solidFill>
                  <a:schemeClr val="accent5">
                    <a:lumMod val="20000"/>
                    <a:lumOff val="80000"/>
                  </a:schemeClr>
                </a:solidFill>
              </a:rPr>
              <a:t/>
            </a:r>
            <a:br>
              <a:rPr lang="id-ID" sz="2800" dirty="0" smtClean="0">
                <a:solidFill>
                  <a:schemeClr val="accent5">
                    <a:lumMod val="20000"/>
                    <a:lumOff val="80000"/>
                  </a:schemeClr>
                </a:solidFill>
              </a:rPr>
            </a:br>
            <a:r>
              <a:rPr lang="en-US" sz="2800" dirty="0" err="1" smtClean="0">
                <a:solidFill>
                  <a:schemeClr val="accent5">
                    <a:lumMod val="20000"/>
                    <a:lumOff val="80000"/>
                  </a:schemeClr>
                </a:solidFill>
              </a:rPr>
              <a:t>di</a:t>
            </a:r>
            <a:r>
              <a:rPr lang="en-US" sz="2800" dirty="0" smtClean="0">
                <a:solidFill>
                  <a:schemeClr val="accent5">
                    <a:lumMod val="20000"/>
                    <a:lumOff val="80000"/>
                  </a:schemeClr>
                </a:solidFill>
              </a:rPr>
              <a:t> </a:t>
            </a:r>
            <a:r>
              <a:rPr lang="en-US" sz="2800" dirty="0">
                <a:solidFill>
                  <a:schemeClr val="accent5">
                    <a:lumMod val="20000"/>
                    <a:lumOff val="80000"/>
                  </a:schemeClr>
                </a:solidFill>
              </a:rPr>
              <a:t>Indonesia</a:t>
            </a:r>
          </a:p>
        </p:txBody>
      </p:sp>
      <p:graphicFrame>
        <p:nvGraphicFramePr>
          <p:cNvPr id="5" name="Content Placeholder 4"/>
          <p:cNvGraphicFramePr>
            <a:graphicFrameLocks noGrp="1"/>
          </p:cNvGraphicFramePr>
          <p:nvPr>
            <p:ph idx="1"/>
          </p:nvPr>
        </p:nvGraphicFramePr>
        <p:xfrm>
          <a:off x="381000" y="1524000"/>
          <a:ext cx="8382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3238" y="530225"/>
          <a:ext cx="8183562" cy="579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381000"/>
          <a:ext cx="8183562" cy="571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3239</TotalTime>
  <Words>1079</Words>
  <Application>Microsoft Office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Verdana</vt:lpstr>
      <vt:lpstr>Wingdings 2</vt:lpstr>
      <vt:lpstr>Calibri</vt:lpstr>
      <vt:lpstr>Wingdings</vt:lpstr>
      <vt:lpstr>Bauhaus 93</vt:lpstr>
      <vt:lpstr>Aspect</vt:lpstr>
      <vt:lpstr>Konsep Dasar Ilmu Kesehatan Masyarakat</vt:lpstr>
      <vt:lpstr>Slide 2</vt:lpstr>
      <vt:lpstr>Konsep Dasar Ilmu Kesehatan Masyarakat</vt:lpstr>
      <vt:lpstr>Sejarah Kesehatan Masyarakat</vt:lpstr>
      <vt:lpstr>Periode Perkembangan Kesehatan Masyarakat</vt:lpstr>
      <vt:lpstr>Slide 6</vt:lpstr>
      <vt:lpstr>Perkembangan Kesehatan Masyarakat  di Indonesia</vt:lpstr>
      <vt:lpstr>Slide 8</vt:lpstr>
      <vt:lpstr>Slide 9</vt:lpstr>
      <vt:lpstr>Slide 10</vt:lpstr>
      <vt:lpstr>Definisi Kesehatan Masyarakat</vt:lpstr>
      <vt:lpstr>Pengertian Ilmu Kesehatan Masyarakat</vt:lpstr>
      <vt:lpstr>Ruang Lingkup Ilmu Kesehatan Masyarakat</vt:lpstr>
      <vt:lpstr>Upaya-upaya yg Dikategorikan sbg seni/Penerapan Ilmu Kesehatan Masyarakat</vt:lpstr>
      <vt:lpstr>Faktor-faktor yang Mempengaruhi Derajat Kesehatan Masyarakat</vt:lpstr>
      <vt:lpstr>Sasaran Kesehatan Masyarakat</vt:lpstr>
      <vt:lpstr>Slide 17</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GIZI</dc:title>
  <dc:creator>acer</dc:creator>
  <cp:lastModifiedBy>Adminkes</cp:lastModifiedBy>
  <cp:revision>82</cp:revision>
  <dcterms:created xsi:type="dcterms:W3CDTF">2006-08-16T00:00:00Z</dcterms:created>
  <dcterms:modified xsi:type="dcterms:W3CDTF">2020-09-15T06:03:00Z</dcterms:modified>
</cp:coreProperties>
</file>