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1" d="100"/>
          <a:sy n="51" d="100"/>
        </p:scale>
        <p:origin x="-13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7B3D2F05-27FE-4409-B092-ECBC8F6502A3}" type="doc">
      <dgm:prSet loTypeId="urn:microsoft.com/office/officeart/2005/8/layout/default" loCatId="list" qsTypeId="urn:microsoft.com/office/officeart/2005/8/quickstyle/simple3" qsCatId="simple" csTypeId="urn:microsoft.com/office/officeart/2005/8/colors/colorful2" csCatId="colorful" phldr="1"/>
      <dgm:spPr/>
      <dgm:t>
        <a:bodyPr/>
        <a:lstStyle/>
        <a:p>
          <a:endParaRPr lang="en-US"/>
        </a:p>
      </dgm:t>
    </dgm:pt>
    <dgm:pt modelId="{64804FAB-B98F-43CC-B5BC-F490779008A4}">
      <dgm:prSet phldrT="[Text]"/>
      <dgm:spPr/>
      <dgm:t>
        <a:bodyPr/>
        <a:lstStyle/>
        <a:p>
          <a:r>
            <a:rPr lang="en-US" dirty="0" smtClean="0"/>
            <a:t>Mental</a:t>
          </a:r>
          <a:endParaRPr lang="en-US" dirty="0"/>
        </a:p>
      </dgm:t>
    </dgm:pt>
    <dgm:pt modelId="{5863C97F-10CA-42F1-BD71-E6AFA558E1A5}" type="parTrans" cxnId="{529461E1-3E21-461B-BEC3-1C5F0CC6420C}">
      <dgm:prSet/>
      <dgm:spPr/>
      <dgm:t>
        <a:bodyPr/>
        <a:lstStyle/>
        <a:p>
          <a:endParaRPr lang="en-US"/>
        </a:p>
      </dgm:t>
    </dgm:pt>
    <dgm:pt modelId="{22EF4816-E333-4492-A968-66D8DE6C2F0A}" type="sibTrans" cxnId="{529461E1-3E21-461B-BEC3-1C5F0CC6420C}">
      <dgm:prSet/>
      <dgm:spPr/>
      <dgm:t>
        <a:bodyPr/>
        <a:lstStyle/>
        <a:p>
          <a:endParaRPr lang="en-US"/>
        </a:p>
      </dgm:t>
    </dgm:pt>
    <dgm:pt modelId="{1D035C84-3330-4149-814F-FB0A4002EA23}">
      <dgm:prSet phldrT="[Text]"/>
      <dgm:spPr/>
      <dgm:t>
        <a:bodyPr/>
        <a:lstStyle/>
        <a:p>
          <a:r>
            <a:rPr lang="en-US" dirty="0" err="1" smtClean="0"/>
            <a:t>Emosi</a:t>
          </a:r>
          <a:r>
            <a:rPr lang="en-US" dirty="0" smtClean="0"/>
            <a:t> </a:t>
          </a:r>
          <a:endParaRPr lang="en-US" dirty="0"/>
        </a:p>
      </dgm:t>
    </dgm:pt>
    <dgm:pt modelId="{7E55A195-8521-4300-9EF2-F90C6DEAD360}" type="parTrans" cxnId="{75DB8A05-262E-479E-B238-35917848F3F4}">
      <dgm:prSet/>
      <dgm:spPr/>
      <dgm:t>
        <a:bodyPr/>
        <a:lstStyle/>
        <a:p>
          <a:endParaRPr lang="en-US"/>
        </a:p>
      </dgm:t>
    </dgm:pt>
    <dgm:pt modelId="{053AE444-82EA-490B-95D0-E02D0E4E5CAC}" type="sibTrans" cxnId="{75DB8A05-262E-479E-B238-35917848F3F4}">
      <dgm:prSet/>
      <dgm:spPr/>
      <dgm:t>
        <a:bodyPr/>
        <a:lstStyle/>
        <a:p>
          <a:endParaRPr lang="en-US"/>
        </a:p>
      </dgm:t>
    </dgm:pt>
    <dgm:pt modelId="{7859CDED-2C65-49CE-8BAA-2405D714172B}">
      <dgm:prSet phldrT="[Text]"/>
      <dgm:spPr/>
      <dgm:t>
        <a:bodyPr/>
        <a:lstStyle/>
        <a:p>
          <a:r>
            <a:rPr lang="en-US" dirty="0" err="1" smtClean="0"/>
            <a:t>Jiwa</a:t>
          </a:r>
          <a:endParaRPr lang="en-US" dirty="0"/>
        </a:p>
      </dgm:t>
    </dgm:pt>
    <dgm:pt modelId="{1B4C6FCD-A645-43F1-91E6-08D18DC77C0B}" type="parTrans" cxnId="{9A0041A0-4A58-44B8-A217-27761144A885}">
      <dgm:prSet/>
      <dgm:spPr/>
      <dgm:t>
        <a:bodyPr/>
        <a:lstStyle/>
        <a:p>
          <a:endParaRPr lang="en-US"/>
        </a:p>
      </dgm:t>
    </dgm:pt>
    <dgm:pt modelId="{D5D1FE5B-8F98-40FB-A383-761D64AB772D}" type="sibTrans" cxnId="{9A0041A0-4A58-44B8-A217-27761144A885}">
      <dgm:prSet/>
      <dgm:spPr/>
      <dgm:t>
        <a:bodyPr/>
        <a:lstStyle/>
        <a:p>
          <a:endParaRPr lang="en-US"/>
        </a:p>
      </dgm:t>
    </dgm:pt>
    <dgm:pt modelId="{56AF31EC-8045-4227-A231-5BD5D7FBB47D}">
      <dgm:prSet phldrT="[Text]"/>
      <dgm:spPr/>
      <dgm:t>
        <a:bodyPr/>
        <a:lstStyle/>
        <a:p>
          <a:r>
            <a:rPr lang="en-US" dirty="0" err="1" smtClean="0"/>
            <a:t>Fisik</a:t>
          </a:r>
          <a:endParaRPr lang="en-US" dirty="0"/>
        </a:p>
      </dgm:t>
    </dgm:pt>
    <dgm:pt modelId="{F9D586CB-4C76-43F0-BCEB-BC8A16557CF1}" type="parTrans" cxnId="{E4FF3927-67F1-4234-87C2-9FC226691255}">
      <dgm:prSet/>
      <dgm:spPr/>
      <dgm:t>
        <a:bodyPr/>
        <a:lstStyle/>
        <a:p>
          <a:endParaRPr lang="en-US"/>
        </a:p>
      </dgm:t>
    </dgm:pt>
    <dgm:pt modelId="{18085122-07E6-4CED-B51D-72C8852A2044}" type="sibTrans" cxnId="{E4FF3927-67F1-4234-87C2-9FC226691255}">
      <dgm:prSet/>
      <dgm:spPr/>
      <dgm:t>
        <a:bodyPr/>
        <a:lstStyle/>
        <a:p>
          <a:endParaRPr lang="en-US"/>
        </a:p>
      </dgm:t>
    </dgm:pt>
    <dgm:pt modelId="{DABACE63-3035-450C-A61B-1B63F5420413}">
      <dgm:prSet phldrT="[Text]"/>
      <dgm:spPr/>
      <dgm:t>
        <a:bodyPr/>
        <a:lstStyle/>
        <a:p>
          <a:r>
            <a:rPr lang="en-US" dirty="0" err="1" smtClean="0"/>
            <a:t>Sosial</a:t>
          </a:r>
          <a:endParaRPr lang="en-US" dirty="0"/>
        </a:p>
      </dgm:t>
    </dgm:pt>
    <dgm:pt modelId="{72E35A6E-28E7-45B3-9EF2-6CD37954877D}" type="parTrans" cxnId="{EFF946BD-C934-4690-AD44-137A85A63ED1}">
      <dgm:prSet/>
      <dgm:spPr/>
      <dgm:t>
        <a:bodyPr/>
        <a:lstStyle/>
        <a:p>
          <a:endParaRPr lang="en-US"/>
        </a:p>
      </dgm:t>
    </dgm:pt>
    <dgm:pt modelId="{F4565E76-0F9F-483C-BD0E-7A933168174A}" type="sibTrans" cxnId="{EFF946BD-C934-4690-AD44-137A85A63ED1}">
      <dgm:prSet/>
      <dgm:spPr/>
      <dgm:t>
        <a:bodyPr/>
        <a:lstStyle/>
        <a:p>
          <a:endParaRPr lang="en-US"/>
        </a:p>
      </dgm:t>
    </dgm:pt>
    <dgm:pt modelId="{EEFA4DE9-C298-4816-AC61-F44F3DFAA6AE}" type="pres">
      <dgm:prSet presAssocID="{7B3D2F05-27FE-4409-B092-ECBC8F6502A3}" presName="diagram" presStyleCnt="0">
        <dgm:presLayoutVars>
          <dgm:dir/>
          <dgm:resizeHandles val="exact"/>
        </dgm:presLayoutVars>
      </dgm:prSet>
      <dgm:spPr/>
    </dgm:pt>
    <dgm:pt modelId="{F25AA6CE-E588-495F-88BD-D17436C123C7}" type="pres">
      <dgm:prSet presAssocID="{64804FAB-B98F-43CC-B5BC-F490779008A4}" presName="node" presStyleLbl="node1" presStyleIdx="0" presStyleCnt="5">
        <dgm:presLayoutVars>
          <dgm:bulletEnabled val="1"/>
        </dgm:presLayoutVars>
      </dgm:prSet>
      <dgm:spPr/>
    </dgm:pt>
    <dgm:pt modelId="{7110AF3E-7A28-43D6-AC9B-78FABCEE64AF}" type="pres">
      <dgm:prSet presAssocID="{22EF4816-E333-4492-A968-66D8DE6C2F0A}" presName="sibTrans" presStyleCnt="0"/>
      <dgm:spPr/>
    </dgm:pt>
    <dgm:pt modelId="{8B565111-EA7C-4264-983E-89453FD89A93}" type="pres">
      <dgm:prSet presAssocID="{1D035C84-3330-4149-814F-FB0A4002EA23}" presName="node" presStyleLbl="node1" presStyleIdx="1" presStyleCnt="5">
        <dgm:presLayoutVars>
          <dgm:bulletEnabled val="1"/>
        </dgm:presLayoutVars>
      </dgm:prSet>
      <dgm:spPr/>
    </dgm:pt>
    <dgm:pt modelId="{8F5D6B71-7E21-4768-90BD-8D5E1230FBD9}" type="pres">
      <dgm:prSet presAssocID="{053AE444-82EA-490B-95D0-E02D0E4E5CAC}" presName="sibTrans" presStyleCnt="0"/>
      <dgm:spPr/>
    </dgm:pt>
    <dgm:pt modelId="{D678A017-6DB7-424C-9D3E-FECD1157A14D}" type="pres">
      <dgm:prSet presAssocID="{7859CDED-2C65-49CE-8BAA-2405D714172B}" presName="node" presStyleLbl="node1" presStyleIdx="2" presStyleCnt="5">
        <dgm:presLayoutVars>
          <dgm:bulletEnabled val="1"/>
        </dgm:presLayoutVars>
      </dgm:prSet>
      <dgm:spPr/>
    </dgm:pt>
    <dgm:pt modelId="{AD8E5D45-381B-4315-82B4-BA364F4882A4}" type="pres">
      <dgm:prSet presAssocID="{D5D1FE5B-8F98-40FB-A383-761D64AB772D}" presName="sibTrans" presStyleCnt="0"/>
      <dgm:spPr/>
    </dgm:pt>
    <dgm:pt modelId="{0AD24D45-9AFB-48C0-AAB5-6DE03E21D5CC}" type="pres">
      <dgm:prSet presAssocID="{56AF31EC-8045-4227-A231-5BD5D7FBB47D}" presName="node" presStyleLbl="node1" presStyleIdx="3" presStyleCnt="5">
        <dgm:presLayoutVars>
          <dgm:bulletEnabled val="1"/>
        </dgm:presLayoutVars>
      </dgm:prSet>
      <dgm:spPr/>
    </dgm:pt>
    <dgm:pt modelId="{ED3F1665-523A-4183-8B87-91E2D01E5C2E}" type="pres">
      <dgm:prSet presAssocID="{18085122-07E6-4CED-B51D-72C8852A2044}" presName="sibTrans" presStyleCnt="0"/>
      <dgm:spPr/>
    </dgm:pt>
    <dgm:pt modelId="{C683BD3B-1AE2-462E-8B15-093BC0002C9F}" type="pres">
      <dgm:prSet presAssocID="{DABACE63-3035-450C-A61B-1B63F5420413}" presName="node" presStyleLbl="node1" presStyleIdx="4" presStyleCnt="5">
        <dgm:presLayoutVars>
          <dgm:bulletEnabled val="1"/>
        </dgm:presLayoutVars>
      </dgm:prSet>
      <dgm:spPr/>
    </dgm:pt>
  </dgm:ptLst>
  <dgm:cxnLst>
    <dgm:cxn modelId="{529461E1-3E21-461B-BEC3-1C5F0CC6420C}" srcId="{7B3D2F05-27FE-4409-B092-ECBC8F6502A3}" destId="{64804FAB-B98F-43CC-B5BC-F490779008A4}" srcOrd="0" destOrd="0" parTransId="{5863C97F-10CA-42F1-BD71-E6AFA558E1A5}" sibTransId="{22EF4816-E333-4492-A968-66D8DE6C2F0A}"/>
    <dgm:cxn modelId="{A195846A-89C4-47E8-A374-03D14044C5A0}" type="presOf" srcId="{1D035C84-3330-4149-814F-FB0A4002EA23}" destId="{8B565111-EA7C-4264-983E-89453FD89A93}" srcOrd="0" destOrd="0" presId="urn:microsoft.com/office/officeart/2005/8/layout/default"/>
    <dgm:cxn modelId="{6D027346-E35A-467D-B9A5-C21118D51715}" type="presOf" srcId="{7859CDED-2C65-49CE-8BAA-2405D714172B}" destId="{D678A017-6DB7-424C-9D3E-FECD1157A14D}" srcOrd="0" destOrd="0" presId="urn:microsoft.com/office/officeart/2005/8/layout/default"/>
    <dgm:cxn modelId="{9A0041A0-4A58-44B8-A217-27761144A885}" srcId="{7B3D2F05-27FE-4409-B092-ECBC8F6502A3}" destId="{7859CDED-2C65-49CE-8BAA-2405D714172B}" srcOrd="2" destOrd="0" parTransId="{1B4C6FCD-A645-43F1-91E6-08D18DC77C0B}" sibTransId="{D5D1FE5B-8F98-40FB-A383-761D64AB772D}"/>
    <dgm:cxn modelId="{9F01278A-E76A-4163-B225-1E56B7429B2E}" type="presOf" srcId="{64804FAB-B98F-43CC-B5BC-F490779008A4}" destId="{F25AA6CE-E588-495F-88BD-D17436C123C7}" srcOrd="0" destOrd="0" presId="urn:microsoft.com/office/officeart/2005/8/layout/default"/>
    <dgm:cxn modelId="{CA2ABA03-B9E8-444F-B3A7-13341B4CA4DD}" type="presOf" srcId="{DABACE63-3035-450C-A61B-1B63F5420413}" destId="{C683BD3B-1AE2-462E-8B15-093BC0002C9F}" srcOrd="0" destOrd="0" presId="urn:microsoft.com/office/officeart/2005/8/layout/default"/>
    <dgm:cxn modelId="{E4FF3927-67F1-4234-87C2-9FC226691255}" srcId="{7B3D2F05-27FE-4409-B092-ECBC8F6502A3}" destId="{56AF31EC-8045-4227-A231-5BD5D7FBB47D}" srcOrd="3" destOrd="0" parTransId="{F9D586CB-4C76-43F0-BCEB-BC8A16557CF1}" sibTransId="{18085122-07E6-4CED-B51D-72C8852A2044}"/>
    <dgm:cxn modelId="{ED961FD3-AD9F-40CA-A7DA-E02C6F55212C}" type="presOf" srcId="{56AF31EC-8045-4227-A231-5BD5D7FBB47D}" destId="{0AD24D45-9AFB-48C0-AAB5-6DE03E21D5CC}" srcOrd="0" destOrd="0" presId="urn:microsoft.com/office/officeart/2005/8/layout/default"/>
    <dgm:cxn modelId="{A0DF5BAB-99A5-4F7F-BC07-CE2499FF7361}" type="presOf" srcId="{7B3D2F05-27FE-4409-B092-ECBC8F6502A3}" destId="{EEFA4DE9-C298-4816-AC61-F44F3DFAA6AE}" srcOrd="0" destOrd="0" presId="urn:microsoft.com/office/officeart/2005/8/layout/default"/>
    <dgm:cxn modelId="{75DB8A05-262E-479E-B238-35917848F3F4}" srcId="{7B3D2F05-27FE-4409-B092-ECBC8F6502A3}" destId="{1D035C84-3330-4149-814F-FB0A4002EA23}" srcOrd="1" destOrd="0" parTransId="{7E55A195-8521-4300-9EF2-F90C6DEAD360}" sibTransId="{053AE444-82EA-490B-95D0-E02D0E4E5CAC}"/>
    <dgm:cxn modelId="{EFF946BD-C934-4690-AD44-137A85A63ED1}" srcId="{7B3D2F05-27FE-4409-B092-ECBC8F6502A3}" destId="{DABACE63-3035-450C-A61B-1B63F5420413}" srcOrd="4" destOrd="0" parTransId="{72E35A6E-28E7-45B3-9EF2-6CD37954877D}" sibTransId="{F4565E76-0F9F-483C-BD0E-7A933168174A}"/>
    <dgm:cxn modelId="{222C2656-8ADA-4002-89CF-4F4E4EB8D355}" type="presParOf" srcId="{EEFA4DE9-C298-4816-AC61-F44F3DFAA6AE}" destId="{F25AA6CE-E588-495F-88BD-D17436C123C7}" srcOrd="0" destOrd="0" presId="urn:microsoft.com/office/officeart/2005/8/layout/default"/>
    <dgm:cxn modelId="{C6B62616-0A9E-42EC-A340-3C53D9267D90}" type="presParOf" srcId="{EEFA4DE9-C298-4816-AC61-F44F3DFAA6AE}" destId="{7110AF3E-7A28-43D6-AC9B-78FABCEE64AF}" srcOrd="1" destOrd="0" presId="urn:microsoft.com/office/officeart/2005/8/layout/default"/>
    <dgm:cxn modelId="{C74C3504-C17D-4396-9063-495A9CA1E223}" type="presParOf" srcId="{EEFA4DE9-C298-4816-AC61-F44F3DFAA6AE}" destId="{8B565111-EA7C-4264-983E-89453FD89A93}" srcOrd="2" destOrd="0" presId="urn:microsoft.com/office/officeart/2005/8/layout/default"/>
    <dgm:cxn modelId="{0BF7A62D-33D5-47D8-AAB1-697DC1F71BE9}" type="presParOf" srcId="{EEFA4DE9-C298-4816-AC61-F44F3DFAA6AE}" destId="{8F5D6B71-7E21-4768-90BD-8D5E1230FBD9}" srcOrd="3" destOrd="0" presId="urn:microsoft.com/office/officeart/2005/8/layout/default"/>
    <dgm:cxn modelId="{4BC8893C-84C5-4119-B3CA-B7C7541E7F50}" type="presParOf" srcId="{EEFA4DE9-C298-4816-AC61-F44F3DFAA6AE}" destId="{D678A017-6DB7-424C-9D3E-FECD1157A14D}" srcOrd="4" destOrd="0" presId="urn:microsoft.com/office/officeart/2005/8/layout/default"/>
    <dgm:cxn modelId="{45411C71-3D71-4439-8643-2307351F93B5}" type="presParOf" srcId="{EEFA4DE9-C298-4816-AC61-F44F3DFAA6AE}" destId="{AD8E5D45-381B-4315-82B4-BA364F4882A4}" srcOrd="5" destOrd="0" presId="urn:microsoft.com/office/officeart/2005/8/layout/default"/>
    <dgm:cxn modelId="{3076D587-A015-441A-BE7B-19CB3D787268}" type="presParOf" srcId="{EEFA4DE9-C298-4816-AC61-F44F3DFAA6AE}" destId="{0AD24D45-9AFB-48C0-AAB5-6DE03E21D5CC}" srcOrd="6" destOrd="0" presId="urn:microsoft.com/office/officeart/2005/8/layout/default"/>
    <dgm:cxn modelId="{5AEBE0EC-21DE-4047-88AA-AF882EEDFF64}" type="presParOf" srcId="{EEFA4DE9-C298-4816-AC61-F44F3DFAA6AE}" destId="{ED3F1665-523A-4183-8B87-91E2D01E5C2E}" srcOrd="7" destOrd="0" presId="urn:microsoft.com/office/officeart/2005/8/layout/default"/>
    <dgm:cxn modelId="{3B8C0396-EA0E-4120-8333-9523C7D1DA84}" type="presParOf" srcId="{EEFA4DE9-C298-4816-AC61-F44F3DFAA6AE}" destId="{C683BD3B-1AE2-462E-8B15-093BC0002C9F}" srcOrd="8" destOrd="0" presId="urn:microsoft.com/office/officeart/2005/8/layout/defaul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F25AA6CE-E588-495F-88BD-D17436C123C7}">
      <dsp:nvSpPr>
        <dsp:cNvPr id="0" name=""/>
        <dsp:cNvSpPr/>
      </dsp:nvSpPr>
      <dsp:spPr>
        <a:xfrm>
          <a:off x="0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smtClean="0"/>
            <a:t>Mental</a:t>
          </a:r>
          <a:endParaRPr lang="en-US" sz="5700" kern="1200" dirty="0"/>
        </a:p>
      </dsp:txBody>
      <dsp:txXfrm>
        <a:off x="0" y="591343"/>
        <a:ext cx="2571749" cy="1543050"/>
      </dsp:txXfrm>
    </dsp:sp>
    <dsp:sp modelId="{8B565111-EA7C-4264-983E-89453FD89A93}">
      <dsp:nvSpPr>
        <dsp:cNvPr id="0" name=""/>
        <dsp:cNvSpPr/>
      </dsp:nvSpPr>
      <dsp:spPr>
        <a:xfrm>
          <a:off x="2828925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1170380"/>
                <a:satOff val="-1460"/>
                <a:lumOff val="343"/>
                <a:alphaOff val="0"/>
                <a:tint val="50000"/>
                <a:satMod val="300000"/>
              </a:schemeClr>
            </a:gs>
            <a:gs pos="35000">
              <a:schemeClr val="accent2">
                <a:hueOff val="1170380"/>
                <a:satOff val="-1460"/>
                <a:lumOff val="343"/>
                <a:alphaOff val="0"/>
                <a:tint val="37000"/>
                <a:satMod val="300000"/>
              </a:schemeClr>
            </a:gs>
            <a:gs pos="100000">
              <a:schemeClr val="accent2">
                <a:hueOff val="1170380"/>
                <a:satOff val="-1460"/>
                <a:lumOff val="34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/>
            <a:t>Emosi</a:t>
          </a:r>
          <a:r>
            <a:rPr lang="en-US" sz="5700" kern="1200" dirty="0" smtClean="0"/>
            <a:t> </a:t>
          </a:r>
          <a:endParaRPr lang="en-US" sz="5700" kern="1200" dirty="0"/>
        </a:p>
      </dsp:txBody>
      <dsp:txXfrm>
        <a:off x="2828925" y="591343"/>
        <a:ext cx="2571749" cy="1543050"/>
      </dsp:txXfrm>
    </dsp:sp>
    <dsp:sp modelId="{D678A017-6DB7-424C-9D3E-FECD1157A14D}">
      <dsp:nvSpPr>
        <dsp:cNvPr id="0" name=""/>
        <dsp:cNvSpPr/>
      </dsp:nvSpPr>
      <dsp:spPr>
        <a:xfrm>
          <a:off x="5657849" y="591343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2340759"/>
                <a:satOff val="-2919"/>
                <a:lumOff val="686"/>
                <a:alphaOff val="0"/>
                <a:tint val="50000"/>
                <a:satMod val="300000"/>
              </a:schemeClr>
            </a:gs>
            <a:gs pos="35000">
              <a:schemeClr val="accent2">
                <a:hueOff val="2340759"/>
                <a:satOff val="-2919"/>
                <a:lumOff val="686"/>
                <a:alphaOff val="0"/>
                <a:tint val="37000"/>
                <a:satMod val="300000"/>
              </a:schemeClr>
            </a:gs>
            <a:gs pos="100000">
              <a:schemeClr val="accent2">
                <a:hueOff val="2340759"/>
                <a:satOff val="-2919"/>
                <a:lumOff val="686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/>
            <a:t>Jiwa</a:t>
          </a:r>
          <a:endParaRPr lang="en-US" sz="5700" kern="1200" dirty="0"/>
        </a:p>
      </dsp:txBody>
      <dsp:txXfrm>
        <a:off x="5657849" y="591343"/>
        <a:ext cx="2571749" cy="1543050"/>
      </dsp:txXfrm>
    </dsp:sp>
    <dsp:sp modelId="{0AD24D45-9AFB-48C0-AAB5-6DE03E21D5CC}">
      <dsp:nvSpPr>
        <dsp:cNvPr id="0" name=""/>
        <dsp:cNvSpPr/>
      </dsp:nvSpPr>
      <dsp:spPr>
        <a:xfrm>
          <a:off x="1414462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3511139"/>
                <a:satOff val="-4379"/>
                <a:lumOff val="1030"/>
                <a:alphaOff val="0"/>
                <a:tint val="50000"/>
                <a:satMod val="300000"/>
              </a:schemeClr>
            </a:gs>
            <a:gs pos="35000">
              <a:schemeClr val="accent2">
                <a:hueOff val="3511139"/>
                <a:satOff val="-4379"/>
                <a:lumOff val="1030"/>
                <a:alphaOff val="0"/>
                <a:tint val="37000"/>
                <a:satMod val="300000"/>
              </a:schemeClr>
            </a:gs>
            <a:gs pos="100000">
              <a:schemeClr val="accent2">
                <a:hueOff val="3511139"/>
                <a:satOff val="-4379"/>
                <a:lumOff val="103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/>
            <a:t>Fisik</a:t>
          </a:r>
          <a:endParaRPr lang="en-US" sz="5700" kern="1200" dirty="0"/>
        </a:p>
      </dsp:txBody>
      <dsp:txXfrm>
        <a:off x="1414462" y="2391569"/>
        <a:ext cx="2571749" cy="1543050"/>
      </dsp:txXfrm>
    </dsp:sp>
    <dsp:sp modelId="{C683BD3B-1AE2-462E-8B15-093BC0002C9F}">
      <dsp:nvSpPr>
        <dsp:cNvPr id="0" name=""/>
        <dsp:cNvSpPr/>
      </dsp:nvSpPr>
      <dsp:spPr>
        <a:xfrm>
          <a:off x="4243387" y="2391569"/>
          <a:ext cx="2571749" cy="1543050"/>
        </a:xfrm>
        <a:prstGeom prst="rect">
          <a:avLst/>
        </a:prstGeom>
        <a:gradFill rotWithShape="0">
          <a:gsLst>
            <a:gs pos="0">
              <a:schemeClr val="accent2">
                <a:hueOff val="4681519"/>
                <a:satOff val="-5839"/>
                <a:lumOff val="1373"/>
                <a:alphaOff val="0"/>
                <a:tint val="50000"/>
                <a:satMod val="300000"/>
              </a:schemeClr>
            </a:gs>
            <a:gs pos="35000">
              <a:schemeClr val="accent2">
                <a:hueOff val="4681519"/>
                <a:satOff val="-5839"/>
                <a:lumOff val="1373"/>
                <a:alphaOff val="0"/>
                <a:tint val="37000"/>
                <a:satMod val="300000"/>
              </a:schemeClr>
            </a:gs>
            <a:gs pos="100000">
              <a:schemeClr val="accent2">
                <a:hueOff val="4681519"/>
                <a:satOff val="-5839"/>
                <a:lumOff val="1373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17170" tIns="217170" rIns="217170" bIns="217170" numCol="1" spcCol="1270" anchor="ctr" anchorCtr="0">
          <a:noAutofit/>
        </a:bodyPr>
        <a:lstStyle/>
        <a:p>
          <a:pPr lvl="0" algn="ctr" defTabSz="2533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700" kern="1200" dirty="0" err="1" smtClean="0"/>
            <a:t>Sosial</a:t>
          </a:r>
          <a:endParaRPr lang="en-US" sz="5700" kern="1200" dirty="0"/>
        </a:p>
      </dsp:txBody>
      <dsp:txXfrm>
        <a:off x="4243387" y="2391569"/>
        <a:ext cx="2571749" cy="15430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default">
  <dgm:title val=""/>
  <dgm:desc val=""/>
  <dgm:catLst>
    <dgm:cat type="list" pri="4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diagram">
    <dgm:varLst>
      <dgm:dir/>
      <dgm:resizeHandles val="exact"/>
    </dgm:varLst>
    <dgm:choose name="Name0">
      <dgm:if name="Name1" func="var" arg="dir" op="equ" val="norm">
        <dgm:alg type="snake">
          <dgm:param type="grDir" val="tL"/>
          <dgm:param type="flowDir" val="row"/>
          <dgm:param type="contDir" val="sameDir"/>
          <dgm:param type="off" val="ctr"/>
        </dgm:alg>
      </dgm:if>
      <dgm:else name="Name2">
        <dgm:alg type="snake">
          <dgm:param type="grDir" val="tR"/>
          <dgm:param type="flowDir" val="row"/>
          <dgm:param type="contDir" val="sameDir"/>
          <dgm:param type="off" val="ctr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node" refType="w"/>
      <dgm:constr type="h" for="ch" forName="node" refType="w" refFor="ch" refForName="node" fact="0.6"/>
      <dgm:constr type="w" for="ch" forName="sibTrans" refType="w" refFor="ch" refForName="node" fact="0.1"/>
      <dgm:constr type="sp" refType="w" refFor="ch" refForName="sibTrans"/>
      <dgm:constr type="primFontSz" for="ch" forName="node" op="equ" val="65"/>
    </dgm:constrLst>
    <dgm:ruleLst/>
    <dgm:forEach name="Name3" axis="ch" ptType="node">
      <dgm:layoutNode name="node">
        <dgm:varLst>
          <dgm:bulletEnabled val="1"/>
        </dgm:varLst>
        <dgm:alg type="tx"/>
        <dgm:shape xmlns:r="http://schemas.openxmlformats.org/officeDocument/2006/relationships" type="rect" r:blip="">
          <dgm:adjLst/>
        </dgm:shape>
        <dgm:presOf axis="desOrSelf" ptType="node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forEach name="Name4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1311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10396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97610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79533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78497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393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51567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52633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356571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25083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3755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1BF3037-A77D-4805-A2D4-BE2D73DF2FCA}" type="datetimeFigureOut">
              <a:rPr lang="en-US" smtClean="0"/>
              <a:t>20-Mar-21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836412-20E1-4852-8844-3853F3412E0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31647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pPr algn="r"/>
            <a:r>
              <a:rPr lang="en-ID" sz="4800" dirty="0" err="1" smtClean="0">
                <a:latin typeface="Arial Narrow" pitchFamily="34" charset="0"/>
              </a:rPr>
              <a:t>Kebutuhan</a:t>
            </a:r>
            <a:r>
              <a:rPr lang="en-ID" sz="4800" dirty="0" smtClean="0">
                <a:latin typeface="Arial Narrow" pitchFamily="34" charset="0"/>
              </a:rPr>
              <a:t> </a:t>
            </a:r>
            <a:r>
              <a:rPr lang="en-ID" sz="4800" dirty="0" err="1" smtClean="0">
                <a:latin typeface="Arial Narrow" pitchFamily="34" charset="0"/>
              </a:rPr>
              <a:t>Khusus</a:t>
            </a:r>
            <a:r>
              <a:rPr lang="en-ID" sz="4800" dirty="0" smtClean="0">
                <a:latin typeface="Arial Narrow" pitchFamily="34" charset="0"/>
              </a:rPr>
              <a:t> </a:t>
            </a:r>
            <a:r>
              <a:rPr lang="en-ID" sz="4800" dirty="0" err="1" smtClean="0">
                <a:latin typeface="Arial Narrow" pitchFamily="34" charset="0"/>
              </a:rPr>
              <a:t>pada</a:t>
            </a:r>
            <a:r>
              <a:rPr lang="en-ID" sz="4800" dirty="0" smtClean="0">
                <a:latin typeface="Arial Narrow" pitchFamily="34" charset="0"/>
              </a:rPr>
              <a:t/>
            </a:r>
            <a:br>
              <a:rPr lang="en-ID" sz="4800" dirty="0" smtClean="0">
                <a:latin typeface="Arial Narrow" pitchFamily="34" charset="0"/>
              </a:rPr>
            </a:br>
            <a:r>
              <a:rPr lang="en-ID" sz="4800" dirty="0" smtClean="0">
                <a:latin typeface="Arial Narrow" pitchFamily="34" charset="0"/>
              </a:rPr>
              <a:t> </a:t>
            </a:r>
            <a:r>
              <a:rPr lang="en-ID" sz="4800" dirty="0" err="1" smtClean="0">
                <a:latin typeface="Arial Narrow" pitchFamily="34" charset="0"/>
              </a:rPr>
              <a:t>Permasalahan</a:t>
            </a:r>
            <a:r>
              <a:rPr lang="en-ID" sz="4800" dirty="0" smtClean="0">
                <a:latin typeface="Arial Narrow" pitchFamily="34" charset="0"/>
              </a:rPr>
              <a:t> </a:t>
            </a:r>
            <a:r>
              <a:rPr lang="en-ID" sz="4800" dirty="0" err="1" smtClean="0">
                <a:latin typeface="Arial Narrow" pitchFamily="34" charset="0"/>
              </a:rPr>
              <a:t>Fisik</a:t>
            </a:r>
            <a:r>
              <a:rPr lang="en-US" sz="4800" dirty="0" smtClean="0">
                <a:latin typeface="Arial Narrow" pitchFamily="34" charset="0"/>
              </a:rPr>
              <a:t/>
            </a:r>
            <a:br>
              <a:rPr lang="en-US" sz="4800" dirty="0" smtClean="0">
                <a:latin typeface="Arial Narrow" pitchFamily="34" charset="0"/>
              </a:rPr>
            </a:br>
            <a:endParaRPr lang="en-US" sz="4800" dirty="0">
              <a:latin typeface="Arial Narrow" pitchFamily="34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800" y="4419600"/>
            <a:ext cx="6400800" cy="1752600"/>
          </a:xfrm>
        </p:spPr>
        <p:txBody>
          <a:bodyPr/>
          <a:lstStyle/>
          <a:p>
            <a:r>
              <a:rPr lang="en-US" dirty="0" err="1" smtClean="0">
                <a:solidFill>
                  <a:srgbClr val="FF0000"/>
                </a:solidFill>
                <a:latin typeface="Alex Brush" pitchFamily="2" charset="0"/>
              </a:rPr>
              <a:t>Wilda</a:t>
            </a:r>
            <a:r>
              <a:rPr lang="en-US" dirty="0" smtClean="0">
                <a:solidFill>
                  <a:srgbClr val="FF0000"/>
                </a:solidFill>
                <a:latin typeface="Alex Bru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lex Brush" pitchFamily="2" charset="0"/>
              </a:rPr>
              <a:t>Rezki</a:t>
            </a:r>
            <a:r>
              <a:rPr lang="en-US" dirty="0" smtClean="0">
                <a:solidFill>
                  <a:srgbClr val="FF0000"/>
                </a:solidFill>
                <a:latin typeface="Alex Brush" pitchFamily="2" charset="0"/>
              </a:rPr>
              <a:t> </a:t>
            </a:r>
            <a:r>
              <a:rPr lang="en-US" dirty="0" err="1" smtClean="0">
                <a:solidFill>
                  <a:srgbClr val="FF0000"/>
                </a:solidFill>
                <a:latin typeface="Alex Brush" pitchFamily="2" charset="0"/>
              </a:rPr>
              <a:t>Pratiwi</a:t>
            </a:r>
            <a:endParaRPr lang="en-US" dirty="0">
              <a:solidFill>
                <a:srgbClr val="FF0000"/>
              </a:solidFill>
              <a:latin typeface="Alex Brush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89062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Pengantar</a:t>
            </a:r>
            <a:r>
              <a:rPr lang="en-US" dirty="0" smtClean="0"/>
              <a:t>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err="1" smtClean="0"/>
              <a:t>Mempunyai</a:t>
            </a:r>
            <a:r>
              <a:rPr lang="en-US" dirty="0" smtClean="0"/>
              <a:t> </a:t>
            </a:r>
            <a:r>
              <a:rPr lang="en-US" dirty="0" err="1" smtClean="0"/>
              <a:t>Krakteristik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r>
              <a:rPr lang="en-US" dirty="0" err="1" smtClean="0"/>
              <a:t>dr</a:t>
            </a:r>
            <a:r>
              <a:rPr lang="en-US" dirty="0" smtClean="0"/>
              <a:t> </a:t>
            </a:r>
            <a:r>
              <a:rPr lang="en-US" dirty="0" err="1" smtClean="0"/>
              <a:t>individu</a:t>
            </a:r>
            <a:r>
              <a:rPr lang="en-US" dirty="0" smtClean="0"/>
              <a:t> </a:t>
            </a:r>
            <a:r>
              <a:rPr lang="en-US" dirty="0" err="1" smtClean="0"/>
              <a:t>lainnya</a:t>
            </a:r>
            <a:endParaRPr lang="en-US" dirty="0" smtClean="0"/>
          </a:p>
          <a:p>
            <a:r>
              <a:rPr lang="en-US" dirty="0" err="1" smtClean="0"/>
              <a:t>Krakteristik</a:t>
            </a:r>
            <a:r>
              <a:rPr lang="en-US" dirty="0" smtClean="0"/>
              <a:t> </a:t>
            </a:r>
            <a:r>
              <a:rPr lang="en-US" dirty="0" err="1" smtClean="0"/>
              <a:t>fisik</a:t>
            </a:r>
            <a:r>
              <a:rPr lang="en-US" dirty="0" smtClean="0"/>
              <a:t>, </a:t>
            </a:r>
            <a:r>
              <a:rPr lang="en-US" dirty="0" err="1" smtClean="0"/>
              <a:t>intelektual</a:t>
            </a:r>
            <a:r>
              <a:rPr lang="en-US" dirty="0" smtClean="0"/>
              <a:t> </a:t>
            </a:r>
            <a:r>
              <a:rPr lang="en-US" dirty="0" err="1" smtClean="0"/>
              <a:t>dan</a:t>
            </a:r>
            <a:r>
              <a:rPr lang="en-US" dirty="0" smtClean="0"/>
              <a:t> </a:t>
            </a:r>
            <a:r>
              <a:rPr lang="en-US" dirty="0" err="1" smtClean="0"/>
              <a:t>emosional</a:t>
            </a:r>
            <a:r>
              <a:rPr lang="en-US" dirty="0" smtClean="0"/>
              <a:t> </a:t>
            </a:r>
            <a:r>
              <a:rPr lang="en-US" dirty="0" err="1" smtClean="0"/>
              <a:t>yg</a:t>
            </a:r>
            <a:r>
              <a:rPr lang="en-US" dirty="0" smtClean="0"/>
              <a:t> </a:t>
            </a:r>
            <a:r>
              <a:rPr lang="en-US" dirty="0" err="1" smtClean="0"/>
              <a:t>lbh</a:t>
            </a:r>
            <a:r>
              <a:rPr lang="en-US" dirty="0" smtClean="0"/>
              <a:t> </a:t>
            </a:r>
            <a:r>
              <a:rPr lang="en-US" dirty="0" err="1" smtClean="0"/>
              <a:t>rendah</a:t>
            </a:r>
            <a:endParaRPr lang="en-US" dirty="0" smtClean="0"/>
          </a:p>
          <a:p>
            <a:r>
              <a:rPr lang="en-US" dirty="0" err="1" smtClean="0"/>
              <a:t>Diluar</a:t>
            </a:r>
            <a:r>
              <a:rPr lang="en-US" dirty="0" smtClean="0"/>
              <a:t> </a:t>
            </a:r>
            <a:r>
              <a:rPr lang="en-US" dirty="0" err="1" smtClean="0"/>
              <a:t>standar</a:t>
            </a:r>
            <a:r>
              <a:rPr lang="en-US" dirty="0" smtClean="0"/>
              <a:t> normal </a:t>
            </a:r>
          </a:p>
          <a:p>
            <a:r>
              <a:rPr lang="en-US" dirty="0" err="1" smtClean="0"/>
              <a:t>Kesulitan</a:t>
            </a:r>
            <a:r>
              <a:rPr lang="en-US" dirty="0" smtClean="0"/>
              <a:t> </a:t>
            </a:r>
            <a:r>
              <a:rPr lang="en-US" dirty="0" err="1" smtClean="0"/>
              <a:t>untuk</a:t>
            </a:r>
            <a:r>
              <a:rPr lang="en-US" dirty="0" smtClean="0"/>
              <a:t> </a:t>
            </a:r>
            <a:r>
              <a:rPr lang="en-US" dirty="0" err="1" smtClean="0"/>
              <a:t>meraih</a:t>
            </a:r>
            <a:r>
              <a:rPr lang="en-US" dirty="0" smtClean="0"/>
              <a:t> </a:t>
            </a:r>
            <a:r>
              <a:rPr lang="en-US" dirty="0" err="1" smtClean="0"/>
              <a:t>sukses</a:t>
            </a:r>
            <a:r>
              <a:rPr lang="en-US" dirty="0" smtClean="0"/>
              <a:t> </a:t>
            </a:r>
            <a:r>
              <a:rPr lang="en-US" dirty="0" smtClean="0">
                <a:sym typeface="Wingdings" pitchFamily="2" charset="2"/>
              </a:rPr>
              <a:t> </a:t>
            </a:r>
            <a:r>
              <a:rPr lang="en-US" dirty="0" err="1" smtClean="0">
                <a:sym typeface="Wingdings" pitchFamily="2" charset="2"/>
              </a:rPr>
              <a:t>sosial</a:t>
            </a:r>
            <a:r>
              <a:rPr lang="en-US" dirty="0" smtClean="0">
                <a:sym typeface="Wingdings" pitchFamily="2" charset="2"/>
              </a:rPr>
              <a:t>, personal </a:t>
            </a:r>
            <a:r>
              <a:rPr lang="en-US" dirty="0" err="1" smtClean="0">
                <a:sym typeface="Wingdings" pitchFamily="2" charset="2"/>
              </a:rPr>
              <a:t>maupun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pendiidkan</a:t>
            </a:r>
            <a:r>
              <a:rPr lang="en-US" dirty="0" smtClean="0">
                <a:sym typeface="Wingdings" pitchFamily="2" charset="2"/>
              </a:rPr>
              <a:t> </a:t>
            </a:r>
          </a:p>
          <a:p>
            <a:r>
              <a:rPr lang="en-US" dirty="0" smtClean="0">
                <a:sym typeface="Wingdings" pitchFamily="2" charset="2"/>
              </a:rPr>
              <a:t>ABK </a:t>
            </a:r>
            <a:r>
              <a:rPr lang="en-US" dirty="0" err="1" smtClean="0">
                <a:sym typeface="Wingdings" pitchFamily="2" charset="2"/>
              </a:rPr>
              <a:t>memerlukan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pendidkan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dan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layanan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khusus</a:t>
            </a:r>
            <a:r>
              <a:rPr lang="en-US" dirty="0" smtClean="0">
                <a:sym typeface="Wingdings" pitchFamily="2" charset="2"/>
              </a:rPr>
              <a:t>  </a:t>
            </a:r>
            <a:r>
              <a:rPr lang="en-US" dirty="0" err="1" smtClean="0">
                <a:sym typeface="Wingdings" pitchFamily="2" charset="2"/>
              </a:rPr>
              <a:t>optimalisasi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potensi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secra</a:t>
            </a:r>
            <a:r>
              <a:rPr lang="en-US" dirty="0" smtClean="0">
                <a:sym typeface="Wingdings" pitchFamily="2" charset="2"/>
              </a:rPr>
              <a:t> </a:t>
            </a:r>
            <a:r>
              <a:rPr lang="en-US" dirty="0" err="1" smtClean="0">
                <a:sym typeface="Wingdings" pitchFamily="2" charset="2"/>
              </a:rPr>
              <a:t>smpurna</a:t>
            </a:r>
            <a:r>
              <a:rPr lang="en-US" dirty="0" smtClean="0">
                <a:sym typeface="Wingdings" pitchFamily="2" charset="2"/>
              </a:rPr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9346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Sangat</a:t>
            </a:r>
            <a:r>
              <a:rPr lang="en-US" dirty="0" smtClean="0"/>
              <a:t> </a:t>
            </a:r>
            <a:r>
              <a:rPr lang="en-US" dirty="0" err="1" smtClean="0"/>
              <a:t>Berbeda</a:t>
            </a:r>
            <a:r>
              <a:rPr lang="en-US" dirty="0" smtClean="0"/>
              <a:t> </a:t>
            </a:r>
            <a:endParaRPr lang="en-US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14435202"/>
              </p:ext>
            </p:extLst>
          </p:nvPr>
        </p:nvGraphicFramePr>
        <p:xfrm>
          <a:off x="457200" y="1600200"/>
          <a:ext cx="8229600" cy="45259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19495495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Istilah</a:t>
            </a:r>
            <a:r>
              <a:rPr lang="en-US" dirty="0" smtClean="0"/>
              <a:t> Lain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8460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1769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91</TotalTime>
  <Words>56</Words>
  <Application>Microsoft Office PowerPoint</Application>
  <PresentationFormat>On-screen Show (4:3)</PresentationFormat>
  <Paragraphs>15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Kebutuhan Khusus pada  Permasalahan Fisik </vt:lpstr>
      <vt:lpstr>Pengantar </vt:lpstr>
      <vt:lpstr>Sangat Berbeda </vt:lpstr>
      <vt:lpstr>Istilah Lain 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Kebutuhan Khusus pada  Permasalahan Fisik</dc:title>
  <dc:creator>asus</dc:creator>
  <cp:lastModifiedBy>asus</cp:lastModifiedBy>
  <cp:revision>3</cp:revision>
  <dcterms:created xsi:type="dcterms:W3CDTF">2021-03-20T00:49:16Z</dcterms:created>
  <dcterms:modified xsi:type="dcterms:W3CDTF">2021-03-20T02:20:26Z</dcterms:modified>
</cp:coreProperties>
</file>