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81" r:id="rId3"/>
    <p:sldId id="282" r:id="rId4"/>
    <p:sldId id="359" r:id="rId5"/>
    <p:sldId id="364" r:id="rId6"/>
    <p:sldId id="368" r:id="rId7"/>
    <p:sldId id="283" r:id="rId8"/>
    <p:sldId id="284" r:id="rId9"/>
    <p:sldId id="276" r:id="rId10"/>
    <p:sldId id="265" r:id="rId11"/>
    <p:sldId id="266" r:id="rId12"/>
    <p:sldId id="369" r:id="rId13"/>
    <p:sldId id="278" r:id="rId14"/>
    <p:sldId id="275" r:id="rId15"/>
    <p:sldId id="25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60" r:id="rId24"/>
    <p:sldId id="280" r:id="rId25"/>
    <p:sldId id="370" r:id="rId26"/>
    <p:sldId id="277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F29BA-13FD-4F42-BD52-17E79E68583C}" type="doc">
      <dgm:prSet loTypeId="urn:microsoft.com/office/officeart/2005/8/layout/list1" loCatId="list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E5D047-F539-420D-8853-A3F90AA4A689}">
      <dgm:prSet phldrT="[Text]" custT="1"/>
      <dgm:spPr/>
      <dgm:t>
        <a:bodyPr/>
        <a:lstStyle/>
        <a:p>
          <a:r>
            <a:rPr lang="en-US" sz="2000" dirty="0"/>
            <a:t>MENYELENGGARAKAN PENDIDIKAN DAN PENGAJARAN BERBASIS KKNI  BERDASARKAN NILAI-NILAI ISLAMI</a:t>
          </a:r>
        </a:p>
      </dgm:t>
    </dgm:pt>
    <dgm:pt modelId="{BB868B1D-5781-44F3-B3DF-31497BB1CC9A}" type="parTrans" cxnId="{C98B98A5-583F-4702-B7DF-7AA65DA2391E}">
      <dgm:prSet/>
      <dgm:spPr/>
      <dgm:t>
        <a:bodyPr/>
        <a:lstStyle/>
        <a:p>
          <a:endParaRPr lang="en-US" sz="2000"/>
        </a:p>
      </dgm:t>
    </dgm:pt>
    <dgm:pt modelId="{5A7A2BE9-2950-4BF4-887E-578651DDB5B2}" type="sibTrans" cxnId="{C98B98A5-583F-4702-B7DF-7AA65DA2391E}">
      <dgm:prSet/>
      <dgm:spPr/>
      <dgm:t>
        <a:bodyPr/>
        <a:lstStyle/>
        <a:p>
          <a:endParaRPr lang="en-US" sz="2000"/>
        </a:p>
      </dgm:t>
    </dgm:pt>
    <dgm:pt modelId="{C1817437-F89D-49CD-A3A0-ACB0BB26AAE2}">
      <dgm:prSet phldrT="[Text]" custT="1"/>
      <dgm:spPr/>
      <dgm:t>
        <a:bodyPr/>
        <a:lstStyle/>
        <a:p>
          <a:r>
            <a:rPr lang="en-US" sz="2000" dirty="0" err="1"/>
            <a:t>Menyelenggarakan</a:t>
          </a:r>
          <a:r>
            <a:rPr lang="en-US" sz="2000" dirty="0"/>
            <a:t> </a:t>
          </a:r>
          <a:r>
            <a:rPr lang="en-US" sz="2000" dirty="0" err="1"/>
            <a:t>Penelitian</a:t>
          </a:r>
          <a:r>
            <a:rPr lang="en-US" sz="2000" dirty="0"/>
            <a:t> </a:t>
          </a:r>
          <a:r>
            <a:rPr lang="en-US" sz="2000" dirty="0" err="1"/>
            <a:t>dbidang</a:t>
          </a:r>
          <a:r>
            <a:rPr lang="en-US" sz="2000" dirty="0"/>
            <a:t> TUMBUH KEMBANG BALITA </a:t>
          </a:r>
        </a:p>
      </dgm:t>
    </dgm:pt>
    <dgm:pt modelId="{447C3524-3FCC-4CE6-A189-D826A669CB92}" type="parTrans" cxnId="{430D7140-7040-4ACA-8302-1A5F05486BBA}">
      <dgm:prSet/>
      <dgm:spPr/>
      <dgm:t>
        <a:bodyPr/>
        <a:lstStyle/>
        <a:p>
          <a:endParaRPr lang="en-US" sz="2000"/>
        </a:p>
      </dgm:t>
    </dgm:pt>
    <dgm:pt modelId="{51C053F8-F955-4035-B5B2-1974F4F47230}" type="sibTrans" cxnId="{430D7140-7040-4ACA-8302-1A5F05486BBA}">
      <dgm:prSet/>
      <dgm:spPr/>
      <dgm:t>
        <a:bodyPr/>
        <a:lstStyle/>
        <a:p>
          <a:endParaRPr lang="en-US" sz="2000"/>
        </a:p>
      </dgm:t>
    </dgm:pt>
    <dgm:pt modelId="{1A02A19D-7952-4D2B-9529-D2A26A57EF8A}">
      <dgm:prSet phldrT="[Text]" custT="1"/>
      <dgm:spPr/>
      <dgm:t>
        <a:bodyPr/>
        <a:lstStyle/>
        <a:p>
          <a:r>
            <a:rPr lang="en-US" sz="2000" dirty="0"/>
            <a:t>MENYELENGGARAKAN PENGABDIAN KEPADA MASYARAKAT DIBIDANG TUMBUH KEMBANG BALITA SESUAI </a:t>
          </a:r>
          <a:r>
            <a:rPr lang="en-US" sz="2000" i="1" dirty="0"/>
            <a:t>EVIDANCE BASED</a:t>
          </a:r>
        </a:p>
      </dgm:t>
    </dgm:pt>
    <dgm:pt modelId="{0A58DE11-233E-4E32-8D3B-7B02126E21F3}" type="parTrans" cxnId="{A88904BB-337F-49B3-B033-39A969CB78B1}">
      <dgm:prSet/>
      <dgm:spPr/>
      <dgm:t>
        <a:bodyPr/>
        <a:lstStyle/>
        <a:p>
          <a:endParaRPr lang="en-US" sz="2000"/>
        </a:p>
      </dgm:t>
    </dgm:pt>
    <dgm:pt modelId="{E772DEB8-263B-4633-A562-11C1F9BD39E4}" type="sibTrans" cxnId="{A88904BB-337F-49B3-B033-39A969CB78B1}">
      <dgm:prSet/>
      <dgm:spPr/>
      <dgm:t>
        <a:bodyPr/>
        <a:lstStyle/>
        <a:p>
          <a:endParaRPr lang="en-US" sz="2000"/>
        </a:p>
      </dgm:t>
    </dgm:pt>
    <dgm:pt modelId="{301B3A3D-86CC-467B-B6B7-A295641129D3}">
      <dgm:prSet phldrT="[Text]" custT="1"/>
      <dgm:spPr/>
      <dgm:t>
        <a:bodyPr/>
        <a:lstStyle/>
        <a:p>
          <a:r>
            <a:rPr lang="en-US" sz="2000" dirty="0" err="1"/>
            <a:t>Menyelenggarakan</a:t>
          </a:r>
          <a:r>
            <a:rPr lang="en-US" sz="2000" dirty="0"/>
            <a:t> </a:t>
          </a:r>
          <a:r>
            <a:rPr lang="en-US" sz="2000" dirty="0" err="1"/>
            <a:t>kegiatan</a:t>
          </a:r>
          <a:r>
            <a:rPr lang="en-US" sz="2000" dirty="0"/>
            <a:t> </a:t>
          </a:r>
          <a:r>
            <a:rPr lang="en-US" sz="2000" dirty="0" err="1"/>
            <a:t>berdasarkan</a:t>
          </a:r>
          <a:r>
            <a:rPr lang="en-US" sz="2000" dirty="0"/>
            <a:t> AL ISLAM dan KEMUHAMMADIYAHAN</a:t>
          </a:r>
        </a:p>
      </dgm:t>
    </dgm:pt>
    <dgm:pt modelId="{D85B1732-84B3-4B2B-BE04-63E6C221257D}" type="parTrans" cxnId="{165CEA31-676A-42E5-82F9-855C080C17B3}">
      <dgm:prSet/>
      <dgm:spPr/>
      <dgm:t>
        <a:bodyPr/>
        <a:lstStyle/>
        <a:p>
          <a:endParaRPr lang="en-US" sz="2000"/>
        </a:p>
      </dgm:t>
    </dgm:pt>
    <dgm:pt modelId="{37437268-19B5-477E-8948-E4EE5F18D669}" type="sibTrans" cxnId="{165CEA31-676A-42E5-82F9-855C080C17B3}">
      <dgm:prSet/>
      <dgm:spPr/>
      <dgm:t>
        <a:bodyPr/>
        <a:lstStyle/>
        <a:p>
          <a:endParaRPr lang="en-US" sz="2000"/>
        </a:p>
      </dgm:t>
    </dgm:pt>
    <dgm:pt modelId="{9DC9D345-4AF5-4528-BB7B-B4DC6F04758B}" type="pres">
      <dgm:prSet presAssocID="{892F29BA-13FD-4F42-BD52-17E79E68583C}" presName="linear" presStyleCnt="0">
        <dgm:presLayoutVars>
          <dgm:dir/>
          <dgm:animLvl val="lvl"/>
          <dgm:resizeHandles val="exact"/>
        </dgm:presLayoutVars>
      </dgm:prSet>
      <dgm:spPr/>
    </dgm:pt>
    <dgm:pt modelId="{B83A3779-F618-438A-93F0-3325446CC594}" type="pres">
      <dgm:prSet presAssocID="{9EE5D047-F539-420D-8853-A3F90AA4A689}" presName="parentLin" presStyleCnt="0"/>
      <dgm:spPr/>
    </dgm:pt>
    <dgm:pt modelId="{BF3F8B5B-C833-4353-B490-C7EB380D56F1}" type="pres">
      <dgm:prSet presAssocID="{9EE5D047-F539-420D-8853-A3F90AA4A689}" presName="parentLeftMargin" presStyleLbl="node1" presStyleIdx="0" presStyleCnt="4"/>
      <dgm:spPr/>
    </dgm:pt>
    <dgm:pt modelId="{03ABAD2E-DFDC-4AD3-8BD6-0B8BC076693E}" type="pres">
      <dgm:prSet presAssocID="{9EE5D047-F539-420D-8853-A3F90AA4A6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318D52-A6BA-467B-A633-7AC995A232E8}" type="pres">
      <dgm:prSet presAssocID="{9EE5D047-F539-420D-8853-A3F90AA4A689}" presName="negativeSpace" presStyleCnt="0"/>
      <dgm:spPr/>
    </dgm:pt>
    <dgm:pt modelId="{233670EB-420E-41ED-80A5-28554BC0D4C3}" type="pres">
      <dgm:prSet presAssocID="{9EE5D047-F539-420D-8853-A3F90AA4A689}" presName="childText" presStyleLbl="conFgAcc1" presStyleIdx="0" presStyleCnt="4">
        <dgm:presLayoutVars>
          <dgm:bulletEnabled val="1"/>
        </dgm:presLayoutVars>
      </dgm:prSet>
      <dgm:spPr/>
    </dgm:pt>
    <dgm:pt modelId="{857216B2-D504-4430-8927-F6C37A1B66A0}" type="pres">
      <dgm:prSet presAssocID="{5A7A2BE9-2950-4BF4-887E-578651DDB5B2}" presName="spaceBetweenRectangles" presStyleCnt="0"/>
      <dgm:spPr/>
    </dgm:pt>
    <dgm:pt modelId="{E90A6B9E-3C18-4F33-AFDC-95B33548B04F}" type="pres">
      <dgm:prSet presAssocID="{C1817437-F89D-49CD-A3A0-ACB0BB26AAE2}" presName="parentLin" presStyleCnt="0"/>
      <dgm:spPr/>
    </dgm:pt>
    <dgm:pt modelId="{C9C5D6F4-818E-447E-97A0-B13A800A5CC8}" type="pres">
      <dgm:prSet presAssocID="{C1817437-F89D-49CD-A3A0-ACB0BB26AAE2}" presName="parentLeftMargin" presStyleLbl="node1" presStyleIdx="0" presStyleCnt="4"/>
      <dgm:spPr/>
    </dgm:pt>
    <dgm:pt modelId="{0517832B-1D40-4B3A-99FE-2B4196443BAB}" type="pres">
      <dgm:prSet presAssocID="{C1817437-F89D-49CD-A3A0-ACB0BB26AA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735EB1-3755-4026-96F1-0BB866F44F63}" type="pres">
      <dgm:prSet presAssocID="{C1817437-F89D-49CD-A3A0-ACB0BB26AAE2}" presName="negativeSpace" presStyleCnt="0"/>
      <dgm:spPr/>
    </dgm:pt>
    <dgm:pt modelId="{132601FA-BDC4-4803-B1F9-0D0F3E8192D5}" type="pres">
      <dgm:prSet presAssocID="{C1817437-F89D-49CD-A3A0-ACB0BB26AAE2}" presName="childText" presStyleLbl="conFgAcc1" presStyleIdx="1" presStyleCnt="4">
        <dgm:presLayoutVars>
          <dgm:bulletEnabled val="1"/>
        </dgm:presLayoutVars>
      </dgm:prSet>
      <dgm:spPr/>
    </dgm:pt>
    <dgm:pt modelId="{F8EA10ED-7108-41C5-A771-B38DED856C29}" type="pres">
      <dgm:prSet presAssocID="{51C053F8-F955-4035-B5B2-1974F4F47230}" presName="spaceBetweenRectangles" presStyleCnt="0"/>
      <dgm:spPr/>
    </dgm:pt>
    <dgm:pt modelId="{A8E981CA-CCE2-46E7-9299-30998F5C228D}" type="pres">
      <dgm:prSet presAssocID="{1A02A19D-7952-4D2B-9529-D2A26A57EF8A}" presName="parentLin" presStyleCnt="0"/>
      <dgm:spPr/>
    </dgm:pt>
    <dgm:pt modelId="{A0759833-EE7F-4343-B363-3078F9EC2424}" type="pres">
      <dgm:prSet presAssocID="{1A02A19D-7952-4D2B-9529-D2A26A57EF8A}" presName="parentLeftMargin" presStyleLbl="node1" presStyleIdx="1" presStyleCnt="4"/>
      <dgm:spPr/>
    </dgm:pt>
    <dgm:pt modelId="{FFCD0824-6E90-4E67-9578-D9569ED0D24B}" type="pres">
      <dgm:prSet presAssocID="{1A02A19D-7952-4D2B-9529-D2A26A57EF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287184-1AB9-4DB3-8358-46A19E0F43A9}" type="pres">
      <dgm:prSet presAssocID="{1A02A19D-7952-4D2B-9529-D2A26A57EF8A}" presName="negativeSpace" presStyleCnt="0"/>
      <dgm:spPr/>
    </dgm:pt>
    <dgm:pt modelId="{80BDBA8B-1B67-4F4A-BDBE-5585ADE69273}" type="pres">
      <dgm:prSet presAssocID="{1A02A19D-7952-4D2B-9529-D2A26A57EF8A}" presName="childText" presStyleLbl="conFgAcc1" presStyleIdx="2" presStyleCnt="4">
        <dgm:presLayoutVars>
          <dgm:bulletEnabled val="1"/>
        </dgm:presLayoutVars>
      </dgm:prSet>
      <dgm:spPr/>
    </dgm:pt>
    <dgm:pt modelId="{4C3A11C3-B209-4030-A4AA-15ECEDB1FA08}" type="pres">
      <dgm:prSet presAssocID="{E772DEB8-263B-4633-A562-11C1F9BD39E4}" presName="spaceBetweenRectangles" presStyleCnt="0"/>
      <dgm:spPr/>
    </dgm:pt>
    <dgm:pt modelId="{9518589D-C96A-43C1-A090-AE8FCB00C475}" type="pres">
      <dgm:prSet presAssocID="{301B3A3D-86CC-467B-B6B7-A295641129D3}" presName="parentLin" presStyleCnt="0"/>
      <dgm:spPr/>
    </dgm:pt>
    <dgm:pt modelId="{BBD82587-1D2F-4502-B31A-721A5523B935}" type="pres">
      <dgm:prSet presAssocID="{301B3A3D-86CC-467B-B6B7-A295641129D3}" presName="parentLeftMargin" presStyleLbl="node1" presStyleIdx="2" presStyleCnt="4"/>
      <dgm:spPr/>
    </dgm:pt>
    <dgm:pt modelId="{E0829D13-A5DC-4EE0-8BDE-423A05CC90B5}" type="pres">
      <dgm:prSet presAssocID="{301B3A3D-86CC-467B-B6B7-A295641129D3}" presName="parentText" presStyleLbl="node1" presStyleIdx="3" presStyleCnt="4" custLinFactNeighborX="-3976" custLinFactNeighborY="27004">
        <dgm:presLayoutVars>
          <dgm:chMax val="0"/>
          <dgm:bulletEnabled val="1"/>
        </dgm:presLayoutVars>
      </dgm:prSet>
      <dgm:spPr/>
    </dgm:pt>
    <dgm:pt modelId="{1641BFBE-EB68-4333-9AF0-9F75F450F3ED}" type="pres">
      <dgm:prSet presAssocID="{301B3A3D-86CC-467B-B6B7-A295641129D3}" presName="negativeSpace" presStyleCnt="0"/>
      <dgm:spPr/>
    </dgm:pt>
    <dgm:pt modelId="{D459A31E-0DE2-467A-B102-847480A13604}" type="pres">
      <dgm:prSet presAssocID="{301B3A3D-86CC-467B-B6B7-A295641129D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6C4AB0F-4426-4E95-BD17-1F9BD9095961}" type="presOf" srcId="{9EE5D047-F539-420D-8853-A3F90AA4A689}" destId="{03ABAD2E-DFDC-4AD3-8BD6-0B8BC076693E}" srcOrd="1" destOrd="0" presId="urn:microsoft.com/office/officeart/2005/8/layout/list1"/>
    <dgm:cxn modelId="{5434DC22-6F3A-44DD-9C12-CDAC9E8BCB24}" type="presOf" srcId="{C1817437-F89D-49CD-A3A0-ACB0BB26AAE2}" destId="{0517832B-1D40-4B3A-99FE-2B4196443BAB}" srcOrd="1" destOrd="0" presId="urn:microsoft.com/office/officeart/2005/8/layout/list1"/>
    <dgm:cxn modelId="{6B17BA27-90FC-4EBF-8C73-7C4CDE72CEA7}" type="presOf" srcId="{C1817437-F89D-49CD-A3A0-ACB0BB26AAE2}" destId="{C9C5D6F4-818E-447E-97A0-B13A800A5CC8}" srcOrd="0" destOrd="0" presId="urn:microsoft.com/office/officeart/2005/8/layout/list1"/>
    <dgm:cxn modelId="{D60D7B2A-08BA-41DF-BB7C-E976D20DD880}" type="presOf" srcId="{1A02A19D-7952-4D2B-9529-D2A26A57EF8A}" destId="{A0759833-EE7F-4343-B363-3078F9EC2424}" srcOrd="0" destOrd="0" presId="urn:microsoft.com/office/officeart/2005/8/layout/list1"/>
    <dgm:cxn modelId="{165CEA31-676A-42E5-82F9-855C080C17B3}" srcId="{892F29BA-13FD-4F42-BD52-17E79E68583C}" destId="{301B3A3D-86CC-467B-B6B7-A295641129D3}" srcOrd="3" destOrd="0" parTransId="{D85B1732-84B3-4B2B-BE04-63E6C221257D}" sibTransId="{37437268-19B5-477E-8948-E4EE5F18D669}"/>
    <dgm:cxn modelId="{BB67B239-28C7-4724-885E-53CCEC9D4607}" type="presOf" srcId="{1A02A19D-7952-4D2B-9529-D2A26A57EF8A}" destId="{FFCD0824-6E90-4E67-9578-D9569ED0D24B}" srcOrd="1" destOrd="0" presId="urn:microsoft.com/office/officeart/2005/8/layout/list1"/>
    <dgm:cxn modelId="{430D7140-7040-4ACA-8302-1A5F05486BBA}" srcId="{892F29BA-13FD-4F42-BD52-17E79E68583C}" destId="{C1817437-F89D-49CD-A3A0-ACB0BB26AAE2}" srcOrd="1" destOrd="0" parTransId="{447C3524-3FCC-4CE6-A189-D826A669CB92}" sibTransId="{51C053F8-F955-4035-B5B2-1974F4F47230}"/>
    <dgm:cxn modelId="{851D8571-94CA-470E-B41F-E36FD55B6762}" type="presOf" srcId="{9EE5D047-F539-420D-8853-A3F90AA4A689}" destId="{BF3F8B5B-C833-4353-B490-C7EB380D56F1}" srcOrd="0" destOrd="0" presId="urn:microsoft.com/office/officeart/2005/8/layout/list1"/>
    <dgm:cxn modelId="{E3A06CA5-F335-4210-89D2-84C1463395AD}" type="presOf" srcId="{301B3A3D-86CC-467B-B6B7-A295641129D3}" destId="{BBD82587-1D2F-4502-B31A-721A5523B935}" srcOrd="0" destOrd="0" presId="urn:microsoft.com/office/officeart/2005/8/layout/list1"/>
    <dgm:cxn modelId="{C98B98A5-583F-4702-B7DF-7AA65DA2391E}" srcId="{892F29BA-13FD-4F42-BD52-17E79E68583C}" destId="{9EE5D047-F539-420D-8853-A3F90AA4A689}" srcOrd="0" destOrd="0" parTransId="{BB868B1D-5781-44F3-B3DF-31497BB1CC9A}" sibTransId="{5A7A2BE9-2950-4BF4-887E-578651DDB5B2}"/>
    <dgm:cxn modelId="{A88904BB-337F-49B3-B033-39A969CB78B1}" srcId="{892F29BA-13FD-4F42-BD52-17E79E68583C}" destId="{1A02A19D-7952-4D2B-9529-D2A26A57EF8A}" srcOrd="2" destOrd="0" parTransId="{0A58DE11-233E-4E32-8D3B-7B02126E21F3}" sibTransId="{E772DEB8-263B-4633-A562-11C1F9BD39E4}"/>
    <dgm:cxn modelId="{DBC815D1-08E4-4AC9-9B75-E454C45BFD3B}" type="presOf" srcId="{892F29BA-13FD-4F42-BD52-17E79E68583C}" destId="{9DC9D345-4AF5-4528-BB7B-B4DC6F04758B}" srcOrd="0" destOrd="0" presId="urn:microsoft.com/office/officeart/2005/8/layout/list1"/>
    <dgm:cxn modelId="{38A00FFC-24B3-4B43-BAF6-3D75059C9771}" type="presOf" srcId="{301B3A3D-86CC-467B-B6B7-A295641129D3}" destId="{E0829D13-A5DC-4EE0-8BDE-423A05CC90B5}" srcOrd="1" destOrd="0" presId="urn:microsoft.com/office/officeart/2005/8/layout/list1"/>
    <dgm:cxn modelId="{96A1A445-F0DE-4558-9635-2F80761BA0B1}" type="presParOf" srcId="{9DC9D345-4AF5-4528-BB7B-B4DC6F04758B}" destId="{B83A3779-F618-438A-93F0-3325446CC594}" srcOrd="0" destOrd="0" presId="urn:microsoft.com/office/officeart/2005/8/layout/list1"/>
    <dgm:cxn modelId="{041C7485-624C-4658-9A39-E147074649B2}" type="presParOf" srcId="{B83A3779-F618-438A-93F0-3325446CC594}" destId="{BF3F8B5B-C833-4353-B490-C7EB380D56F1}" srcOrd="0" destOrd="0" presId="urn:microsoft.com/office/officeart/2005/8/layout/list1"/>
    <dgm:cxn modelId="{F9BBB35F-8A58-4001-A198-C223FAD67775}" type="presParOf" srcId="{B83A3779-F618-438A-93F0-3325446CC594}" destId="{03ABAD2E-DFDC-4AD3-8BD6-0B8BC076693E}" srcOrd="1" destOrd="0" presId="urn:microsoft.com/office/officeart/2005/8/layout/list1"/>
    <dgm:cxn modelId="{CC0BB702-1A9B-4FD7-AAB0-E5CB209DD2F0}" type="presParOf" srcId="{9DC9D345-4AF5-4528-BB7B-B4DC6F04758B}" destId="{26318D52-A6BA-467B-A633-7AC995A232E8}" srcOrd="1" destOrd="0" presId="urn:microsoft.com/office/officeart/2005/8/layout/list1"/>
    <dgm:cxn modelId="{D6E2E65C-7CCD-40B9-90DC-0160782CE312}" type="presParOf" srcId="{9DC9D345-4AF5-4528-BB7B-B4DC6F04758B}" destId="{233670EB-420E-41ED-80A5-28554BC0D4C3}" srcOrd="2" destOrd="0" presId="urn:microsoft.com/office/officeart/2005/8/layout/list1"/>
    <dgm:cxn modelId="{734E6FEC-F86C-4811-8DBB-C28DA8C8C86E}" type="presParOf" srcId="{9DC9D345-4AF5-4528-BB7B-B4DC6F04758B}" destId="{857216B2-D504-4430-8927-F6C37A1B66A0}" srcOrd="3" destOrd="0" presId="urn:microsoft.com/office/officeart/2005/8/layout/list1"/>
    <dgm:cxn modelId="{DAECA3F3-7591-4CD0-927D-0A67F6171752}" type="presParOf" srcId="{9DC9D345-4AF5-4528-BB7B-B4DC6F04758B}" destId="{E90A6B9E-3C18-4F33-AFDC-95B33548B04F}" srcOrd="4" destOrd="0" presId="urn:microsoft.com/office/officeart/2005/8/layout/list1"/>
    <dgm:cxn modelId="{CDB4B7F2-007C-4EE8-A369-84AA2C70809B}" type="presParOf" srcId="{E90A6B9E-3C18-4F33-AFDC-95B33548B04F}" destId="{C9C5D6F4-818E-447E-97A0-B13A800A5CC8}" srcOrd="0" destOrd="0" presId="urn:microsoft.com/office/officeart/2005/8/layout/list1"/>
    <dgm:cxn modelId="{CF22BB2F-E587-4A86-99A4-7E14421C083B}" type="presParOf" srcId="{E90A6B9E-3C18-4F33-AFDC-95B33548B04F}" destId="{0517832B-1D40-4B3A-99FE-2B4196443BAB}" srcOrd="1" destOrd="0" presId="urn:microsoft.com/office/officeart/2005/8/layout/list1"/>
    <dgm:cxn modelId="{4417E433-1A41-495C-8788-DADF20EBBE32}" type="presParOf" srcId="{9DC9D345-4AF5-4528-BB7B-B4DC6F04758B}" destId="{66735EB1-3755-4026-96F1-0BB866F44F63}" srcOrd="5" destOrd="0" presId="urn:microsoft.com/office/officeart/2005/8/layout/list1"/>
    <dgm:cxn modelId="{2C23F84A-C379-4FC2-AD83-7C0F6554DC29}" type="presParOf" srcId="{9DC9D345-4AF5-4528-BB7B-B4DC6F04758B}" destId="{132601FA-BDC4-4803-B1F9-0D0F3E8192D5}" srcOrd="6" destOrd="0" presId="urn:microsoft.com/office/officeart/2005/8/layout/list1"/>
    <dgm:cxn modelId="{03EF5E59-EDF4-40C5-A1FF-86F4238ACCD4}" type="presParOf" srcId="{9DC9D345-4AF5-4528-BB7B-B4DC6F04758B}" destId="{F8EA10ED-7108-41C5-A771-B38DED856C29}" srcOrd="7" destOrd="0" presId="urn:microsoft.com/office/officeart/2005/8/layout/list1"/>
    <dgm:cxn modelId="{8608E0F9-5FBC-487D-A06A-A91DF17BEA16}" type="presParOf" srcId="{9DC9D345-4AF5-4528-BB7B-B4DC6F04758B}" destId="{A8E981CA-CCE2-46E7-9299-30998F5C228D}" srcOrd="8" destOrd="0" presId="urn:microsoft.com/office/officeart/2005/8/layout/list1"/>
    <dgm:cxn modelId="{52E83C5D-62E5-4A8E-AFEE-27B32D7A34BF}" type="presParOf" srcId="{A8E981CA-CCE2-46E7-9299-30998F5C228D}" destId="{A0759833-EE7F-4343-B363-3078F9EC2424}" srcOrd="0" destOrd="0" presId="urn:microsoft.com/office/officeart/2005/8/layout/list1"/>
    <dgm:cxn modelId="{4EE6FCFC-B1CD-48EA-AFF0-9220A6737911}" type="presParOf" srcId="{A8E981CA-CCE2-46E7-9299-30998F5C228D}" destId="{FFCD0824-6E90-4E67-9578-D9569ED0D24B}" srcOrd="1" destOrd="0" presId="urn:microsoft.com/office/officeart/2005/8/layout/list1"/>
    <dgm:cxn modelId="{5636A61E-65A9-4F57-AF21-0C46530B6795}" type="presParOf" srcId="{9DC9D345-4AF5-4528-BB7B-B4DC6F04758B}" destId="{85287184-1AB9-4DB3-8358-46A19E0F43A9}" srcOrd="9" destOrd="0" presId="urn:microsoft.com/office/officeart/2005/8/layout/list1"/>
    <dgm:cxn modelId="{4CE56BAC-5942-4936-A2A9-6BF4F8EF69DF}" type="presParOf" srcId="{9DC9D345-4AF5-4528-BB7B-B4DC6F04758B}" destId="{80BDBA8B-1B67-4F4A-BDBE-5585ADE69273}" srcOrd="10" destOrd="0" presId="urn:microsoft.com/office/officeart/2005/8/layout/list1"/>
    <dgm:cxn modelId="{2DDE9831-6B16-4617-9FA9-06C0A463B23B}" type="presParOf" srcId="{9DC9D345-4AF5-4528-BB7B-B4DC6F04758B}" destId="{4C3A11C3-B209-4030-A4AA-15ECEDB1FA08}" srcOrd="11" destOrd="0" presId="urn:microsoft.com/office/officeart/2005/8/layout/list1"/>
    <dgm:cxn modelId="{56A49D66-B6E6-40C8-8527-A2859FE07F81}" type="presParOf" srcId="{9DC9D345-4AF5-4528-BB7B-B4DC6F04758B}" destId="{9518589D-C96A-43C1-A090-AE8FCB00C475}" srcOrd="12" destOrd="0" presId="urn:microsoft.com/office/officeart/2005/8/layout/list1"/>
    <dgm:cxn modelId="{9227F3EF-F3D8-47C8-8FAD-093188A168F7}" type="presParOf" srcId="{9518589D-C96A-43C1-A090-AE8FCB00C475}" destId="{BBD82587-1D2F-4502-B31A-721A5523B935}" srcOrd="0" destOrd="0" presId="urn:microsoft.com/office/officeart/2005/8/layout/list1"/>
    <dgm:cxn modelId="{E6CBA831-4FA6-4E39-882B-5D379E12E288}" type="presParOf" srcId="{9518589D-C96A-43C1-A090-AE8FCB00C475}" destId="{E0829D13-A5DC-4EE0-8BDE-423A05CC90B5}" srcOrd="1" destOrd="0" presId="urn:microsoft.com/office/officeart/2005/8/layout/list1"/>
    <dgm:cxn modelId="{70B3DCAD-827A-47E2-87F4-877CA0A3BDED}" type="presParOf" srcId="{9DC9D345-4AF5-4528-BB7B-B4DC6F04758B}" destId="{1641BFBE-EB68-4333-9AF0-9F75F450F3ED}" srcOrd="13" destOrd="0" presId="urn:microsoft.com/office/officeart/2005/8/layout/list1"/>
    <dgm:cxn modelId="{18B691C0-967F-4BE6-BDA0-EA1B9E0A50C4}" type="presParOf" srcId="{9DC9D345-4AF5-4528-BB7B-B4DC6F04758B}" destId="{D459A31E-0DE2-467A-B102-847480A1360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B31E31-F650-48B2-8E07-535AD8DD13F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6371F9C0-A86A-4137-9B91-426ACFF1A14B}">
      <dgm:prSet phldrT="[Text]"/>
      <dgm:spPr/>
      <dgm:t>
        <a:bodyPr/>
        <a:lstStyle/>
        <a:p>
          <a:r>
            <a:rPr lang="en-US" dirty="0">
              <a:latin typeface="Algerian" panose="04020705040A02060702" pitchFamily="82" charset="0"/>
            </a:rPr>
            <a:t>TERIMA </a:t>
          </a:r>
          <a:r>
            <a:rPr lang="en-US" dirty="0" err="1">
              <a:latin typeface="Algerian" panose="04020705040A02060702" pitchFamily="82" charset="0"/>
            </a:rPr>
            <a:t>kASIH</a:t>
          </a:r>
          <a:endParaRPr lang="en-US" dirty="0">
            <a:latin typeface="Algerian" panose="04020705040A02060702" pitchFamily="82" charset="0"/>
          </a:endParaRPr>
        </a:p>
      </dgm:t>
    </dgm:pt>
    <dgm:pt modelId="{3B7984F7-FFA1-4D06-A344-11BF1922076B}" type="parTrans" cxnId="{79698F9C-C6D6-4814-B8E2-738752310DC3}">
      <dgm:prSet/>
      <dgm:spPr/>
      <dgm:t>
        <a:bodyPr/>
        <a:lstStyle/>
        <a:p>
          <a:endParaRPr lang="en-US"/>
        </a:p>
      </dgm:t>
    </dgm:pt>
    <dgm:pt modelId="{A90B1956-D50E-4D86-AF2F-722FAF661982}" type="sibTrans" cxnId="{79698F9C-C6D6-4814-B8E2-738752310DC3}">
      <dgm:prSet/>
      <dgm:spPr/>
      <dgm:t>
        <a:bodyPr/>
        <a:lstStyle/>
        <a:p>
          <a:endParaRPr lang="en-US"/>
        </a:p>
      </dgm:t>
    </dgm:pt>
    <dgm:pt modelId="{A7C0A084-A23D-40FA-B63D-E109E8517F1F}" type="pres">
      <dgm:prSet presAssocID="{92B31E31-F650-48B2-8E07-535AD8DD13F1}" presName="Name0" presStyleCnt="0">
        <dgm:presLayoutVars>
          <dgm:dir/>
          <dgm:resizeHandles val="exact"/>
        </dgm:presLayoutVars>
      </dgm:prSet>
      <dgm:spPr/>
    </dgm:pt>
    <dgm:pt modelId="{D74A8BD5-C224-46DC-A76E-FF036EFF41E6}" type="pres">
      <dgm:prSet presAssocID="{6371F9C0-A86A-4137-9B91-426ACFF1A14B}" presName="compNode" presStyleCnt="0"/>
      <dgm:spPr/>
    </dgm:pt>
    <dgm:pt modelId="{40D9D97D-B8BC-46AF-B576-69847E11F7CB}" type="pres">
      <dgm:prSet presAssocID="{6371F9C0-A86A-4137-9B91-426ACFF1A14B}" presName="pictRect" presStyleLbl="node1" presStyleIdx="0" presStyleCnt="1" custScaleX="192002" custScaleY="1311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ee the source image">
            <a:extLst>
              <a:ext uri="{FF2B5EF4-FFF2-40B4-BE49-F238E27FC236}">
                <a16:creationId xmlns:a16="http://schemas.microsoft.com/office/drawing/2014/main" id="{CDC2AA72-B8C6-465C-B5A4-B471D6392B36}"/>
              </a:ext>
            </a:extLst>
          </dgm14:cNvPr>
        </a:ext>
      </dgm:extLst>
    </dgm:pt>
    <dgm:pt modelId="{9744FBF2-A9B7-41D9-B86E-263D87C11265}" type="pres">
      <dgm:prSet presAssocID="{6371F9C0-A86A-4137-9B91-426ACFF1A14B}" presName="textRect" presStyleLbl="revTx" presStyleIdx="0" presStyleCnt="1" custScaleX="168549" custScaleY="98212" custLinFactNeighborY="-14985">
        <dgm:presLayoutVars>
          <dgm:bulletEnabled val="1"/>
        </dgm:presLayoutVars>
      </dgm:prSet>
      <dgm:spPr/>
    </dgm:pt>
  </dgm:ptLst>
  <dgm:cxnLst>
    <dgm:cxn modelId="{0D401A0B-2EB8-485B-9581-E7EAC0FEC9C3}" type="presOf" srcId="{6371F9C0-A86A-4137-9B91-426ACFF1A14B}" destId="{9744FBF2-A9B7-41D9-B86E-263D87C11265}" srcOrd="0" destOrd="0" presId="urn:microsoft.com/office/officeart/2005/8/layout/pList1"/>
    <dgm:cxn modelId="{19A66836-1F71-4B23-A533-B39459A41836}" type="presOf" srcId="{92B31E31-F650-48B2-8E07-535AD8DD13F1}" destId="{A7C0A084-A23D-40FA-B63D-E109E8517F1F}" srcOrd="0" destOrd="0" presId="urn:microsoft.com/office/officeart/2005/8/layout/pList1"/>
    <dgm:cxn modelId="{79698F9C-C6D6-4814-B8E2-738752310DC3}" srcId="{92B31E31-F650-48B2-8E07-535AD8DD13F1}" destId="{6371F9C0-A86A-4137-9B91-426ACFF1A14B}" srcOrd="0" destOrd="0" parTransId="{3B7984F7-FFA1-4D06-A344-11BF1922076B}" sibTransId="{A90B1956-D50E-4D86-AF2F-722FAF661982}"/>
    <dgm:cxn modelId="{5E874602-B8A2-4058-AE2F-842965B06C5B}" type="presParOf" srcId="{A7C0A084-A23D-40FA-B63D-E109E8517F1F}" destId="{D74A8BD5-C224-46DC-A76E-FF036EFF41E6}" srcOrd="0" destOrd="0" presId="urn:microsoft.com/office/officeart/2005/8/layout/pList1"/>
    <dgm:cxn modelId="{767F14DB-A2F8-47E1-9402-E06DACDC5EE6}" type="presParOf" srcId="{D74A8BD5-C224-46DC-A76E-FF036EFF41E6}" destId="{40D9D97D-B8BC-46AF-B576-69847E11F7CB}" srcOrd="0" destOrd="0" presId="urn:microsoft.com/office/officeart/2005/8/layout/pList1"/>
    <dgm:cxn modelId="{F4CBA914-B3AF-4D3B-9252-30817961388B}" type="presParOf" srcId="{D74A8BD5-C224-46DC-A76E-FF036EFF41E6}" destId="{9744FBF2-A9B7-41D9-B86E-263D87C1126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67A6A-54F3-45AD-BC87-3DDA1C247480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BBF37-E742-4331-A2B1-E2471AA75C90}">
      <dgm:prSet phldrT="[Text]"/>
      <dgm:spPr/>
      <dgm:t>
        <a:bodyPr/>
        <a:lstStyle/>
        <a:p>
          <a:r>
            <a:rPr lang="en-US" dirty="0"/>
            <a:t>ASMAH SUKARTA,S.ST.,</a:t>
          </a:r>
          <a:r>
            <a:rPr lang="en-US" dirty="0" err="1"/>
            <a:t>M.Kes</a:t>
          </a:r>
          <a:endParaRPr lang="en-US" dirty="0"/>
        </a:p>
      </dgm:t>
    </dgm:pt>
    <dgm:pt modelId="{2835AD82-E8A3-4FD1-B4B9-50136420BAC0}" type="parTrans" cxnId="{3AA32E24-70B4-4AA1-B172-722291658DA4}">
      <dgm:prSet/>
      <dgm:spPr/>
      <dgm:t>
        <a:bodyPr/>
        <a:lstStyle/>
        <a:p>
          <a:endParaRPr lang="en-US"/>
        </a:p>
      </dgm:t>
    </dgm:pt>
    <dgm:pt modelId="{12865047-583A-462D-85C5-336ED9604945}" type="sibTrans" cxnId="{3AA32E24-70B4-4AA1-B172-722291658DA4}">
      <dgm:prSet/>
      <dgm:spPr/>
      <dgm:t>
        <a:bodyPr/>
        <a:lstStyle/>
        <a:p>
          <a:endParaRPr lang="en-US"/>
        </a:p>
      </dgm:t>
    </dgm:pt>
    <dgm:pt modelId="{2FEE157D-DC9C-4C58-BEB6-911BD93AF39D}">
      <dgm:prSet phldrT="[Text]"/>
      <dgm:spPr/>
      <dgm:t>
        <a:bodyPr/>
        <a:lstStyle/>
        <a:p>
          <a:r>
            <a:rPr lang="en-US" dirty="0"/>
            <a:t>IBRAHIM,S.KO,MM</a:t>
          </a:r>
        </a:p>
      </dgm:t>
    </dgm:pt>
    <dgm:pt modelId="{ABD81D32-74FD-432D-8C10-A865148DA426}" type="parTrans" cxnId="{90BE3DE9-628A-4C17-93B1-151DF57253FF}">
      <dgm:prSet/>
      <dgm:spPr/>
      <dgm:t>
        <a:bodyPr/>
        <a:lstStyle/>
        <a:p>
          <a:endParaRPr lang="en-US"/>
        </a:p>
      </dgm:t>
    </dgm:pt>
    <dgm:pt modelId="{D775C4C2-7912-448A-AD74-FF4926AE0A95}" type="sibTrans" cxnId="{90BE3DE9-628A-4C17-93B1-151DF57253FF}">
      <dgm:prSet/>
      <dgm:spPr/>
      <dgm:t>
        <a:bodyPr/>
        <a:lstStyle/>
        <a:p>
          <a:endParaRPr lang="en-US"/>
        </a:p>
      </dgm:t>
    </dgm:pt>
    <dgm:pt modelId="{44F0C204-6AAE-4060-BCC7-603F9BC26B5B}" type="pres">
      <dgm:prSet presAssocID="{0D267A6A-54F3-45AD-BC87-3DDA1C247480}" presName="linear" presStyleCnt="0">
        <dgm:presLayoutVars>
          <dgm:dir/>
          <dgm:animLvl val="lvl"/>
          <dgm:resizeHandles val="exact"/>
        </dgm:presLayoutVars>
      </dgm:prSet>
      <dgm:spPr/>
    </dgm:pt>
    <dgm:pt modelId="{F60CAD3A-A344-4FF4-99E7-4BF86F3BED4A}" type="pres">
      <dgm:prSet presAssocID="{02ABBF37-E742-4331-A2B1-E2471AA75C90}" presName="parentLin" presStyleCnt="0"/>
      <dgm:spPr/>
    </dgm:pt>
    <dgm:pt modelId="{02440F45-660E-4612-BDCE-9200D8208486}" type="pres">
      <dgm:prSet presAssocID="{02ABBF37-E742-4331-A2B1-E2471AA75C90}" presName="parentLeftMargin" presStyleLbl="node1" presStyleIdx="0" presStyleCnt="2"/>
      <dgm:spPr/>
    </dgm:pt>
    <dgm:pt modelId="{E99B2842-B1B7-49BA-A6AB-0CB205CD0F06}" type="pres">
      <dgm:prSet presAssocID="{02ABBF37-E742-4331-A2B1-E2471AA75C90}" presName="parentText" presStyleLbl="node1" presStyleIdx="0" presStyleCnt="2" custLinFactX="131" custLinFactNeighborX="100000" custLinFactNeighborY="9633">
        <dgm:presLayoutVars>
          <dgm:chMax val="0"/>
          <dgm:bulletEnabled val="1"/>
        </dgm:presLayoutVars>
      </dgm:prSet>
      <dgm:spPr/>
    </dgm:pt>
    <dgm:pt modelId="{517A60AC-F4FC-4E82-A537-EE4550D1B6B6}" type="pres">
      <dgm:prSet presAssocID="{02ABBF37-E742-4331-A2B1-E2471AA75C90}" presName="negativeSpace" presStyleCnt="0"/>
      <dgm:spPr/>
    </dgm:pt>
    <dgm:pt modelId="{AA2C1096-08F9-4F51-96F1-58DAABAD005E}" type="pres">
      <dgm:prSet presAssocID="{02ABBF37-E742-4331-A2B1-E2471AA75C90}" presName="childText" presStyleLbl="conFgAcc1" presStyleIdx="0" presStyleCnt="2">
        <dgm:presLayoutVars>
          <dgm:bulletEnabled val="1"/>
        </dgm:presLayoutVars>
      </dgm:prSet>
      <dgm:spPr/>
    </dgm:pt>
    <dgm:pt modelId="{C9410609-562C-4BBE-93AB-0365058D34DB}" type="pres">
      <dgm:prSet presAssocID="{12865047-583A-462D-85C5-336ED9604945}" presName="spaceBetweenRectangles" presStyleCnt="0"/>
      <dgm:spPr/>
    </dgm:pt>
    <dgm:pt modelId="{7AA6572E-3F5E-429B-B470-A7EF26F3A679}" type="pres">
      <dgm:prSet presAssocID="{2FEE157D-DC9C-4C58-BEB6-911BD93AF39D}" presName="parentLin" presStyleCnt="0"/>
      <dgm:spPr/>
    </dgm:pt>
    <dgm:pt modelId="{C3F44B71-689A-4F9A-BE38-F3A365D1ABBE}" type="pres">
      <dgm:prSet presAssocID="{2FEE157D-DC9C-4C58-BEB6-911BD93AF39D}" presName="parentLeftMargin" presStyleLbl="node1" presStyleIdx="0" presStyleCnt="2"/>
      <dgm:spPr/>
    </dgm:pt>
    <dgm:pt modelId="{C700AB5E-E686-49C4-ACE3-B6E07B7A6EC4}" type="pres">
      <dgm:prSet presAssocID="{2FEE157D-DC9C-4C58-BEB6-911BD93AF3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4AEAADE-3345-4F12-8A90-310D73FB6C80}" type="pres">
      <dgm:prSet presAssocID="{2FEE157D-DC9C-4C58-BEB6-911BD93AF39D}" presName="negativeSpace" presStyleCnt="0"/>
      <dgm:spPr/>
    </dgm:pt>
    <dgm:pt modelId="{994F5243-CC64-4C41-BC26-404CE8B0B8DB}" type="pres">
      <dgm:prSet presAssocID="{2FEE157D-DC9C-4C58-BEB6-911BD93AF3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91FE07-25E8-4658-81F9-F74B2FAACBE2}" type="presOf" srcId="{2FEE157D-DC9C-4C58-BEB6-911BD93AF39D}" destId="{C3F44B71-689A-4F9A-BE38-F3A365D1ABBE}" srcOrd="0" destOrd="0" presId="urn:microsoft.com/office/officeart/2005/8/layout/list1"/>
    <dgm:cxn modelId="{A70F7616-A0DB-40C5-9CF7-6774F9507813}" type="presOf" srcId="{02ABBF37-E742-4331-A2B1-E2471AA75C90}" destId="{E99B2842-B1B7-49BA-A6AB-0CB205CD0F06}" srcOrd="1" destOrd="0" presId="urn:microsoft.com/office/officeart/2005/8/layout/list1"/>
    <dgm:cxn modelId="{3AA32E24-70B4-4AA1-B172-722291658DA4}" srcId="{0D267A6A-54F3-45AD-BC87-3DDA1C247480}" destId="{02ABBF37-E742-4331-A2B1-E2471AA75C90}" srcOrd="0" destOrd="0" parTransId="{2835AD82-E8A3-4FD1-B4B9-50136420BAC0}" sibTransId="{12865047-583A-462D-85C5-336ED9604945}"/>
    <dgm:cxn modelId="{70703831-B0BF-4B51-B7FB-9627D73AE255}" type="presOf" srcId="{02ABBF37-E742-4331-A2B1-E2471AA75C90}" destId="{02440F45-660E-4612-BDCE-9200D8208486}" srcOrd="0" destOrd="0" presId="urn:microsoft.com/office/officeart/2005/8/layout/list1"/>
    <dgm:cxn modelId="{8D5BF376-E0E9-45A1-9749-7D96E7CA7988}" type="presOf" srcId="{0D267A6A-54F3-45AD-BC87-3DDA1C247480}" destId="{44F0C204-6AAE-4060-BCC7-603F9BC26B5B}" srcOrd="0" destOrd="0" presId="urn:microsoft.com/office/officeart/2005/8/layout/list1"/>
    <dgm:cxn modelId="{526A4E88-F0BB-41A6-BCEA-E40255584C49}" type="presOf" srcId="{2FEE157D-DC9C-4C58-BEB6-911BD93AF39D}" destId="{C700AB5E-E686-49C4-ACE3-B6E07B7A6EC4}" srcOrd="1" destOrd="0" presId="urn:microsoft.com/office/officeart/2005/8/layout/list1"/>
    <dgm:cxn modelId="{90BE3DE9-628A-4C17-93B1-151DF57253FF}" srcId="{0D267A6A-54F3-45AD-BC87-3DDA1C247480}" destId="{2FEE157D-DC9C-4C58-BEB6-911BD93AF39D}" srcOrd="1" destOrd="0" parTransId="{ABD81D32-74FD-432D-8C10-A865148DA426}" sibTransId="{D775C4C2-7912-448A-AD74-FF4926AE0A95}"/>
    <dgm:cxn modelId="{D99547D5-5920-47BB-81E1-60A5A92DEEFB}" type="presParOf" srcId="{44F0C204-6AAE-4060-BCC7-603F9BC26B5B}" destId="{F60CAD3A-A344-4FF4-99E7-4BF86F3BED4A}" srcOrd="0" destOrd="0" presId="urn:microsoft.com/office/officeart/2005/8/layout/list1"/>
    <dgm:cxn modelId="{567E13BC-6B4D-4693-AD69-EAEBB9D009E9}" type="presParOf" srcId="{F60CAD3A-A344-4FF4-99E7-4BF86F3BED4A}" destId="{02440F45-660E-4612-BDCE-9200D8208486}" srcOrd="0" destOrd="0" presId="urn:microsoft.com/office/officeart/2005/8/layout/list1"/>
    <dgm:cxn modelId="{4DAF1CC5-CC4E-44DD-BFE2-E93B9427E287}" type="presParOf" srcId="{F60CAD3A-A344-4FF4-99E7-4BF86F3BED4A}" destId="{E99B2842-B1B7-49BA-A6AB-0CB205CD0F06}" srcOrd="1" destOrd="0" presId="urn:microsoft.com/office/officeart/2005/8/layout/list1"/>
    <dgm:cxn modelId="{9A125B2C-6B9E-4793-8C04-B330F13715D6}" type="presParOf" srcId="{44F0C204-6AAE-4060-BCC7-603F9BC26B5B}" destId="{517A60AC-F4FC-4E82-A537-EE4550D1B6B6}" srcOrd="1" destOrd="0" presId="urn:microsoft.com/office/officeart/2005/8/layout/list1"/>
    <dgm:cxn modelId="{FA623ECE-5BB3-4F54-A6A7-8331745C9C42}" type="presParOf" srcId="{44F0C204-6AAE-4060-BCC7-603F9BC26B5B}" destId="{AA2C1096-08F9-4F51-96F1-58DAABAD005E}" srcOrd="2" destOrd="0" presId="urn:microsoft.com/office/officeart/2005/8/layout/list1"/>
    <dgm:cxn modelId="{7C4A9FEF-ECD1-486B-B04D-06D856A4337F}" type="presParOf" srcId="{44F0C204-6AAE-4060-BCC7-603F9BC26B5B}" destId="{C9410609-562C-4BBE-93AB-0365058D34DB}" srcOrd="3" destOrd="0" presId="urn:microsoft.com/office/officeart/2005/8/layout/list1"/>
    <dgm:cxn modelId="{7FB3E02A-D7AD-43AF-8F17-AFF76CFE3404}" type="presParOf" srcId="{44F0C204-6AAE-4060-BCC7-603F9BC26B5B}" destId="{7AA6572E-3F5E-429B-B470-A7EF26F3A679}" srcOrd="4" destOrd="0" presId="urn:microsoft.com/office/officeart/2005/8/layout/list1"/>
    <dgm:cxn modelId="{7D42BF77-10A4-4BAE-9619-7B48404F360A}" type="presParOf" srcId="{7AA6572E-3F5E-429B-B470-A7EF26F3A679}" destId="{C3F44B71-689A-4F9A-BE38-F3A365D1ABBE}" srcOrd="0" destOrd="0" presId="urn:microsoft.com/office/officeart/2005/8/layout/list1"/>
    <dgm:cxn modelId="{5153AC89-8F54-4FB5-8C5C-35A428ABF96C}" type="presParOf" srcId="{7AA6572E-3F5E-429B-B470-A7EF26F3A679}" destId="{C700AB5E-E686-49C4-ACE3-B6E07B7A6EC4}" srcOrd="1" destOrd="0" presId="urn:microsoft.com/office/officeart/2005/8/layout/list1"/>
    <dgm:cxn modelId="{7A2B7F8D-6432-4EAE-BBCA-15B225129756}" type="presParOf" srcId="{44F0C204-6AAE-4060-BCC7-603F9BC26B5B}" destId="{54AEAADE-3345-4F12-8A90-310D73FB6C80}" srcOrd="5" destOrd="0" presId="urn:microsoft.com/office/officeart/2005/8/layout/list1"/>
    <dgm:cxn modelId="{592132D1-86E0-4413-88B9-0550D592DBD1}" type="presParOf" srcId="{44F0C204-6AAE-4060-BCC7-603F9BC26B5B}" destId="{994F5243-CC64-4C41-BC26-404CE8B0B8D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9B982-9262-4ED7-A5F1-619D29634F03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45EE08-7365-47A8-A57A-DD4D17C9B522}">
      <dgm:prSet phldrT="[Text]"/>
      <dgm:spPr/>
      <dgm:t>
        <a:bodyPr/>
        <a:lstStyle/>
        <a:p>
          <a:r>
            <a:rPr lang="en-US" dirty="0"/>
            <a:t>H : HADIR</a:t>
          </a:r>
        </a:p>
      </dgm:t>
    </dgm:pt>
    <dgm:pt modelId="{1FF25538-B52C-4392-BD87-FBB25C240D9D}" type="parTrans" cxnId="{80D9DA29-F1F1-4125-AD69-86EF9E543912}">
      <dgm:prSet/>
      <dgm:spPr/>
      <dgm:t>
        <a:bodyPr/>
        <a:lstStyle/>
        <a:p>
          <a:endParaRPr lang="en-US"/>
        </a:p>
      </dgm:t>
    </dgm:pt>
    <dgm:pt modelId="{CEF9EEAD-E5DB-4326-8C32-549B2761902A}" type="sibTrans" cxnId="{80D9DA29-F1F1-4125-AD69-86EF9E543912}">
      <dgm:prSet/>
      <dgm:spPr/>
      <dgm:t>
        <a:bodyPr/>
        <a:lstStyle/>
        <a:p>
          <a:endParaRPr lang="en-US"/>
        </a:p>
      </dgm:t>
    </dgm:pt>
    <dgm:pt modelId="{C381FB33-9513-4B6C-8266-32230493F76F}">
      <dgm:prSet phldrT="[Text]"/>
      <dgm:spPr/>
      <dgm:t>
        <a:bodyPr/>
        <a:lstStyle/>
        <a:p>
          <a:r>
            <a:rPr lang="en-US" dirty="0"/>
            <a:t>DISPENSASI</a:t>
          </a:r>
        </a:p>
      </dgm:t>
    </dgm:pt>
    <dgm:pt modelId="{77F3E4F3-5047-4B06-A868-40793F183545}" type="parTrans" cxnId="{26A65A7C-6028-4390-9521-B0CF7772D3EF}">
      <dgm:prSet/>
      <dgm:spPr/>
      <dgm:t>
        <a:bodyPr/>
        <a:lstStyle/>
        <a:p>
          <a:endParaRPr lang="en-US"/>
        </a:p>
      </dgm:t>
    </dgm:pt>
    <dgm:pt modelId="{36CF6C6C-A36F-41A8-9A69-003EAF8B0090}" type="sibTrans" cxnId="{26A65A7C-6028-4390-9521-B0CF7772D3EF}">
      <dgm:prSet/>
      <dgm:spPr/>
      <dgm:t>
        <a:bodyPr/>
        <a:lstStyle/>
        <a:p>
          <a:endParaRPr lang="en-US"/>
        </a:p>
      </dgm:t>
    </dgm:pt>
    <dgm:pt modelId="{808F8C2C-41BA-45E2-80F2-B5E37B04CDF2}">
      <dgm:prSet phldrT="[Text]"/>
      <dgm:spPr/>
      <dgm:t>
        <a:bodyPr/>
        <a:lstStyle/>
        <a:p>
          <a:r>
            <a:rPr lang="en-US" dirty="0"/>
            <a:t>IZIN</a:t>
          </a:r>
        </a:p>
      </dgm:t>
    </dgm:pt>
    <dgm:pt modelId="{02264E61-24E1-4142-9D1B-A1E538FD6780}" type="parTrans" cxnId="{1C5EA159-3721-43E7-9AAE-7B647EC1EFC9}">
      <dgm:prSet/>
      <dgm:spPr/>
      <dgm:t>
        <a:bodyPr/>
        <a:lstStyle/>
        <a:p>
          <a:endParaRPr lang="en-US"/>
        </a:p>
      </dgm:t>
    </dgm:pt>
    <dgm:pt modelId="{673B9ABA-E8FC-408B-A708-5969B0551FBD}" type="sibTrans" cxnId="{1C5EA159-3721-43E7-9AAE-7B647EC1EFC9}">
      <dgm:prSet/>
      <dgm:spPr/>
      <dgm:t>
        <a:bodyPr/>
        <a:lstStyle/>
        <a:p>
          <a:endParaRPr lang="en-US"/>
        </a:p>
      </dgm:t>
    </dgm:pt>
    <dgm:pt modelId="{47182E77-E407-4ADA-8AC5-41339AE1F62D}" type="pres">
      <dgm:prSet presAssocID="{8FA9B982-9262-4ED7-A5F1-619D29634F03}" presName="outerComposite" presStyleCnt="0">
        <dgm:presLayoutVars>
          <dgm:chMax val="5"/>
          <dgm:dir/>
          <dgm:resizeHandles val="exact"/>
        </dgm:presLayoutVars>
      </dgm:prSet>
      <dgm:spPr/>
    </dgm:pt>
    <dgm:pt modelId="{E493869E-E3F6-4C22-B427-8AAEC9BAB25C}" type="pres">
      <dgm:prSet presAssocID="{8FA9B982-9262-4ED7-A5F1-619D29634F03}" presName="dummyMaxCanvas" presStyleCnt="0">
        <dgm:presLayoutVars/>
      </dgm:prSet>
      <dgm:spPr/>
    </dgm:pt>
    <dgm:pt modelId="{C2622FB6-E8AA-483F-9CFE-4E675A0B393C}" type="pres">
      <dgm:prSet presAssocID="{8FA9B982-9262-4ED7-A5F1-619D29634F03}" presName="ThreeNodes_1" presStyleLbl="node1" presStyleIdx="0" presStyleCnt="3" custAng="0" custScaleY="61868">
        <dgm:presLayoutVars>
          <dgm:bulletEnabled val="1"/>
        </dgm:presLayoutVars>
      </dgm:prSet>
      <dgm:spPr/>
    </dgm:pt>
    <dgm:pt modelId="{1A80A399-5A94-440F-A244-C0646A418B22}" type="pres">
      <dgm:prSet presAssocID="{8FA9B982-9262-4ED7-A5F1-619D29634F03}" presName="ThreeNodes_2" presStyleLbl="node1" presStyleIdx="1" presStyleCnt="3">
        <dgm:presLayoutVars>
          <dgm:bulletEnabled val="1"/>
        </dgm:presLayoutVars>
      </dgm:prSet>
      <dgm:spPr/>
    </dgm:pt>
    <dgm:pt modelId="{0D0502F4-5494-40E5-8B0B-3C48C5F13B91}" type="pres">
      <dgm:prSet presAssocID="{8FA9B982-9262-4ED7-A5F1-619D29634F03}" presName="ThreeNodes_3" presStyleLbl="node1" presStyleIdx="2" presStyleCnt="3">
        <dgm:presLayoutVars>
          <dgm:bulletEnabled val="1"/>
        </dgm:presLayoutVars>
      </dgm:prSet>
      <dgm:spPr/>
    </dgm:pt>
    <dgm:pt modelId="{C41EADFC-17F7-407E-9A93-E7EAA74922E7}" type="pres">
      <dgm:prSet presAssocID="{8FA9B982-9262-4ED7-A5F1-619D29634F03}" presName="ThreeConn_1-2" presStyleLbl="fgAccFollowNode1" presStyleIdx="0" presStyleCnt="2">
        <dgm:presLayoutVars>
          <dgm:bulletEnabled val="1"/>
        </dgm:presLayoutVars>
      </dgm:prSet>
      <dgm:spPr/>
    </dgm:pt>
    <dgm:pt modelId="{03679AD7-66B3-4E7E-8779-6C9B450EDF5D}" type="pres">
      <dgm:prSet presAssocID="{8FA9B982-9262-4ED7-A5F1-619D29634F03}" presName="ThreeConn_2-3" presStyleLbl="fgAccFollowNode1" presStyleIdx="1" presStyleCnt="2">
        <dgm:presLayoutVars>
          <dgm:bulletEnabled val="1"/>
        </dgm:presLayoutVars>
      </dgm:prSet>
      <dgm:spPr/>
    </dgm:pt>
    <dgm:pt modelId="{A9C93BDA-8B4E-42E2-83C6-040942D2D412}" type="pres">
      <dgm:prSet presAssocID="{8FA9B982-9262-4ED7-A5F1-619D29634F03}" presName="ThreeNodes_1_text" presStyleLbl="node1" presStyleIdx="2" presStyleCnt="3">
        <dgm:presLayoutVars>
          <dgm:bulletEnabled val="1"/>
        </dgm:presLayoutVars>
      </dgm:prSet>
      <dgm:spPr/>
    </dgm:pt>
    <dgm:pt modelId="{657B9848-CAAB-48BB-AD3F-8D2F21DDE563}" type="pres">
      <dgm:prSet presAssocID="{8FA9B982-9262-4ED7-A5F1-619D29634F03}" presName="ThreeNodes_2_text" presStyleLbl="node1" presStyleIdx="2" presStyleCnt="3">
        <dgm:presLayoutVars>
          <dgm:bulletEnabled val="1"/>
        </dgm:presLayoutVars>
      </dgm:prSet>
      <dgm:spPr/>
    </dgm:pt>
    <dgm:pt modelId="{2E483525-0519-4CA2-9202-1C733EFD3E51}" type="pres">
      <dgm:prSet presAssocID="{8FA9B982-9262-4ED7-A5F1-619D29634F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60DC801-70D2-4511-9D6D-49FED5C4FD58}" type="presOf" srcId="{C381FB33-9513-4B6C-8266-32230493F76F}" destId="{657B9848-CAAB-48BB-AD3F-8D2F21DDE563}" srcOrd="1" destOrd="0" presId="urn:microsoft.com/office/officeart/2005/8/layout/vProcess5"/>
    <dgm:cxn modelId="{40D5D809-08F0-47EE-9E3C-4C830A868A57}" type="presOf" srcId="{36CF6C6C-A36F-41A8-9A69-003EAF8B0090}" destId="{03679AD7-66B3-4E7E-8779-6C9B450EDF5D}" srcOrd="0" destOrd="0" presId="urn:microsoft.com/office/officeart/2005/8/layout/vProcess5"/>
    <dgm:cxn modelId="{80D9DA29-F1F1-4125-AD69-86EF9E543912}" srcId="{8FA9B982-9262-4ED7-A5F1-619D29634F03}" destId="{D645EE08-7365-47A8-A57A-DD4D17C9B522}" srcOrd="0" destOrd="0" parTransId="{1FF25538-B52C-4392-BD87-FBB25C240D9D}" sibTransId="{CEF9EEAD-E5DB-4326-8C32-549B2761902A}"/>
    <dgm:cxn modelId="{2742282C-1C61-4EE0-A128-0B29638D82BF}" type="presOf" srcId="{8FA9B982-9262-4ED7-A5F1-619D29634F03}" destId="{47182E77-E407-4ADA-8AC5-41339AE1F62D}" srcOrd="0" destOrd="0" presId="urn:microsoft.com/office/officeart/2005/8/layout/vProcess5"/>
    <dgm:cxn modelId="{427BCA5D-77FA-4F19-BE1F-2311477B3214}" type="presOf" srcId="{808F8C2C-41BA-45E2-80F2-B5E37B04CDF2}" destId="{0D0502F4-5494-40E5-8B0B-3C48C5F13B91}" srcOrd="0" destOrd="0" presId="urn:microsoft.com/office/officeart/2005/8/layout/vProcess5"/>
    <dgm:cxn modelId="{1C5EA159-3721-43E7-9AAE-7B647EC1EFC9}" srcId="{8FA9B982-9262-4ED7-A5F1-619D29634F03}" destId="{808F8C2C-41BA-45E2-80F2-B5E37B04CDF2}" srcOrd="2" destOrd="0" parTransId="{02264E61-24E1-4142-9D1B-A1E538FD6780}" sibTransId="{673B9ABA-E8FC-408B-A708-5969B0551FBD}"/>
    <dgm:cxn modelId="{26A65A7C-6028-4390-9521-B0CF7772D3EF}" srcId="{8FA9B982-9262-4ED7-A5F1-619D29634F03}" destId="{C381FB33-9513-4B6C-8266-32230493F76F}" srcOrd="1" destOrd="0" parTransId="{77F3E4F3-5047-4B06-A868-40793F183545}" sibTransId="{36CF6C6C-A36F-41A8-9A69-003EAF8B0090}"/>
    <dgm:cxn modelId="{ADE7FDAD-4429-47C4-BF46-13AF74B199D3}" type="presOf" srcId="{C381FB33-9513-4B6C-8266-32230493F76F}" destId="{1A80A399-5A94-440F-A244-C0646A418B22}" srcOrd="0" destOrd="0" presId="urn:microsoft.com/office/officeart/2005/8/layout/vProcess5"/>
    <dgm:cxn modelId="{6C8849CB-86E1-49B3-ABC2-5446E27D2DFA}" type="presOf" srcId="{D645EE08-7365-47A8-A57A-DD4D17C9B522}" destId="{A9C93BDA-8B4E-42E2-83C6-040942D2D412}" srcOrd="1" destOrd="0" presId="urn:microsoft.com/office/officeart/2005/8/layout/vProcess5"/>
    <dgm:cxn modelId="{7CFD92CD-DEAB-4981-AA18-D3E626B3E8BD}" type="presOf" srcId="{D645EE08-7365-47A8-A57A-DD4D17C9B522}" destId="{C2622FB6-E8AA-483F-9CFE-4E675A0B393C}" srcOrd="0" destOrd="0" presId="urn:microsoft.com/office/officeart/2005/8/layout/vProcess5"/>
    <dgm:cxn modelId="{1F6AC5E2-A769-4C76-AFE1-115B0C0396DD}" type="presOf" srcId="{CEF9EEAD-E5DB-4326-8C32-549B2761902A}" destId="{C41EADFC-17F7-407E-9A93-E7EAA74922E7}" srcOrd="0" destOrd="0" presId="urn:microsoft.com/office/officeart/2005/8/layout/vProcess5"/>
    <dgm:cxn modelId="{3A4A15FB-F272-4525-A3D6-9231BA9A0E5F}" type="presOf" srcId="{808F8C2C-41BA-45E2-80F2-B5E37B04CDF2}" destId="{2E483525-0519-4CA2-9202-1C733EFD3E51}" srcOrd="1" destOrd="0" presId="urn:microsoft.com/office/officeart/2005/8/layout/vProcess5"/>
    <dgm:cxn modelId="{FF269939-0C5B-43B7-B1EF-EDABC8213EDE}" type="presParOf" srcId="{47182E77-E407-4ADA-8AC5-41339AE1F62D}" destId="{E493869E-E3F6-4C22-B427-8AAEC9BAB25C}" srcOrd="0" destOrd="0" presId="urn:microsoft.com/office/officeart/2005/8/layout/vProcess5"/>
    <dgm:cxn modelId="{F0C2B346-1906-4B04-92F0-57300D2E988A}" type="presParOf" srcId="{47182E77-E407-4ADA-8AC5-41339AE1F62D}" destId="{C2622FB6-E8AA-483F-9CFE-4E675A0B393C}" srcOrd="1" destOrd="0" presId="urn:microsoft.com/office/officeart/2005/8/layout/vProcess5"/>
    <dgm:cxn modelId="{EB491FA4-E0DC-4456-831E-A8500964CE7F}" type="presParOf" srcId="{47182E77-E407-4ADA-8AC5-41339AE1F62D}" destId="{1A80A399-5A94-440F-A244-C0646A418B22}" srcOrd="2" destOrd="0" presId="urn:microsoft.com/office/officeart/2005/8/layout/vProcess5"/>
    <dgm:cxn modelId="{A67EA4E0-2AF4-4267-AB42-F5A75324E35B}" type="presParOf" srcId="{47182E77-E407-4ADA-8AC5-41339AE1F62D}" destId="{0D0502F4-5494-40E5-8B0B-3C48C5F13B91}" srcOrd="3" destOrd="0" presId="urn:microsoft.com/office/officeart/2005/8/layout/vProcess5"/>
    <dgm:cxn modelId="{896C6FEA-3D9D-4FF1-87C7-BBF5BC42841D}" type="presParOf" srcId="{47182E77-E407-4ADA-8AC5-41339AE1F62D}" destId="{C41EADFC-17F7-407E-9A93-E7EAA74922E7}" srcOrd="4" destOrd="0" presId="urn:microsoft.com/office/officeart/2005/8/layout/vProcess5"/>
    <dgm:cxn modelId="{A46EE6D4-5657-447B-A802-E1D14946721D}" type="presParOf" srcId="{47182E77-E407-4ADA-8AC5-41339AE1F62D}" destId="{03679AD7-66B3-4E7E-8779-6C9B450EDF5D}" srcOrd="5" destOrd="0" presId="urn:microsoft.com/office/officeart/2005/8/layout/vProcess5"/>
    <dgm:cxn modelId="{2A131944-3E8A-4D56-A83F-C7E3233F16D3}" type="presParOf" srcId="{47182E77-E407-4ADA-8AC5-41339AE1F62D}" destId="{A9C93BDA-8B4E-42E2-83C6-040942D2D412}" srcOrd="6" destOrd="0" presId="urn:microsoft.com/office/officeart/2005/8/layout/vProcess5"/>
    <dgm:cxn modelId="{CB89E036-1880-465E-9A0A-B0D9B1D9CB52}" type="presParOf" srcId="{47182E77-E407-4ADA-8AC5-41339AE1F62D}" destId="{657B9848-CAAB-48BB-AD3F-8D2F21DDE563}" srcOrd="7" destOrd="0" presId="urn:microsoft.com/office/officeart/2005/8/layout/vProcess5"/>
    <dgm:cxn modelId="{C0806477-F7D0-4469-AD5C-A6BCA6434415}" type="presParOf" srcId="{47182E77-E407-4ADA-8AC5-41339AE1F62D}" destId="{2E483525-0519-4CA2-9202-1C733EFD3E5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558B4-2473-4E33-BC07-3C619D2C08E0}" type="doc">
      <dgm:prSet loTypeId="urn:microsoft.com/office/officeart/2005/8/layout/process2" loCatId="process" qsTypeId="urn:microsoft.com/office/officeart/2009/2/quickstyle/3d8" qsCatId="3D" csTypeId="urn:microsoft.com/office/officeart/2005/8/colors/colorful1" csCatId="colorful" phldr="1"/>
      <dgm:spPr/>
    </dgm:pt>
    <dgm:pt modelId="{D92433CB-B0DB-4F24-A94F-8DC3AC674728}">
      <dgm:prSet phldrT="[Text]"/>
      <dgm:spPr/>
      <dgm:t>
        <a:bodyPr/>
        <a:lstStyle/>
        <a:p>
          <a:r>
            <a:rPr lang="en-US" dirty="0"/>
            <a:t>16 </a:t>
          </a:r>
        </a:p>
      </dgm:t>
    </dgm:pt>
    <dgm:pt modelId="{437B3784-17A1-431C-AAC2-354F4BAF3869}" type="parTrans" cxnId="{2009834C-B151-44C2-B067-FF42CACEE798}">
      <dgm:prSet/>
      <dgm:spPr/>
      <dgm:t>
        <a:bodyPr/>
        <a:lstStyle/>
        <a:p>
          <a:endParaRPr lang="en-US"/>
        </a:p>
      </dgm:t>
    </dgm:pt>
    <dgm:pt modelId="{C5EEF25F-1A49-4719-9E1F-006534CD7ED2}" type="sibTrans" cxnId="{2009834C-B151-44C2-B067-FF42CACEE798}">
      <dgm:prSet/>
      <dgm:spPr/>
      <dgm:t>
        <a:bodyPr/>
        <a:lstStyle/>
        <a:p>
          <a:endParaRPr lang="en-US"/>
        </a:p>
      </dgm:t>
    </dgm:pt>
    <dgm:pt modelId="{8ED4E404-854D-481E-AC3D-CA94E692AC94}">
      <dgm:prSet phldrT="[Text]"/>
      <dgm:spPr/>
      <dgm:t>
        <a:bodyPr/>
        <a:lstStyle/>
        <a:p>
          <a:r>
            <a:rPr lang="en-US" dirty="0"/>
            <a:t>UTS</a:t>
          </a:r>
        </a:p>
      </dgm:t>
    </dgm:pt>
    <dgm:pt modelId="{C1332CFC-EF2A-468F-BF46-B39578AE3F3B}" type="parTrans" cxnId="{67216F73-C998-4912-AAEF-563EE6CE88F2}">
      <dgm:prSet/>
      <dgm:spPr/>
      <dgm:t>
        <a:bodyPr/>
        <a:lstStyle/>
        <a:p>
          <a:endParaRPr lang="en-US"/>
        </a:p>
      </dgm:t>
    </dgm:pt>
    <dgm:pt modelId="{D0FCDD73-EC05-4C4E-9B11-525CBC653596}" type="sibTrans" cxnId="{67216F73-C998-4912-AAEF-563EE6CE88F2}">
      <dgm:prSet/>
      <dgm:spPr/>
      <dgm:t>
        <a:bodyPr/>
        <a:lstStyle/>
        <a:p>
          <a:endParaRPr lang="en-US"/>
        </a:p>
      </dgm:t>
    </dgm:pt>
    <dgm:pt modelId="{74482CEA-E902-4B4D-963F-2985D47F4D3E}">
      <dgm:prSet phldrT="[Text]"/>
      <dgm:spPr/>
      <dgm:t>
        <a:bodyPr/>
        <a:lstStyle/>
        <a:p>
          <a:r>
            <a:rPr lang="en-US" dirty="0"/>
            <a:t>UAS</a:t>
          </a:r>
        </a:p>
      </dgm:t>
    </dgm:pt>
    <dgm:pt modelId="{4BCC2530-4921-45D8-BB04-69705E37D324}" type="parTrans" cxnId="{350C69BC-9C25-494F-B110-7EFAB2607BB3}">
      <dgm:prSet/>
      <dgm:spPr/>
      <dgm:t>
        <a:bodyPr/>
        <a:lstStyle/>
        <a:p>
          <a:endParaRPr lang="en-US"/>
        </a:p>
      </dgm:t>
    </dgm:pt>
    <dgm:pt modelId="{389266B0-FA1F-46C5-9D18-B7BEEAADB4EE}" type="sibTrans" cxnId="{350C69BC-9C25-494F-B110-7EFAB2607BB3}">
      <dgm:prSet/>
      <dgm:spPr/>
      <dgm:t>
        <a:bodyPr/>
        <a:lstStyle/>
        <a:p>
          <a:endParaRPr lang="en-US"/>
        </a:p>
      </dgm:t>
    </dgm:pt>
    <dgm:pt modelId="{DB5F9CF8-D0F3-4E08-84F8-3B58D2DA81CD}" type="pres">
      <dgm:prSet presAssocID="{C60558B4-2473-4E33-BC07-3C619D2C08E0}" presName="linearFlow" presStyleCnt="0">
        <dgm:presLayoutVars>
          <dgm:resizeHandles val="exact"/>
        </dgm:presLayoutVars>
      </dgm:prSet>
      <dgm:spPr/>
    </dgm:pt>
    <dgm:pt modelId="{B397538E-A7D5-4E7C-ACC7-6AC93E66103D}" type="pres">
      <dgm:prSet presAssocID="{D92433CB-B0DB-4F24-A94F-8DC3AC674728}" presName="node" presStyleLbl="node1" presStyleIdx="0" presStyleCnt="3">
        <dgm:presLayoutVars>
          <dgm:bulletEnabled val="1"/>
        </dgm:presLayoutVars>
      </dgm:prSet>
      <dgm:spPr/>
    </dgm:pt>
    <dgm:pt modelId="{A19E9D8C-5051-4F9A-A0DB-BE6DFBC7FEB1}" type="pres">
      <dgm:prSet presAssocID="{C5EEF25F-1A49-4719-9E1F-006534CD7ED2}" presName="sibTrans" presStyleLbl="sibTrans2D1" presStyleIdx="0" presStyleCnt="2"/>
      <dgm:spPr/>
    </dgm:pt>
    <dgm:pt modelId="{ADC53DFC-4654-4A4D-A771-C1AB109E610E}" type="pres">
      <dgm:prSet presAssocID="{C5EEF25F-1A49-4719-9E1F-006534CD7ED2}" presName="connectorText" presStyleLbl="sibTrans2D1" presStyleIdx="0" presStyleCnt="2"/>
      <dgm:spPr/>
    </dgm:pt>
    <dgm:pt modelId="{D4C14298-E558-43B7-8DA2-C74465541DA1}" type="pres">
      <dgm:prSet presAssocID="{8ED4E404-854D-481E-AC3D-CA94E692AC94}" presName="node" presStyleLbl="node1" presStyleIdx="1" presStyleCnt="3">
        <dgm:presLayoutVars>
          <dgm:bulletEnabled val="1"/>
        </dgm:presLayoutVars>
      </dgm:prSet>
      <dgm:spPr/>
    </dgm:pt>
    <dgm:pt modelId="{43E73B22-045F-4E0C-9D6F-8976C6EC079E}" type="pres">
      <dgm:prSet presAssocID="{D0FCDD73-EC05-4C4E-9B11-525CBC653596}" presName="sibTrans" presStyleLbl="sibTrans2D1" presStyleIdx="1" presStyleCnt="2"/>
      <dgm:spPr/>
    </dgm:pt>
    <dgm:pt modelId="{18146CD5-00A7-4653-901E-080CEED00B6F}" type="pres">
      <dgm:prSet presAssocID="{D0FCDD73-EC05-4C4E-9B11-525CBC653596}" presName="connectorText" presStyleLbl="sibTrans2D1" presStyleIdx="1" presStyleCnt="2"/>
      <dgm:spPr/>
    </dgm:pt>
    <dgm:pt modelId="{2B7001FD-F1CC-43F3-BCC9-C5C7AF07A3C5}" type="pres">
      <dgm:prSet presAssocID="{74482CEA-E902-4B4D-963F-2985D47F4D3E}" presName="node" presStyleLbl="node1" presStyleIdx="2" presStyleCnt="3">
        <dgm:presLayoutVars>
          <dgm:bulletEnabled val="1"/>
        </dgm:presLayoutVars>
      </dgm:prSet>
      <dgm:spPr/>
    </dgm:pt>
  </dgm:ptLst>
  <dgm:cxnLst>
    <dgm:cxn modelId="{CE34FE29-2484-4877-B1F1-F5E5EC68B217}" type="presOf" srcId="{D92433CB-B0DB-4F24-A94F-8DC3AC674728}" destId="{B397538E-A7D5-4E7C-ACC7-6AC93E66103D}" srcOrd="0" destOrd="0" presId="urn:microsoft.com/office/officeart/2005/8/layout/process2"/>
    <dgm:cxn modelId="{DEB2C830-84CE-4441-8755-F171450D166B}" type="presOf" srcId="{8ED4E404-854D-481E-AC3D-CA94E692AC94}" destId="{D4C14298-E558-43B7-8DA2-C74465541DA1}" srcOrd="0" destOrd="0" presId="urn:microsoft.com/office/officeart/2005/8/layout/process2"/>
    <dgm:cxn modelId="{269A7C31-0879-4513-A410-70CADB104F31}" type="presOf" srcId="{74482CEA-E902-4B4D-963F-2985D47F4D3E}" destId="{2B7001FD-F1CC-43F3-BCC9-C5C7AF07A3C5}" srcOrd="0" destOrd="0" presId="urn:microsoft.com/office/officeart/2005/8/layout/process2"/>
    <dgm:cxn modelId="{2009834C-B151-44C2-B067-FF42CACEE798}" srcId="{C60558B4-2473-4E33-BC07-3C619D2C08E0}" destId="{D92433CB-B0DB-4F24-A94F-8DC3AC674728}" srcOrd="0" destOrd="0" parTransId="{437B3784-17A1-431C-AAC2-354F4BAF3869}" sibTransId="{C5EEF25F-1A49-4719-9E1F-006534CD7ED2}"/>
    <dgm:cxn modelId="{86732C71-AE42-41E1-BBAA-74F8A466CA63}" type="presOf" srcId="{C5EEF25F-1A49-4719-9E1F-006534CD7ED2}" destId="{ADC53DFC-4654-4A4D-A771-C1AB109E610E}" srcOrd="1" destOrd="0" presId="urn:microsoft.com/office/officeart/2005/8/layout/process2"/>
    <dgm:cxn modelId="{67216F73-C998-4912-AAEF-563EE6CE88F2}" srcId="{C60558B4-2473-4E33-BC07-3C619D2C08E0}" destId="{8ED4E404-854D-481E-AC3D-CA94E692AC94}" srcOrd="1" destOrd="0" parTransId="{C1332CFC-EF2A-468F-BF46-B39578AE3F3B}" sibTransId="{D0FCDD73-EC05-4C4E-9B11-525CBC653596}"/>
    <dgm:cxn modelId="{758D299D-A645-4036-B584-B2ED7B5D5BB5}" type="presOf" srcId="{D0FCDD73-EC05-4C4E-9B11-525CBC653596}" destId="{43E73B22-045F-4E0C-9D6F-8976C6EC079E}" srcOrd="0" destOrd="0" presId="urn:microsoft.com/office/officeart/2005/8/layout/process2"/>
    <dgm:cxn modelId="{7F758DB9-E908-417C-8734-0E1364060D14}" type="presOf" srcId="{C60558B4-2473-4E33-BC07-3C619D2C08E0}" destId="{DB5F9CF8-D0F3-4E08-84F8-3B58D2DA81CD}" srcOrd="0" destOrd="0" presId="urn:microsoft.com/office/officeart/2005/8/layout/process2"/>
    <dgm:cxn modelId="{350C69BC-9C25-494F-B110-7EFAB2607BB3}" srcId="{C60558B4-2473-4E33-BC07-3C619D2C08E0}" destId="{74482CEA-E902-4B4D-963F-2985D47F4D3E}" srcOrd="2" destOrd="0" parTransId="{4BCC2530-4921-45D8-BB04-69705E37D324}" sibTransId="{389266B0-FA1F-46C5-9D18-B7BEEAADB4EE}"/>
    <dgm:cxn modelId="{F8ECB7C8-CA86-4143-A287-1A7C97C5E6B8}" type="presOf" srcId="{D0FCDD73-EC05-4C4E-9B11-525CBC653596}" destId="{18146CD5-00A7-4653-901E-080CEED00B6F}" srcOrd="1" destOrd="0" presId="urn:microsoft.com/office/officeart/2005/8/layout/process2"/>
    <dgm:cxn modelId="{FCA845CF-2AFB-4D7C-9F54-4AA3716DC682}" type="presOf" srcId="{C5EEF25F-1A49-4719-9E1F-006534CD7ED2}" destId="{A19E9D8C-5051-4F9A-A0DB-BE6DFBC7FEB1}" srcOrd="0" destOrd="0" presId="urn:microsoft.com/office/officeart/2005/8/layout/process2"/>
    <dgm:cxn modelId="{6467A871-D03B-4266-BE5B-38E8DA3F36A2}" type="presParOf" srcId="{DB5F9CF8-D0F3-4E08-84F8-3B58D2DA81CD}" destId="{B397538E-A7D5-4E7C-ACC7-6AC93E66103D}" srcOrd="0" destOrd="0" presId="urn:microsoft.com/office/officeart/2005/8/layout/process2"/>
    <dgm:cxn modelId="{D526A032-25A1-499B-8B23-5C22B2140CED}" type="presParOf" srcId="{DB5F9CF8-D0F3-4E08-84F8-3B58D2DA81CD}" destId="{A19E9D8C-5051-4F9A-A0DB-BE6DFBC7FEB1}" srcOrd="1" destOrd="0" presId="urn:microsoft.com/office/officeart/2005/8/layout/process2"/>
    <dgm:cxn modelId="{E77E0584-7B77-4BD4-A673-780D2083AD83}" type="presParOf" srcId="{A19E9D8C-5051-4F9A-A0DB-BE6DFBC7FEB1}" destId="{ADC53DFC-4654-4A4D-A771-C1AB109E610E}" srcOrd="0" destOrd="0" presId="urn:microsoft.com/office/officeart/2005/8/layout/process2"/>
    <dgm:cxn modelId="{D9A805E1-73A7-4F2F-AE6F-711FDFCA8901}" type="presParOf" srcId="{DB5F9CF8-D0F3-4E08-84F8-3B58D2DA81CD}" destId="{D4C14298-E558-43B7-8DA2-C74465541DA1}" srcOrd="2" destOrd="0" presId="urn:microsoft.com/office/officeart/2005/8/layout/process2"/>
    <dgm:cxn modelId="{79693A08-4782-4BFA-BE83-1D44DE5E538E}" type="presParOf" srcId="{DB5F9CF8-D0F3-4E08-84F8-3B58D2DA81CD}" destId="{43E73B22-045F-4E0C-9D6F-8976C6EC079E}" srcOrd="3" destOrd="0" presId="urn:microsoft.com/office/officeart/2005/8/layout/process2"/>
    <dgm:cxn modelId="{F26B7483-2C58-4E8B-87BD-AAB47664F9AA}" type="presParOf" srcId="{43E73B22-045F-4E0C-9D6F-8976C6EC079E}" destId="{18146CD5-00A7-4653-901E-080CEED00B6F}" srcOrd="0" destOrd="0" presId="urn:microsoft.com/office/officeart/2005/8/layout/process2"/>
    <dgm:cxn modelId="{7A9EF7CC-1B85-491D-ADBE-CC805CFB57AF}" type="presParOf" srcId="{DB5F9CF8-D0F3-4E08-84F8-3B58D2DA81CD}" destId="{2B7001FD-F1CC-43F3-BCC9-C5C7AF07A3C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2A1993-B4FB-4E07-8402-B27F1F9BB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76503-BC20-4758-97F5-6EC81F2DE2E8}">
      <dgm:prSet phldrT="[Text]"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Isu-isu</a:t>
          </a:r>
          <a:r>
            <a:rPr lang="en-US" dirty="0">
              <a:solidFill>
                <a:srgbClr val="002060"/>
              </a:solidFill>
            </a:rPr>
            <a:t> pada </a:t>
          </a:r>
          <a:r>
            <a:rPr lang="en-US" dirty="0" err="1">
              <a:solidFill>
                <a:srgbClr val="002060"/>
              </a:solidFill>
            </a:rPr>
            <a:t>kebijakan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kebidanan</a:t>
          </a:r>
          <a:endParaRPr lang="en-US" dirty="0">
            <a:solidFill>
              <a:srgbClr val="002060"/>
            </a:solidFill>
          </a:endParaRPr>
        </a:p>
      </dgm:t>
    </dgm:pt>
    <dgm:pt modelId="{AE126C7E-30A9-48A3-9C78-BF3C8A5725D5}" type="parTrans" cxnId="{387580A5-B881-4EDB-BB6E-5C970769287D}">
      <dgm:prSet/>
      <dgm:spPr/>
      <dgm:t>
        <a:bodyPr/>
        <a:lstStyle/>
        <a:p>
          <a:endParaRPr lang="en-US"/>
        </a:p>
      </dgm:t>
    </dgm:pt>
    <dgm:pt modelId="{065A81A9-D737-458B-B6D6-3F3C4151C040}" type="sibTrans" cxnId="{387580A5-B881-4EDB-BB6E-5C970769287D}">
      <dgm:prSet/>
      <dgm:spPr/>
      <dgm:t>
        <a:bodyPr/>
        <a:lstStyle/>
        <a:p>
          <a:endParaRPr lang="en-US"/>
        </a:p>
      </dgm:t>
    </dgm:pt>
    <dgm:pt modelId="{CA4790EC-0C42-4799-A9A5-A04D88219096}">
      <dgm:prSet phldrT="[Text]"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Pengembangan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Kompetensi</a:t>
          </a:r>
          <a:r>
            <a:rPr lang="en-US" dirty="0">
              <a:solidFill>
                <a:srgbClr val="002060"/>
              </a:solidFill>
            </a:rPr>
            <a:t> &amp; </a:t>
          </a:r>
          <a:r>
            <a:rPr lang="en-US" dirty="0" err="1">
              <a:solidFill>
                <a:srgbClr val="002060"/>
              </a:solidFill>
            </a:rPr>
            <a:t>Profesionalisme</a:t>
          </a:r>
          <a:endParaRPr lang="en-US" dirty="0">
            <a:solidFill>
              <a:srgbClr val="002060"/>
            </a:solidFill>
          </a:endParaRPr>
        </a:p>
      </dgm:t>
    </dgm:pt>
    <dgm:pt modelId="{203B828E-70D0-49DD-900D-274C5B066C3C}" type="parTrans" cxnId="{9B1F807D-5F4C-49BB-8F2C-E43D10C039E5}">
      <dgm:prSet/>
      <dgm:spPr/>
      <dgm:t>
        <a:bodyPr/>
        <a:lstStyle/>
        <a:p>
          <a:endParaRPr lang="en-US"/>
        </a:p>
      </dgm:t>
    </dgm:pt>
    <dgm:pt modelId="{83741489-096C-4551-A300-909F93DC52E8}" type="sibTrans" cxnId="{9B1F807D-5F4C-49BB-8F2C-E43D10C039E5}">
      <dgm:prSet/>
      <dgm:spPr/>
      <dgm:t>
        <a:bodyPr/>
        <a:lstStyle/>
        <a:p>
          <a:endParaRPr lang="en-US"/>
        </a:p>
      </dgm:t>
    </dgm:pt>
    <dgm:pt modelId="{B1C2D8B7-CB9C-4924-AF31-28544516FC45}">
      <dgm:prSet phldrT="[Text]"/>
      <dgm:spPr/>
      <dgm:t>
        <a:bodyPr/>
        <a:lstStyle/>
        <a:p>
          <a:r>
            <a:rPr lang="en-US" dirty="0"/>
            <a:t>14</a:t>
          </a:r>
        </a:p>
        <a:p>
          <a:r>
            <a:rPr lang="en-US" dirty="0"/>
            <a:t>15</a:t>
          </a:r>
        </a:p>
      </dgm:t>
    </dgm:pt>
    <dgm:pt modelId="{CC180427-4DE1-4DD7-B45D-400DDD2EA71D}" type="parTrans" cxnId="{4F26BADA-1437-4C98-AEA2-3B4844DDFBB7}">
      <dgm:prSet/>
      <dgm:spPr/>
      <dgm:t>
        <a:bodyPr/>
        <a:lstStyle/>
        <a:p>
          <a:endParaRPr lang="en-US"/>
        </a:p>
      </dgm:t>
    </dgm:pt>
    <dgm:pt modelId="{734775A1-783A-4E9B-9A4D-D986097120FE}" type="sibTrans" cxnId="{4F26BADA-1437-4C98-AEA2-3B4844DDFBB7}">
      <dgm:prSet/>
      <dgm:spPr/>
      <dgm:t>
        <a:bodyPr/>
        <a:lstStyle/>
        <a:p>
          <a:endParaRPr lang="en-US"/>
        </a:p>
      </dgm:t>
    </dgm:pt>
    <dgm:pt modelId="{02B5C66B-D09A-489E-8715-D321F20EC0F6}">
      <dgm:prSet phldrT="[Text]"/>
      <dgm:spPr/>
      <dgm:t>
        <a:bodyPr/>
        <a:lstStyle/>
        <a:p>
          <a:r>
            <a:rPr lang="en-US" dirty="0" err="1"/>
            <a:t>Standar</a:t>
          </a:r>
          <a:r>
            <a:rPr lang="en-US" dirty="0"/>
            <a:t> Global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Kompetensi</a:t>
          </a:r>
          <a:r>
            <a:rPr lang="en-US" dirty="0"/>
            <a:t> </a:t>
          </a:r>
          <a:r>
            <a:rPr lang="en-US" dirty="0" err="1"/>
            <a:t>Bidan</a:t>
          </a:r>
          <a:endParaRPr lang="en-US" dirty="0"/>
        </a:p>
      </dgm:t>
    </dgm:pt>
    <dgm:pt modelId="{C6288E86-12A6-409D-8809-A09EA8AB5F31}" type="parTrans" cxnId="{EB46D85D-F658-42CD-BCC5-60E9B1B27D9D}">
      <dgm:prSet/>
      <dgm:spPr/>
      <dgm:t>
        <a:bodyPr/>
        <a:lstStyle/>
        <a:p>
          <a:endParaRPr lang="en-US"/>
        </a:p>
      </dgm:t>
    </dgm:pt>
    <dgm:pt modelId="{8AD87489-B9FA-41C3-8165-E9AD4D30EFA3}" type="sibTrans" cxnId="{EB46D85D-F658-42CD-BCC5-60E9B1B27D9D}">
      <dgm:prSet/>
      <dgm:spPr/>
      <dgm:t>
        <a:bodyPr/>
        <a:lstStyle/>
        <a:p>
          <a:endParaRPr lang="en-US"/>
        </a:p>
      </dgm:t>
    </dgm:pt>
    <dgm:pt modelId="{8DD7EB9C-2A03-4750-8D64-DB991F0128C5}">
      <dgm:prSet phldrT="[Text]"/>
      <dgm:spPr/>
      <dgm:t>
        <a:bodyPr/>
        <a:lstStyle/>
        <a:p>
          <a:r>
            <a:rPr lang="en-US" dirty="0" err="1"/>
            <a:t>Kompetensi</a:t>
          </a:r>
          <a:r>
            <a:rPr lang="en-US" dirty="0"/>
            <a:t> </a:t>
          </a:r>
          <a:r>
            <a:rPr lang="en-US" dirty="0" err="1"/>
            <a:t>Esensial</a:t>
          </a:r>
          <a:r>
            <a:rPr lang="en-US" dirty="0"/>
            <a:t> </a:t>
          </a:r>
          <a:r>
            <a:rPr lang="en-US" dirty="0" err="1"/>
            <a:t>Kebidanan</a:t>
          </a:r>
          <a:r>
            <a:rPr lang="en-US" dirty="0"/>
            <a:t> Indonesia</a:t>
          </a:r>
        </a:p>
      </dgm:t>
    </dgm:pt>
    <dgm:pt modelId="{ADD1FB38-CF81-4CD2-AF70-C361297AD462}" type="parTrans" cxnId="{67F3B028-988D-46E1-8334-E19BA7CDB4B6}">
      <dgm:prSet/>
      <dgm:spPr/>
      <dgm:t>
        <a:bodyPr/>
        <a:lstStyle/>
        <a:p>
          <a:endParaRPr lang="en-US"/>
        </a:p>
      </dgm:t>
    </dgm:pt>
    <dgm:pt modelId="{6E86DC06-425A-41D3-B9A5-D4C614028C43}" type="sibTrans" cxnId="{67F3B028-988D-46E1-8334-E19BA7CDB4B6}">
      <dgm:prSet/>
      <dgm:spPr/>
      <dgm:t>
        <a:bodyPr/>
        <a:lstStyle/>
        <a:p>
          <a:endParaRPr lang="en-US"/>
        </a:p>
      </dgm:t>
    </dgm:pt>
    <dgm:pt modelId="{7D664555-9962-42C5-9FA5-FBFBE9FE0C4C}">
      <dgm:prSet phldrT="[Text]"/>
      <dgm:spPr/>
      <dgm:t>
        <a:bodyPr/>
        <a:lstStyle/>
        <a:p>
          <a:r>
            <a:rPr lang="en-US" dirty="0"/>
            <a:t>16</a:t>
          </a:r>
        </a:p>
        <a:p>
          <a:r>
            <a:rPr lang="en-US" dirty="0"/>
            <a:t>17</a:t>
          </a:r>
        </a:p>
      </dgm:t>
    </dgm:pt>
    <dgm:pt modelId="{58C5C818-4CFE-4CAA-9D53-74C35C169573}" type="parTrans" cxnId="{D3B56599-2695-4CD1-9648-55B6F6B39183}">
      <dgm:prSet/>
      <dgm:spPr/>
      <dgm:t>
        <a:bodyPr/>
        <a:lstStyle/>
        <a:p>
          <a:endParaRPr lang="en-US"/>
        </a:p>
      </dgm:t>
    </dgm:pt>
    <dgm:pt modelId="{28F64DCC-BF2E-4762-A5CB-3E248D7AA6C2}" type="sibTrans" cxnId="{D3B56599-2695-4CD1-9648-55B6F6B39183}">
      <dgm:prSet/>
      <dgm:spPr/>
      <dgm:t>
        <a:bodyPr/>
        <a:lstStyle/>
        <a:p>
          <a:endParaRPr lang="en-US"/>
        </a:p>
      </dgm:t>
    </dgm:pt>
    <dgm:pt modelId="{1300F8D4-DD96-467C-A756-6CCB99D5BB91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Kode </a:t>
          </a:r>
          <a:r>
            <a:rPr lang="en-US" dirty="0" err="1">
              <a:solidFill>
                <a:srgbClr val="002060"/>
              </a:solidFill>
            </a:rPr>
            <a:t>Etik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bagi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Bidan</a:t>
          </a:r>
          <a:endParaRPr lang="en-US" dirty="0">
            <a:solidFill>
              <a:srgbClr val="002060"/>
            </a:solidFill>
          </a:endParaRPr>
        </a:p>
      </dgm:t>
    </dgm:pt>
    <dgm:pt modelId="{2C56E4E1-E082-4DB1-A997-5F038D4C6041}" type="parTrans" cxnId="{5A062308-E34A-4F0A-A8CC-B6D73ACCA6E0}">
      <dgm:prSet/>
      <dgm:spPr/>
      <dgm:t>
        <a:bodyPr/>
        <a:lstStyle/>
        <a:p>
          <a:endParaRPr lang="en-US"/>
        </a:p>
      </dgm:t>
    </dgm:pt>
    <dgm:pt modelId="{7F6F2B55-AE66-4C58-A3AD-97E5C68BB016}" type="sibTrans" cxnId="{5A062308-E34A-4F0A-A8CC-B6D73ACCA6E0}">
      <dgm:prSet/>
      <dgm:spPr/>
      <dgm:t>
        <a:bodyPr/>
        <a:lstStyle/>
        <a:p>
          <a:endParaRPr lang="en-US"/>
        </a:p>
      </dgm:t>
    </dgm:pt>
    <dgm:pt modelId="{EE8ABF31-7A0A-4750-A0FD-E98F425CF7E6}">
      <dgm:prSet phldrT="[Text]"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Pengembangan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Profesionalisme</a:t>
          </a:r>
          <a:r>
            <a:rPr lang="en-US" dirty="0">
              <a:solidFill>
                <a:srgbClr val="002060"/>
              </a:solidFill>
            </a:rPr>
            <a:t> &amp; </a:t>
          </a:r>
          <a:r>
            <a:rPr lang="en-US" dirty="0" err="1">
              <a:solidFill>
                <a:srgbClr val="002060"/>
              </a:solidFill>
            </a:rPr>
            <a:t>Karir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Bidan</a:t>
          </a:r>
          <a:endParaRPr lang="en-US" dirty="0">
            <a:solidFill>
              <a:srgbClr val="002060"/>
            </a:solidFill>
          </a:endParaRPr>
        </a:p>
      </dgm:t>
    </dgm:pt>
    <dgm:pt modelId="{383E3354-074F-49B6-BC0C-69538A00C0A4}" type="parTrans" cxnId="{9C2F1078-C7FA-4277-B166-78560BD3E7F1}">
      <dgm:prSet/>
      <dgm:spPr/>
      <dgm:t>
        <a:bodyPr/>
        <a:lstStyle/>
        <a:p>
          <a:endParaRPr lang="en-US"/>
        </a:p>
      </dgm:t>
    </dgm:pt>
    <dgm:pt modelId="{E00E1B7A-DB39-4F80-84A8-9021342B1633}" type="sibTrans" cxnId="{9C2F1078-C7FA-4277-B166-78560BD3E7F1}">
      <dgm:prSet/>
      <dgm:spPr/>
      <dgm:t>
        <a:bodyPr/>
        <a:lstStyle/>
        <a:p>
          <a:endParaRPr lang="en-US"/>
        </a:p>
      </dgm:t>
    </dgm:pt>
    <dgm:pt modelId="{F3CE99A7-0A4D-4AC3-A098-2F4910EBFB70}">
      <dgm:prSet phldrT="[Text]"/>
      <dgm:spPr/>
      <dgm:t>
        <a:bodyPr/>
        <a:lstStyle/>
        <a:p>
          <a:r>
            <a:rPr lang="en-US" dirty="0"/>
            <a:t>12</a:t>
          </a:r>
        </a:p>
        <a:p>
          <a:r>
            <a:rPr lang="en-US" dirty="0"/>
            <a:t>13</a:t>
          </a:r>
        </a:p>
      </dgm:t>
    </dgm:pt>
    <dgm:pt modelId="{7FB8DD94-6C3A-4750-9F8C-3D071F4A9D69}" type="sibTrans" cxnId="{2CF28BCC-FCEE-440C-AB06-1AD6B76F378C}">
      <dgm:prSet/>
      <dgm:spPr/>
      <dgm:t>
        <a:bodyPr/>
        <a:lstStyle/>
        <a:p>
          <a:endParaRPr lang="en-US"/>
        </a:p>
      </dgm:t>
    </dgm:pt>
    <dgm:pt modelId="{679E2F16-0FF5-4C5A-AB2A-7DC447C03DC0}" type="parTrans" cxnId="{2CF28BCC-FCEE-440C-AB06-1AD6B76F378C}">
      <dgm:prSet/>
      <dgm:spPr/>
      <dgm:t>
        <a:bodyPr/>
        <a:lstStyle/>
        <a:p>
          <a:endParaRPr lang="en-US"/>
        </a:p>
      </dgm:t>
    </dgm:pt>
    <dgm:pt modelId="{927C59E5-1280-4C48-87AA-09A335BA5E1A}" type="pres">
      <dgm:prSet presAssocID="{522A1993-B4FB-4E07-8402-B27F1F9BB4C2}" presName="linearFlow" presStyleCnt="0">
        <dgm:presLayoutVars>
          <dgm:dir/>
          <dgm:animLvl val="lvl"/>
          <dgm:resizeHandles val="exact"/>
        </dgm:presLayoutVars>
      </dgm:prSet>
      <dgm:spPr/>
    </dgm:pt>
    <dgm:pt modelId="{444FD6C1-D94C-4371-9CA5-C88F34351DD3}" type="pres">
      <dgm:prSet presAssocID="{F3CE99A7-0A4D-4AC3-A098-2F4910EBFB70}" presName="composite" presStyleCnt="0"/>
      <dgm:spPr/>
    </dgm:pt>
    <dgm:pt modelId="{A9727C00-97E4-4BA7-BFCA-A2A95F2FC223}" type="pres">
      <dgm:prSet presAssocID="{F3CE99A7-0A4D-4AC3-A098-2F4910EBFB70}" presName="parentText" presStyleLbl="alignNode1" presStyleIdx="0" presStyleCnt="3" custLinFactX="69406" custLinFactY="-97672" custLinFactNeighborX="100000" custLinFactNeighborY="-100000">
        <dgm:presLayoutVars>
          <dgm:chMax val="1"/>
          <dgm:bulletEnabled val="1"/>
        </dgm:presLayoutVars>
      </dgm:prSet>
      <dgm:spPr/>
    </dgm:pt>
    <dgm:pt modelId="{4936F225-4679-412D-93EE-062A60CF5CDC}" type="pres">
      <dgm:prSet presAssocID="{F3CE99A7-0A4D-4AC3-A098-2F4910EBFB70}" presName="descendantText" presStyleLbl="alignAcc1" presStyleIdx="0" presStyleCnt="3">
        <dgm:presLayoutVars>
          <dgm:bulletEnabled val="1"/>
        </dgm:presLayoutVars>
      </dgm:prSet>
      <dgm:spPr/>
    </dgm:pt>
    <dgm:pt modelId="{24182F73-D35A-4086-8BB0-3AC139A4C79A}" type="pres">
      <dgm:prSet presAssocID="{7FB8DD94-6C3A-4750-9F8C-3D071F4A9D69}" presName="sp" presStyleCnt="0"/>
      <dgm:spPr/>
    </dgm:pt>
    <dgm:pt modelId="{6534D663-8EE3-47EE-8FFB-BAEC4C6CC9C0}" type="pres">
      <dgm:prSet presAssocID="{B1C2D8B7-CB9C-4924-AF31-28544516FC45}" presName="composite" presStyleCnt="0"/>
      <dgm:spPr/>
    </dgm:pt>
    <dgm:pt modelId="{9C102E11-7C67-4FAC-92BD-C1C38FC0DF5E}" type="pres">
      <dgm:prSet presAssocID="{B1C2D8B7-CB9C-4924-AF31-28544516FC4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0A59C81-7214-4C27-B968-80E6CB873E14}" type="pres">
      <dgm:prSet presAssocID="{B1C2D8B7-CB9C-4924-AF31-28544516FC45}" presName="descendantText" presStyleLbl="alignAcc1" presStyleIdx="1" presStyleCnt="3" custLinFactNeighborX="21" custLinFactNeighborY="-9209">
        <dgm:presLayoutVars>
          <dgm:bulletEnabled val="1"/>
        </dgm:presLayoutVars>
      </dgm:prSet>
      <dgm:spPr/>
    </dgm:pt>
    <dgm:pt modelId="{90075B3C-4ED8-4915-BA37-2255B47BCF38}" type="pres">
      <dgm:prSet presAssocID="{734775A1-783A-4E9B-9A4D-D986097120FE}" presName="sp" presStyleCnt="0"/>
      <dgm:spPr/>
    </dgm:pt>
    <dgm:pt modelId="{13578301-55C8-4E60-B01E-F2E931DD9A0E}" type="pres">
      <dgm:prSet presAssocID="{7D664555-9962-42C5-9FA5-FBFBE9FE0C4C}" presName="composite" presStyleCnt="0"/>
      <dgm:spPr/>
    </dgm:pt>
    <dgm:pt modelId="{BFEE5F94-04E7-4A56-9DFF-D64CF1C1DD44}" type="pres">
      <dgm:prSet presAssocID="{7D664555-9962-42C5-9FA5-FBFBE9FE0C4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3D4255E-3141-4279-91D5-176F719049FB}" type="pres">
      <dgm:prSet presAssocID="{7D664555-9962-42C5-9FA5-FBFBE9FE0C4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A062308-E34A-4F0A-A8CC-B6D73ACCA6E0}" srcId="{7D664555-9962-42C5-9FA5-FBFBE9FE0C4C}" destId="{1300F8D4-DD96-467C-A756-6CCB99D5BB91}" srcOrd="0" destOrd="0" parTransId="{2C56E4E1-E082-4DB1-A997-5F038D4C6041}" sibTransId="{7F6F2B55-AE66-4C58-A3AD-97E5C68BB016}"/>
    <dgm:cxn modelId="{65AA0109-BA04-42DD-B35E-AB3F2D889432}" type="presOf" srcId="{EE8ABF31-7A0A-4750-A0FD-E98F425CF7E6}" destId="{33D4255E-3141-4279-91D5-176F719049FB}" srcOrd="0" destOrd="1" presId="urn:microsoft.com/office/officeart/2005/8/layout/chevron2"/>
    <dgm:cxn modelId="{E03DF81B-4166-4A82-8B01-F866E78226B4}" type="presOf" srcId="{02B5C66B-D09A-489E-8715-D321F20EC0F6}" destId="{F0A59C81-7214-4C27-B968-80E6CB873E14}" srcOrd="0" destOrd="0" presId="urn:microsoft.com/office/officeart/2005/8/layout/chevron2"/>
    <dgm:cxn modelId="{744FF11E-D72A-43DA-BDC6-0C187A39FA7F}" type="presOf" srcId="{F3CE99A7-0A4D-4AC3-A098-2F4910EBFB70}" destId="{A9727C00-97E4-4BA7-BFCA-A2A95F2FC223}" srcOrd="0" destOrd="0" presId="urn:microsoft.com/office/officeart/2005/8/layout/chevron2"/>
    <dgm:cxn modelId="{1DE9F325-3199-4F4A-91A0-EBF2C4D3C626}" type="presOf" srcId="{522A1993-B4FB-4E07-8402-B27F1F9BB4C2}" destId="{927C59E5-1280-4C48-87AA-09A335BA5E1A}" srcOrd="0" destOrd="0" presId="urn:microsoft.com/office/officeart/2005/8/layout/chevron2"/>
    <dgm:cxn modelId="{67F3B028-988D-46E1-8334-E19BA7CDB4B6}" srcId="{B1C2D8B7-CB9C-4924-AF31-28544516FC45}" destId="{8DD7EB9C-2A03-4750-8D64-DB991F0128C5}" srcOrd="1" destOrd="0" parTransId="{ADD1FB38-CF81-4CD2-AF70-C361297AD462}" sibTransId="{6E86DC06-425A-41D3-B9A5-D4C614028C43}"/>
    <dgm:cxn modelId="{EB46D85D-F658-42CD-BCC5-60E9B1B27D9D}" srcId="{B1C2D8B7-CB9C-4924-AF31-28544516FC45}" destId="{02B5C66B-D09A-489E-8715-D321F20EC0F6}" srcOrd="0" destOrd="0" parTransId="{C6288E86-12A6-409D-8809-A09EA8AB5F31}" sibTransId="{8AD87489-B9FA-41C3-8165-E9AD4D30EFA3}"/>
    <dgm:cxn modelId="{4430A95F-1128-43A4-B6D4-7C29AFB8625F}" type="presOf" srcId="{5D176503-BC20-4758-97F5-6EC81F2DE2E8}" destId="{4936F225-4679-412D-93EE-062A60CF5CDC}" srcOrd="0" destOrd="0" presId="urn:microsoft.com/office/officeart/2005/8/layout/chevron2"/>
    <dgm:cxn modelId="{E46A2846-6914-4D32-9C1B-3DA5A66C8AEB}" type="presOf" srcId="{1300F8D4-DD96-467C-A756-6CCB99D5BB91}" destId="{33D4255E-3141-4279-91D5-176F719049FB}" srcOrd="0" destOrd="0" presId="urn:microsoft.com/office/officeart/2005/8/layout/chevron2"/>
    <dgm:cxn modelId="{9C2F1078-C7FA-4277-B166-78560BD3E7F1}" srcId="{7D664555-9962-42C5-9FA5-FBFBE9FE0C4C}" destId="{EE8ABF31-7A0A-4750-A0FD-E98F425CF7E6}" srcOrd="1" destOrd="0" parTransId="{383E3354-074F-49B6-BC0C-69538A00C0A4}" sibTransId="{E00E1B7A-DB39-4F80-84A8-9021342B1633}"/>
    <dgm:cxn modelId="{9B1F807D-5F4C-49BB-8F2C-E43D10C039E5}" srcId="{F3CE99A7-0A4D-4AC3-A098-2F4910EBFB70}" destId="{CA4790EC-0C42-4799-A9A5-A04D88219096}" srcOrd="1" destOrd="0" parTransId="{203B828E-70D0-49DD-900D-274C5B066C3C}" sibTransId="{83741489-096C-4551-A300-909F93DC52E8}"/>
    <dgm:cxn modelId="{08263386-DC3F-4DF1-B5A0-10CADE54E438}" type="presOf" srcId="{8DD7EB9C-2A03-4750-8D64-DB991F0128C5}" destId="{F0A59C81-7214-4C27-B968-80E6CB873E14}" srcOrd="0" destOrd="1" presId="urn:microsoft.com/office/officeart/2005/8/layout/chevron2"/>
    <dgm:cxn modelId="{D3B56599-2695-4CD1-9648-55B6F6B39183}" srcId="{522A1993-B4FB-4E07-8402-B27F1F9BB4C2}" destId="{7D664555-9962-42C5-9FA5-FBFBE9FE0C4C}" srcOrd="2" destOrd="0" parTransId="{58C5C818-4CFE-4CAA-9D53-74C35C169573}" sibTransId="{28F64DCC-BF2E-4762-A5CB-3E248D7AA6C2}"/>
    <dgm:cxn modelId="{387580A5-B881-4EDB-BB6E-5C970769287D}" srcId="{F3CE99A7-0A4D-4AC3-A098-2F4910EBFB70}" destId="{5D176503-BC20-4758-97F5-6EC81F2DE2E8}" srcOrd="0" destOrd="0" parTransId="{AE126C7E-30A9-48A3-9C78-BF3C8A5725D5}" sibTransId="{065A81A9-D737-458B-B6D6-3F3C4151C040}"/>
    <dgm:cxn modelId="{EB508FB0-7813-4418-82EA-AC7AB695EE6D}" type="presOf" srcId="{CA4790EC-0C42-4799-A9A5-A04D88219096}" destId="{4936F225-4679-412D-93EE-062A60CF5CDC}" srcOrd="0" destOrd="1" presId="urn:microsoft.com/office/officeart/2005/8/layout/chevron2"/>
    <dgm:cxn modelId="{B5750BB9-A4BB-477F-B1C6-26BF86B70A7A}" type="presOf" srcId="{7D664555-9962-42C5-9FA5-FBFBE9FE0C4C}" destId="{BFEE5F94-04E7-4A56-9DFF-D64CF1C1DD44}" srcOrd="0" destOrd="0" presId="urn:microsoft.com/office/officeart/2005/8/layout/chevron2"/>
    <dgm:cxn modelId="{2CF28BCC-FCEE-440C-AB06-1AD6B76F378C}" srcId="{522A1993-B4FB-4E07-8402-B27F1F9BB4C2}" destId="{F3CE99A7-0A4D-4AC3-A098-2F4910EBFB70}" srcOrd="0" destOrd="0" parTransId="{679E2F16-0FF5-4C5A-AB2A-7DC447C03DC0}" sibTransId="{7FB8DD94-6C3A-4750-9F8C-3D071F4A9D69}"/>
    <dgm:cxn modelId="{4F26BADA-1437-4C98-AEA2-3B4844DDFBB7}" srcId="{522A1993-B4FB-4E07-8402-B27F1F9BB4C2}" destId="{B1C2D8B7-CB9C-4924-AF31-28544516FC45}" srcOrd="1" destOrd="0" parTransId="{CC180427-4DE1-4DD7-B45D-400DDD2EA71D}" sibTransId="{734775A1-783A-4E9B-9A4D-D986097120FE}"/>
    <dgm:cxn modelId="{CD82EDE7-E5B1-4A7F-B318-CEA449B06E44}" type="presOf" srcId="{B1C2D8B7-CB9C-4924-AF31-28544516FC45}" destId="{9C102E11-7C67-4FAC-92BD-C1C38FC0DF5E}" srcOrd="0" destOrd="0" presId="urn:microsoft.com/office/officeart/2005/8/layout/chevron2"/>
    <dgm:cxn modelId="{957F2DA3-38B6-4C43-A292-7AAA8492B96B}" type="presParOf" srcId="{927C59E5-1280-4C48-87AA-09A335BA5E1A}" destId="{444FD6C1-D94C-4371-9CA5-C88F34351DD3}" srcOrd="0" destOrd="0" presId="urn:microsoft.com/office/officeart/2005/8/layout/chevron2"/>
    <dgm:cxn modelId="{1203BCE0-44DB-4BB2-A2BC-B184DD4F26C6}" type="presParOf" srcId="{444FD6C1-D94C-4371-9CA5-C88F34351DD3}" destId="{A9727C00-97E4-4BA7-BFCA-A2A95F2FC223}" srcOrd="0" destOrd="0" presId="urn:microsoft.com/office/officeart/2005/8/layout/chevron2"/>
    <dgm:cxn modelId="{263FD9D8-25B5-4081-A1BA-282C4A689605}" type="presParOf" srcId="{444FD6C1-D94C-4371-9CA5-C88F34351DD3}" destId="{4936F225-4679-412D-93EE-062A60CF5CDC}" srcOrd="1" destOrd="0" presId="urn:microsoft.com/office/officeart/2005/8/layout/chevron2"/>
    <dgm:cxn modelId="{52E9CBCF-4DB1-4222-9071-20BFC8B60910}" type="presParOf" srcId="{927C59E5-1280-4C48-87AA-09A335BA5E1A}" destId="{24182F73-D35A-4086-8BB0-3AC139A4C79A}" srcOrd="1" destOrd="0" presId="urn:microsoft.com/office/officeart/2005/8/layout/chevron2"/>
    <dgm:cxn modelId="{6243CBB8-A3EF-4E3A-B1F4-B16872405386}" type="presParOf" srcId="{927C59E5-1280-4C48-87AA-09A335BA5E1A}" destId="{6534D663-8EE3-47EE-8FFB-BAEC4C6CC9C0}" srcOrd="2" destOrd="0" presId="urn:microsoft.com/office/officeart/2005/8/layout/chevron2"/>
    <dgm:cxn modelId="{3A4224C9-2004-4B55-A451-0F89F03BEA5D}" type="presParOf" srcId="{6534D663-8EE3-47EE-8FFB-BAEC4C6CC9C0}" destId="{9C102E11-7C67-4FAC-92BD-C1C38FC0DF5E}" srcOrd="0" destOrd="0" presId="urn:microsoft.com/office/officeart/2005/8/layout/chevron2"/>
    <dgm:cxn modelId="{2DED3ACE-18F7-4839-A459-D735950C26F1}" type="presParOf" srcId="{6534D663-8EE3-47EE-8FFB-BAEC4C6CC9C0}" destId="{F0A59C81-7214-4C27-B968-80E6CB873E14}" srcOrd="1" destOrd="0" presId="urn:microsoft.com/office/officeart/2005/8/layout/chevron2"/>
    <dgm:cxn modelId="{4D47B06C-B16D-405E-B239-5FCCE11D7C74}" type="presParOf" srcId="{927C59E5-1280-4C48-87AA-09A335BA5E1A}" destId="{90075B3C-4ED8-4915-BA37-2255B47BCF38}" srcOrd="3" destOrd="0" presId="urn:microsoft.com/office/officeart/2005/8/layout/chevron2"/>
    <dgm:cxn modelId="{2F792583-4E6B-4D0A-BE14-69C6A4FE9E0F}" type="presParOf" srcId="{927C59E5-1280-4C48-87AA-09A335BA5E1A}" destId="{13578301-55C8-4E60-B01E-F2E931DD9A0E}" srcOrd="4" destOrd="0" presId="urn:microsoft.com/office/officeart/2005/8/layout/chevron2"/>
    <dgm:cxn modelId="{F9858263-E931-4031-9BD8-11C8671727BD}" type="presParOf" srcId="{13578301-55C8-4E60-B01E-F2E931DD9A0E}" destId="{BFEE5F94-04E7-4A56-9DFF-D64CF1C1DD44}" srcOrd="0" destOrd="0" presId="urn:microsoft.com/office/officeart/2005/8/layout/chevron2"/>
    <dgm:cxn modelId="{B140E313-E85F-438D-93F8-7B9F1CF987EB}" type="presParOf" srcId="{13578301-55C8-4E60-B01E-F2E931DD9A0E}" destId="{33D4255E-3141-4279-91D5-176F71904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B2EB6A-7211-46F1-974C-7D6A0591345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7AA2DBF-BADA-4335-BED2-1933B860F3CB}">
      <dgm:prSet phldrT="[Text]"/>
      <dgm:spPr/>
      <dgm:t>
        <a:bodyPr/>
        <a:lstStyle/>
        <a:p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Kebidanan</a:t>
          </a:r>
          <a:endParaRPr lang="en-US" dirty="0"/>
        </a:p>
      </dgm:t>
    </dgm:pt>
    <dgm:pt modelId="{22A026EB-0A0E-43F3-99B3-AA114C1EECE9}" type="parTrans" cxnId="{DEB9FDC8-9AB3-4DEB-936C-652CD85DEF07}">
      <dgm:prSet/>
      <dgm:spPr/>
      <dgm:t>
        <a:bodyPr/>
        <a:lstStyle/>
        <a:p>
          <a:endParaRPr lang="en-US"/>
        </a:p>
      </dgm:t>
    </dgm:pt>
    <dgm:pt modelId="{502B5A2A-AC9E-41FB-A7C0-8E163BE61EAC}" type="sibTrans" cxnId="{DEB9FDC8-9AB3-4DEB-936C-652CD85DEF07}">
      <dgm:prSet/>
      <dgm:spPr/>
      <dgm:t>
        <a:bodyPr/>
        <a:lstStyle/>
        <a:p>
          <a:endParaRPr lang="en-US"/>
        </a:p>
      </dgm:t>
    </dgm:pt>
    <dgm:pt modelId="{BE9F1643-1910-445A-96CC-72234CFC962E}">
      <dgm:prSet phldrT="[Text]"/>
      <dgm:spPr/>
      <dgm:t>
        <a:bodyPr/>
        <a:lstStyle/>
        <a:p>
          <a:r>
            <a:rPr lang="en-US" dirty="0" err="1"/>
            <a:t>Prinsip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Kebidanan</a:t>
          </a:r>
          <a:endParaRPr lang="en-US" dirty="0"/>
        </a:p>
      </dgm:t>
    </dgm:pt>
    <dgm:pt modelId="{F619C861-8BBF-4CC7-B971-33A6A6F95169}" type="parTrans" cxnId="{8BB79316-A203-489D-9E7C-6FF5845B92DA}">
      <dgm:prSet/>
      <dgm:spPr/>
      <dgm:t>
        <a:bodyPr/>
        <a:lstStyle/>
        <a:p>
          <a:endParaRPr lang="en-US"/>
        </a:p>
      </dgm:t>
    </dgm:pt>
    <dgm:pt modelId="{EB05E988-C88D-4E05-A346-EEC6E983DEA4}" type="sibTrans" cxnId="{8BB79316-A203-489D-9E7C-6FF5845B92DA}">
      <dgm:prSet/>
      <dgm:spPr/>
      <dgm:t>
        <a:bodyPr/>
        <a:lstStyle/>
        <a:p>
          <a:endParaRPr lang="en-US"/>
        </a:p>
      </dgm:t>
    </dgm:pt>
    <dgm:pt modelId="{F6C61CF0-3314-4F4C-AA6F-A049F2873821}">
      <dgm:prSet phldrT="[Text]"/>
      <dgm:spPr/>
      <dgm:t>
        <a:bodyPr/>
        <a:lstStyle/>
        <a:p>
          <a:r>
            <a:rPr lang="en-US" dirty="0"/>
            <a:t>Langkah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Pelayanan</a:t>
          </a:r>
          <a:endParaRPr lang="en-US" dirty="0"/>
        </a:p>
      </dgm:t>
    </dgm:pt>
    <dgm:pt modelId="{BAD2B207-DE36-49E0-8A0B-2D0154EF231D}" type="parTrans" cxnId="{5B338366-360A-4CA0-85E2-80C63725A108}">
      <dgm:prSet/>
      <dgm:spPr/>
      <dgm:t>
        <a:bodyPr/>
        <a:lstStyle/>
        <a:p>
          <a:endParaRPr lang="en-US"/>
        </a:p>
      </dgm:t>
    </dgm:pt>
    <dgm:pt modelId="{92987701-939E-4BB9-8481-F7D7B2A093BD}" type="sibTrans" cxnId="{5B338366-360A-4CA0-85E2-80C63725A108}">
      <dgm:prSet/>
      <dgm:spPr/>
      <dgm:t>
        <a:bodyPr/>
        <a:lstStyle/>
        <a:p>
          <a:endParaRPr lang="en-US"/>
        </a:p>
      </dgm:t>
    </dgm:pt>
    <dgm:pt modelId="{F0D6F04F-C124-4180-9B69-98EF1BB7AB87}" type="pres">
      <dgm:prSet presAssocID="{3CB2EB6A-7211-46F1-974C-7D6A05913454}" presName="linearFlow" presStyleCnt="0">
        <dgm:presLayoutVars>
          <dgm:dir/>
          <dgm:resizeHandles val="exact"/>
        </dgm:presLayoutVars>
      </dgm:prSet>
      <dgm:spPr/>
    </dgm:pt>
    <dgm:pt modelId="{DF7C09CF-BBF8-4B25-B462-F26543ABD2FC}" type="pres">
      <dgm:prSet presAssocID="{47AA2DBF-BADA-4335-BED2-1933B860F3CB}" presName="composite" presStyleCnt="0"/>
      <dgm:spPr/>
    </dgm:pt>
    <dgm:pt modelId="{F8B2701D-573E-46F5-A460-BE7AD322C4ED}" type="pres">
      <dgm:prSet presAssocID="{47AA2DBF-BADA-4335-BED2-1933B860F3CB}" presName="imgShp" presStyleLbl="fgImgPlace1" presStyleIdx="0" presStyleCnt="3"/>
      <dgm:spPr/>
    </dgm:pt>
    <dgm:pt modelId="{BAB5D8B2-43F8-4BB8-99DB-91C784B264F5}" type="pres">
      <dgm:prSet presAssocID="{47AA2DBF-BADA-4335-BED2-1933B860F3CB}" presName="txShp" presStyleLbl="node1" presStyleIdx="0" presStyleCnt="3">
        <dgm:presLayoutVars>
          <dgm:bulletEnabled val="1"/>
        </dgm:presLayoutVars>
      </dgm:prSet>
      <dgm:spPr/>
    </dgm:pt>
    <dgm:pt modelId="{581FCCF0-76A2-47A8-B297-4960B641698E}" type="pres">
      <dgm:prSet presAssocID="{502B5A2A-AC9E-41FB-A7C0-8E163BE61EAC}" presName="spacing" presStyleCnt="0"/>
      <dgm:spPr/>
    </dgm:pt>
    <dgm:pt modelId="{DBA807AC-13EA-4E7C-8232-E0DDAFB72BD9}" type="pres">
      <dgm:prSet presAssocID="{BE9F1643-1910-445A-96CC-72234CFC962E}" presName="composite" presStyleCnt="0"/>
      <dgm:spPr/>
    </dgm:pt>
    <dgm:pt modelId="{E623BE36-74BF-482C-9571-E97E853535A4}" type="pres">
      <dgm:prSet presAssocID="{BE9F1643-1910-445A-96CC-72234CFC962E}" presName="imgShp" presStyleLbl="fgImgPlace1" presStyleIdx="1" presStyleCnt="3"/>
      <dgm:spPr/>
    </dgm:pt>
    <dgm:pt modelId="{689C5B0A-8303-43AC-91F9-498002946751}" type="pres">
      <dgm:prSet presAssocID="{BE9F1643-1910-445A-96CC-72234CFC962E}" presName="txShp" presStyleLbl="node1" presStyleIdx="1" presStyleCnt="3">
        <dgm:presLayoutVars>
          <dgm:bulletEnabled val="1"/>
        </dgm:presLayoutVars>
      </dgm:prSet>
      <dgm:spPr/>
    </dgm:pt>
    <dgm:pt modelId="{98AA1476-E943-49CF-977A-BF87856C7108}" type="pres">
      <dgm:prSet presAssocID="{EB05E988-C88D-4E05-A346-EEC6E983DEA4}" presName="spacing" presStyleCnt="0"/>
      <dgm:spPr/>
    </dgm:pt>
    <dgm:pt modelId="{A0A28FBF-F2E3-4975-A4D2-354DD5FA2987}" type="pres">
      <dgm:prSet presAssocID="{F6C61CF0-3314-4F4C-AA6F-A049F2873821}" presName="composite" presStyleCnt="0"/>
      <dgm:spPr/>
    </dgm:pt>
    <dgm:pt modelId="{945344C0-6F2F-47EE-ACD0-726562320707}" type="pres">
      <dgm:prSet presAssocID="{F6C61CF0-3314-4F4C-AA6F-A049F2873821}" presName="imgShp" presStyleLbl="fgImgPlace1" presStyleIdx="2" presStyleCnt="3"/>
      <dgm:spPr/>
    </dgm:pt>
    <dgm:pt modelId="{48A6D16E-70A8-4EF4-AAD5-B4C340776810}" type="pres">
      <dgm:prSet presAssocID="{F6C61CF0-3314-4F4C-AA6F-A049F2873821}" presName="txShp" presStyleLbl="node1" presStyleIdx="2" presStyleCnt="3">
        <dgm:presLayoutVars>
          <dgm:bulletEnabled val="1"/>
        </dgm:presLayoutVars>
      </dgm:prSet>
      <dgm:spPr/>
    </dgm:pt>
  </dgm:ptLst>
  <dgm:cxnLst>
    <dgm:cxn modelId="{6F1B930D-5ED2-4732-B57D-1FF8989EE20A}" type="presOf" srcId="{BE9F1643-1910-445A-96CC-72234CFC962E}" destId="{689C5B0A-8303-43AC-91F9-498002946751}" srcOrd="0" destOrd="0" presId="urn:microsoft.com/office/officeart/2005/8/layout/vList3"/>
    <dgm:cxn modelId="{8BB79316-A203-489D-9E7C-6FF5845B92DA}" srcId="{3CB2EB6A-7211-46F1-974C-7D6A05913454}" destId="{BE9F1643-1910-445A-96CC-72234CFC962E}" srcOrd="1" destOrd="0" parTransId="{F619C861-8BBF-4CC7-B971-33A6A6F95169}" sibTransId="{EB05E988-C88D-4E05-A346-EEC6E983DEA4}"/>
    <dgm:cxn modelId="{3E9C6A30-F1EB-4765-9869-226692694830}" type="presOf" srcId="{47AA2DBF-BADA-4335-BED2-1933B860F3CB}" destId="{BAB5D8B2-43F8-4BB8-99DB-91C784B264F5}" srcOrd="0" destOrd="0" presId="urn:microsoft.com/office/officeart/2005/8/layout/vList3"/>
    <dgm:cxn modelId="{5B338366-360A-4CA0-85E2-80C63725A108}" srcId="{3CB2EB6A-7211-46F1-974C-7D6A05913454}" destId="{F6C61CF0-3314-4F4C-AA6F-A049F2873821}" srcOrd="2" destOrd="0" parTransId="{BAD2B207-DE36-49E0-8A0B-2D0154EF231D}" sibTransId="{92987701-939E-4BB9-8481-F7D7B2A093BD}"/>
    <dgm:cxn modelId="{A8CE9995-CE52-4083-B3F2-1E84B2C911FE}" type="presOf" srcId="{3CB2EB6A-7211-46F1-974C-7D6A05913454}" destId="{F0D6F04F-C124-4180-9B69-98EF1BB7AB87}" srcOrd="0" destOrd="0" presId="urn:microsoft.com/office/officeart/2005/8/layout/vList3"/>
    <dgm:cxn modelId="{DEB9FDC8-9AB3-4DEB-936C-652CD85DEF07}" srcId="{3CB2EB6A-7211-46F1-974C-7D6A05913454}" destId="{47AA2DBF-BADA-4335-BED2-1933B860F3CB}" srcOrd="0" destOrd="0" parTransId="{22A026EB-0A0E-43F3-99B3-AA114C1EECE9}" sibTransId="{502B5A2A-AC9E-41FB-A7C0-8E163BE61EAC}"/>
    <dgm:cxn modelId="{6CE0DAE3-E82F-4AB0-87D6-389C94DCC75B}" type="presOf" srcId="{F6C61CF0-3314-4F4C-AA6F-A049F2873821}" destId="{48A6D16E-70A8-4EF4-AAD5-B4C340776810}" srcOrd="0" destOrd="0" presId="urn:microsoft.com/office/officeart/2005/8/layout/vList3"/>
    <dgm:cxn modelId="{F4E5A19D-A381-464F-B0B7-75ADECFD32C4}" type="presParOf" srcId="{F0D6F04F-C124-4180-9B69-98EF1BB7AB87}" destId="{DF7C09CF-BBF8-4B25-B462-F26543ABD2FC}" srcOrd="0" destOrd="0" presId="urn:microsoft.com/office/officeart/2005/8/layout/vList3"/>
    <dgm:cxn modelId="{C2CFBAE4-FBFB-4165-B88F-3CE1F455F6CE}" type="presParOf" srcId="{DF7C09CF-BBF8-4B25-B462-F26543ABD2FC}" destId="{F8B2701D-573E-46F5-A460-BE7AD322C4ED}" srcOrd="0" destOrd="0" presId="urn:microsoft.com/office/officeart/2005/8/layout/vList3"/>
    <dgm:cxn modelId="{F7BE72EA-3A98-4396-A14F-E2BD19F961E6}" type="presParOf" srcId="{DF7C09CF-BBF8-4B25-B462-F26543ABD2FC}" destId="{BAB5D8B2-43F8-4BB8-99DB-91C784B264F5}" srcOrd="1" destOrd="0" presId="urn:microsoft.com/office/officeart/2005/8/layout/vList3"/>
    <dgm:cxn modelId="{1A637FC4-A430-4AC1-819E-B44E1F674ECA}" type="presParOf" srcId="{F0D6F04F-C124-4180-9B69-98EF1BB7AB87}" destId="{581FCCF0-76A2-47A8-B297-4960B641698E}" srcOrd="1" destOrd="0" presId="urn:microsoft.com/office/officeart/2005/8/layout/vList3"/>
    <dgm:cxn modelId="{56382AB9-F578-4AB3-9DAC-B9C4AF83A77C}" type="presParOf" srcId="{F0D6F04F-C124-4180-9B69-98EF1BB7AB87}" destId="{DBA807AC-13EA-4E7C-8232-E0DDAFB72BD9}" srcOrd="2" destOrd="0" presId="urn:microsoft.com/office/officeart/2005/8/layout/vList3"/>
    <dgm:cxn modelId="{67D39FE3-5330-4F5F-A48D-6A62EB6D23F0}" type="presParOf" srcId="{DBA807AC-13EA-4E7C-8232-E0DDAFB72BD9}" destId="{E623BE36-74BF-482C-9571-E97E853535A4}" srcOrd="0" destOrd="0" presId="urn:microsoft.com/office/officeart/2005/8/layout/vList3"/>
    <dgm:cxn modelId="{B0F8E054-F72E-4D98-AAE2-863C1F3CDC4E}" type="presParOf" srcId="{DBA807AC-13EA-4E7C-8232-E0DDAFB72BD9}" destId="{689C5B0A-8303-43AC-91F9-498002946751}" srcOrd="1" destOrd="0" presId="urn:microsoft.com/office/officeart/2005/8/layout/vList3"/>
    <dgm:cxn modelId="{E9109BF9-2384-4F54-A687-213CD01D164B}" type="presParOf" srcId="{F0D6F04F-C124-4180-9B69-98EF1BB7AB87}" destId="{98AA1476-E943-49CF-977A-BF87856C7108}" srcOrd="3" destOrd="0" presId="urn:microsoft.com/office/officeart/2005/8/layout/vList3"/>
    <dgm:cxn modelId="{95FA9CB5-8806-4506-BBFA-D0DACD5B31AE}" type="presParOf" srcId="{F0D6F04F-C124-4180-9B69-98EF1BB7AB87}" destId="{A0A28FBF-F2E3-4975-A4D2-354DD5FA2987}" srcOrd="4" destOrd="0" presId="urn:microsoft.com/office/officeart/2005/8/layout/vList3"/>
    <dgm:cxn modelId="{6C011530-94F8-4FA0-BCE7-3654FA829B5A}" type="presParOf" srcId="{A0A28FBF-F2E3-4975-A4D2-354DD5FA2987}" destId="{945344C0-6F2F-47EE-ACD0-726562320707}" srcOrd="0" destOrd="0" presId="urn:microsoft.com/office/officeart/2005/8/layout/vList3"/>
    <dgm:cxn modelId="{418B0D2C-DD31-40E1-93DB-4A4D88857DC5}" type="presParOf" srcId="{A0A28FBF-F2E3-4975-A4D2-354DD5FA2987}" destId="{48A6D16E-70A8-4EF4-AAD5-B4C3407768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77E038-A8E3-4996-9C90-A0A1EE058AB0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3D7A0-C036-400D-97D9-38A6AEF97768}">
      <dgm:prSet phldrT="[Text]"/>
      <dgm:spPr/>
      <dgm:t>
        <a:bodyPr/>
        <a:lstStyle/>
        <a:p>
          <a:r>
            <a:rPr lang="en-US" dirty="0" err="1"/>
            <a:t>Definisi</a:t>
          </a:r>
          <a:r>
            <a:rPr lang="en-US" dirty="0"/>
            <a:t> </a:t>
          </a:r>
          <a:r>
            <a:rPr lang="en-US" dirty="0" err="1"/>
            <a:t>Advokasi</a:t>
          </a:r>
          <a:r>
            <a:rPr lang="en-US" dirty="0"/>
            <a:t> &amp; </a:t>
          </a:r>
          <a:r>
            <a:rPr lang="en-US" dirty="0" err="1"/>
            <a:t>Negosiasi</a:t>
          </a:r>
          <a:endParaRPr lang="en-US" dirty="0"/>
        </a:p>
      </dgm:t>
    </dgm:pt>
    <dgm:pt modelId="{06F65E82-2A29-4F88-A1AB-A03050D5F16E}" type="parTrans" cxnId="{4B524238-32A0-41C8-B45A-4A6FA6AB9F2D}">
      <dgm:prSet/>
      <dgm:spPr/>
      <dgm:t>
        <a:bodyPr/>
        <a:lstStyle/>
        <a:p>
          <a:endParaRPr lang="en-US"/>
        </a:p>
      </dgm:t>
    </dgm:pt>
    <dgm:pt modelId="{2E8B3CED-52B0-43DF-A28F-23476B3F7430}" type="sibTrans" cxnId="{4B524238-32A0-41C8-B45A-4A6FA6AB9F2D}">
      <dgm:prSet/>
      <dgm:spPr/>
      <dgm:t>
        <a:bodyPr/>
        <a:lstStyle/>
        <a:p>
          <a:endParaRPr lang="en-US"/>
        </a:p>
      </dgm:t>
    </dgm:pt>
    <dgm:pt modelId="{3A77529C-A18C-49E8-8602-391EBADBD319}">
      <dgm:prSet phldrT="[Text]"/>
      <dgm:spPr/>
      <dgm:t>
        <a:bodyPr/>
        <a:lstStyle/>
        <a:p>
          <a:r>
            <a:rPr lang="en-US" dirty="0" err="1"/>
            <a:t>Unsur</a:t>
          </a:r>
          <a:r>
            <a:rPr lang="en-US" dirty="0"/>
            <a:t> </a:t>
          </a:r>
          <a:r>
            <a:rPr lang="en-US" dirty="0" err="1"/>
            <a:t>unsur</a:t>
          </a:r>
          <a:r>
            <a:rPr lang="en-US" dirty="0"/>
            <a:t> </a:t>
          </a:r>
          <a:r>
            <a:rPr lang="en-US" dirty="0" err="1"/>
            <a:t>pokok</a:t>
          </a:r>
          <a:endParaRPr lang="en-US" dirty="0"/>
        </a:p>
      </dgm:t>
    </dgm:pt>
    <dgm:pt modelId="{CB1A791E-5E26-453A-B177-0E320E58B643}" type="parTrans" cxnId="{4B356D73-E89B-4502-93DE-0F2EF52E4FBE}">
      <dgm:prSet/>
      <dgm:spPr/>
      <dgm:t>
        <a:bodyPr/>
        <a:lstStyle/>
        <a:p>
          <a:endParaRPr lang="en-US"/>
        </a:p>
      </dgm:t>
    </dgm:pt>
    <dgm:pt modelId="{C1A9D6D9-A6A3-4BA8-8D59-2D6E855F48D2}" type="sibTrans" cxnId="{4B356D73-E89B-4502-93DE-0F2EF52E4FBE}">
      <dgm:prSet/>
      <dgm:spPr/>
      <dgm:t>
        <a:bodyPr/>
        <a:lstStyle/>
        <a:p>
          <a:endParaRPr lang="en-US"/>
        </a:p>
      </dgm:t>
    </dgm:pt>
    <dgm:pt modelId="{DB071CF8-1940-4FF2-9B06-B77B14B3CACD}">
      <dgm:prSet phldrT="[Text]"/>
      <dgm:spPr/>
      <dgm:t>
        <a:bodyPr/>
        <a:lstStyle/>
        <a:p>
          <a:r>
            <a:rPr lang="en-US" dirty="0" err="1"/>
            <a:t>Studi</a:t>
          </a:r>
          <a:r>
            <a:rPr lang="en-US" dirty="0"/>
            <a:t> </a:t>
          </a:r>
          <a:r>
            <a:rPr lang="en-US" dirty="0" err="1"/>
            <a:t>kasus</a:t>
          </a:r>
          <a:r>
            <a:rPr lang="en-US" dirty="0"/>
            <a:t> &amp; </a:t>
          </a:r>
          <a:r>
            <a:rPr lang="en-US" dirty="0" err="1"/>
            <a:t>praktik</a:t>
          </a:r>
          <a:r>
            <a:rPr lang="en-US" dirty="0"/>
            <a:t> </a:t>
          </a:r>
          <a:r>
            <a:rPr lang="en-US" dirty="0" err="1"/>
            <a:t>advokasi</a:t>
          </a:r>
          <a:endParaRPr lang="en-US" dirty="0"/>
        </a:p>
      </dgm:t>
    </dgm:pt>
    <dgm:pt modelId="{ECFF83BB-FA22-4BD5-8CFD-B987238F32E3}" type="parTrans" cxnId="{91D94D1B-443A-4BAC-A332-FC34D226B747}">
      <dgm:prSet/>
      <dgm:spPr/>
      <dgm:t>
        <a:bodyPr/>
        <a:lstStyle/>
        <a:p>
          <a:endParaRPr lang="en-US"/>
        </a:p>
      </dgm:t>
    </dgm:pt>
    <dgm:pt modelId="{C60585BF-6DA3-42C2-8C73-1B0E993CB452}" type="sibTrans" cxnId="{91D94D1B-443A-4BAC-A332-FC34D226B747}">
      <dgm:prSet/>
      <dgm:spPr/>
      <dgm:t>
        <a:bodyPr/>
        <a:lstStyle/>
        <a:p>
          <a:endParaRPr lang="en-US"/>
        </a:p>
      </dgm:t>
    </dgm:pt>
    <dgm:pt modelId="{62B489B9-EAE0-4AFF-BED2-AFFA9BCC87CA}" type="pres">
      <dgm:prSet presAssocID="{9477E038-A8E3-4996-9C90-A0A1EE058AB0}" presName="linear" presStyleCnt="0">
        <dgm:presLayoutVars>
          <dgm:dir/>
          <dgm:animLvl val="lvl"/>
          <dgm:resizeHandles val="exact"/>
        </dgm:presLayoutVars>
      </dgm:prSet>
      <dgm:spPr/>
    </dgm:pt>
    <dgm:pt modelId="{687BEFF9-9E56-433A-8AFA-2726A9A68E55}" type="pres">
      <dgm:prSet presAssocID="{AC43D7A0-C036-400D-97D9-38A6AEF97768}" presName="parentLin" presStyleCnt="0"/>
      <dgm:spPr/>
    </dgm:pt>
    <dgm:pt modelId="{FF08FCBD-8D65-4AC5-8B10-71DB668A07D4}" type="pres">
      <dgm:prSet presAssocID="{AC43D7A0-C036-400D-97D9-38A6AEF97768}" presName="parentLeftMargin" presStyleLbl="node1" presStyleIdx="0" presStyleCnt="3"/>
      <dgm:spPr/>
    </dgm:pt>
    <dgm:pt modelId="{7687A076-1C27-49BD-886F-581A5C3C7768}" type="pres">
      <dgm:prSet presAssocID="{AC43D7A0-C036-400D-97D9-38A6AEF977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3FC384-4F67-4338-94B9-7B78D6B18B6C}" type="pres">
      <dgm:prSet presAssocID="{AC43D7A0-C036-400D-97D9-38A6AEF97768}" presName="negativeSpace" presStyleCnt="0"/>
      <dgm:spPr/>
    </dgm:pt>
    <dgm:pt modelId="{680819F4-65B9-4DD8-B5A3-987CF7B3D52B}" type="pres">
      <dgm:prSet presAssocID="{AC43D7A0-C036-400D-97D9-38A6AEF97768}" presName="childText" presStyleLbl="conFgAcc1" presStyleIdx="0" presStyleCnt="3">
        <dgm:presLayoutVars>
          <dgm:bulletEnabled val="1"/>
        </dgm:presLayoutVars>
      </dgm:prSet>
      <dgm:spPr/>
    </dgm:pt>
    <dgm:pt modelId="{347FC973-747D-4308-9676-0CF534682863}" type="pres">
      <dgm:prSet presAssocID="{2E8B3CED-52B0-43DF-A28F-23476B3F7430}" presName="spaceBetweenRectangles" presStyleCnt="0"/>
      <dgm:spPr/>
    </dgm:pt>
    <dgm:pt modelId="{59882C7D-7DD7-48D3-A2CD-FD97E7E4872A}" type="pres">
      <dgm:prSet presAssocID="{3A77529C-A18C-49E8-8602-391EBADBD319}" presName="parentLin" presStyleCnt="0"/>
      <dgm:spPr/>
    </dgm:pt>
    <dgm:pt modelId="{DBD42025-4CD3-41B0-B3F9-165796891B96}" type="pres">
      <dgm:prSet presAssocID="{3A77529C-A18C-49E8-8602-391EBADBD319}" presName="parentLeftMargin" presStyleLbl="node1" presStyleIdx="0" presStyleCnt="3"/>
      <dgm:spPr/>
    </dgm:pt>
    <dgm:pt modelId="{69230695-357F-4F75-9C6A-2246BCF87131}" type="pres">
      <dgm:prSet presAssocID="{3A77529C-A18C-49E8-8602-391EBADBD3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3E2DC1-074D-4A18-9A7B-ECA9456E7E1E}" type="pres">
      <dgm:prSet presAssocID="{3A77529C-A18C-49E8-8602-391EBADBD319}" presName="negativeSpace" presStyleCnt="0"/>
      <dgm:spPr/>
    </dgm:pt>
    <dgm:pt modelId="{DF005424-86A0-4306-95F8-DDF6A16D658E}" type="pres">
      <dgm:prSet presAssocID="{3A77529C-A18C-49E8-8602-391EBADBD319}" presName="childText" presStyleLbl="conFgAcc1" presStyleIdx="1" presStyleCnt="3">
        <dgm:presLayoutVars>
          <dgm:bulletEnabled val="1"/>
        </dgm:presLayoutVars>
      </dgm:prSet>
      <dgm:spPr/>
    </dgm:pt>
    <dgm:pt modelId="{B7683C8F-4E6C-4E6A-935E-E49BFCCE93CE}" type="pres">
      <dgm:prSet presAssocID="{C1A9D6D9-A6A3-4BA8-8D59-2D6E855F48D2}" presName="spaceBetweenRectangles" presStyleCnt="0"/>
      <dgm:spPr/>
    </dgm:pt>
    <dgm:pt modelId="{C024C997-5F3F-4FAD-B445-C1712E7C4287}" type="pres">
      <dgm:prSet presAssocID="{DB071CF8-1940-4FF2-9B06-B77B14B3CACD}" presName="parentLin" presStyleCnt="0"/>
      <dgm:spPr/>
    </dgm:pt>
    <dgm:pt modelId="{BBD49971-0286-4535-BD70-C70778A268BA}" type="pres">
      <dgm:prSet presAssocID="{DB071CF8-1940-4FF2-9B06-B77B14B3CACD}" presName="parentLeftMargin" presStyleLbl="node1" presStyleIdx="1" presStyleCnt="3"/>
      <dgm:spPr/>
    </dgm:pt>
    <dgm:pt modelId="{1AD8F915-A0C0-4308-A7B0-A69B3944BC28}" type="pres">
      <dgm:prSet presAssocID="{DB071CF8-1940-4FF2-9B06-B77B14B3CA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63F303A-F7B8-436F-94C0-6CB1E3E6AA62}" type="pres">
      <dgm:prSet presAssocID="{DB071CF8-1940-4FF2-9B06-B77B14B3CACD}" presName="negativeSpace" presStyleCnt="0"/>
      <dgm:spPr/>
    </dgm:pt>
    <dgm:pt modelId="{53499EBF-65A0-4FA7-ABCE-DBF7FCDFA77A}" type="pres">
      <dgm:prSet presAssocID="{DB071CF8-1940-4FF2-9B06-B77B14B3CA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FD93211-1646-42C5-B840-E86E542C3583}" type="presOf" srcId="{AC43D7A0-C036-400D-97D9-38A6AEF97768}" destId="{7687A076-1C27-49BD-886F-581A5C3C7768}" srcOrd="1" destOrd="0" presId="urn:microsoft.com/office/officeart/2005/8/layout/list1"/>
    <dgm:cxn modelId="{91D94D1B-443A-4BAC-A332-FC34D226B747}" srcId="{9477E038-A8E3-4996-9C90-A0A1EE058AB0}" destId="{DB071CF8-1940-4FF2-9B06-B77B14B3CACD}" srcOrd="2" destOrd="0" parTransId="{ECFF83BB-FA22-4BD5-8CFD-B987238F32E3}" sibTransId="{C60585BF-6DA3-42C2-8C73-1B0E993CB452}"/>
    <dgm:cxn modelId="{1C5EC227-54B3-4B03-B55E-CDF6E7154DA0}" type="presOf" srcId="{9477E038-A8E3-4996-9C90-A0A1EE058AB0}" destId="{62B489B9-EAE0-4AFF-BED2-AFFA9BCC87CA}" srcOrd="0" destOrd="0" presId="urn:microsoft.com/office/officeart/2005/8/layout/list1"/>
    <dgm:cxn modelId="{4B524238-32A0-41C8-B45A-4A6FA6AB9F2D}" srcId="{9477E038-A8E3-4996-9C90-A0A1EE058AB0}" destId="{AC43D7A0-C036-400D-97D9-38A6AEF97768}" srcOrd="0" destOrd="0" parTransId="{06F65E82-2A29-4F88-A1AB-A03050D5F16E}" sibTransId="{2E8B3CED-52B0-43DF-A28F-23476B3F7430}"/>
    <dgm:cxn modelId="{54EC9C3C-46AD-42C1-AFA7-585E89E292FD}" type="presOf" srcId="{AC43D7A0-C036-400D-97D9-38A6AEF97768}" destId="{FF08FCBD-8D65-4AC5-8B10-71DB668A07D4}" srcOrd="0" destOrd="0" presId="urn:microsoft.com/office/officeart/2005/8/layout/list1"/>
    <dgm:cxn modelId="{4B356D73-E89B-4502-93DE-0F2EF52E4FBE}" srcId="{9477E038-A8E3-4996-9C90-A0A1EE058AB0}" destId="{3A77529C-A18C-49E8-8602-391EBADBD319}" srcOrd="1" destOrd="0" parTransId="{CB1A791E-5E26-453A-B177-0E320E58B643}" sibTransId="{C1A9D6D9-A6A3-4BA8-8D59-2D6E855F48D2}"/>
    <dgm:cxn modelId="{C848A857-A12D-4522-BFBA-F9A5E41EC4FC}" type="presOf" srcId="{DB071CF8-1940-4FF2-9B06-B77B14B3CACD}" destId="{BBD49971-0286-4535-BD70-C70778A268BA}" srcOrd="0" destOrd="0" presId="urn:microsoft.com/office/officeart/2005/8/layout/list1"/>
    <dgm:cxn modelId="{5E0ABC80-8347-418C-BBAD-5966E7B9DC77}" type="presOf" srcId="{3A77529C-A18C-49E8-8602-391EBADBD319}" destId="{69230695-357F-4F75-9C6A-2246BCF87131}" srcOrd="1" destOrd="0" presId="urn:microsoft.com/office/officeart/2005/8/layout/list1"/>
    <dgm:cxn modelId="{6A904E9D-4087-4E5A-A73E-416D9D2C37B6}" type="presOf" srcId="{3A77529C-A18C-49E8-8602-391EBADBD319}" destId="{DBD42025-4CD3-41B0-B3F9-165796891B96}" srcOrd="0" destOrd="0" presId="urn:microsoft.com/office/officeart/2005/8/layout/list1"/>
    <dgm:cxn modelId="{3F96CDA4-E212-4DDE-93AE-83D2B11DDE36}" type="presOf" srcId="{DB071CF8-1940-4FF2-9B06-B77B14B3CACD}" destId="{1AD8F915-A0C0-4308-A7B0-A69B3944BC28}" srcOrd="1" destOrd="0" presId="urn:microsoft.com/office/officeart/2005/8/layout/list1"/>
    <dgm:cxn modelId="{45C712DF-0DE7-429D-A187-249255450B58}" type="presParOf" srcId="{62B489B9-EAE0-4AFF-BED2-AFFA9BCC87CA}" destId="{687BEFF9-9E56-433A-8AFA-2726A9A68E55}" srcOrd="0" destOrd="0" presId="urn:microsoft.com/office/officeart/2005/8/layout/list1"/>
    <dgm:cxn modelId="{F8AF7093-52CF-40AF-9C42-E97ED3C3285C}" type="presParOf" srcId="{687BEFF9-9E56-433A-8AFA-2726A9A68E55}" destId="{FF08FCBD-8D65-4AC5-8B10-71DB668A07D4}" srcOrd="0" destOrd="0" presId="urn:microsoft.com/office/officeart/2005/8/layout/list1"/>
    <dgm:cxn modelId="{D50F61BF-41E1-4182-B6A5-2969BC59D8D3}" type="presParOf" srcId="{687BEFF9-9E56-433A-8AFA-2726A9A68E55}" destId="{7687A076-1C27-49BD-886F-581A5C3C7768}" srcOrd="1" destOrd="0" presId="urn:microsoft.com/office/officeart/2005/8/layout/list1"/>
    <dgm:cxn modelId="{BEC55228-5571-4F79-8161-3C747BBA8FD5}" type="presParOf" srcId="{62B489B9-EAE0-4AFF-BED2-AFFA9BCC87CA}" destId="{853FC384-4F67-4338-94B9-7B78D6B18B6C}" srcOrd="1" destOrd="0" presId="urn:microsoft.com/office/officeart/2005/8/layout/list1"/>
    <dgm:cxn modelId="{84AE46D1-4AD9-4FB1-BEA4-864BF33AC3BC}" type="presParOf" srcId="{62B489B9-EAE0-4AFF-BED2-AFFA9BCC87CA}" destId="{680819F4-65B9-4DD8-B5A3-987CF7B3D52B}" srcOrd="2" destOrd="0" presId="urn:microsoft.com/office/officeart/2005/8/layout/list1"/>
    <dgm:cxn modelId="{6DE605E0-E821-47B3-80DB-F59E9E19D574}" type="presParOf" srcId="{62B489B9-EAE0-4AFF-BED2-AFFA9BCC87CA}" destId="{347FC973-747D-4308-9676-0CF534682863}" srcOrd="3" destOrd="0" presId="urn:microsoft.com/office/officeart/2005/8/layout/list1"/>
    <dgm:cxn modelId="{160E9F9F-E6A5-4C4C-A18E-94E3DDFEBD96}" type="presParOf" srcId="{62B489B9-EAE0-4AFF-BED2-AFFA9BCC87CA}" destId="{59882C7D-7DD7-48D3-A2CD-FD97E7E4872A}" srcOrd="4" destOrd="0" presId="urn:microsoft.com/office/officeart/2005/8/layout/list1"/>
    <dgm:cxn modelId="{0A706F2E-F72D-44EE-9133-AAA32DE96FF1}" type="presParOf" srcId="{59882C7D-7DD7-48D3-A2CD-FD97E7E4872A}" destId="{DBD42025-4CD3-41B0-B3F9-165796891B96}" srcOrd="0" destOrd="0" presId="urn:microsoft.com/office/officeart/2005/8/layout/list1"/>
    <dgm:cxn modelId="{B01AE05D-44E0-47DD-9DBD-A48F78B3312F}" type="presParOf" srcId="{59882C7D-7DD7-48D3-A2CD-FD97E7E4872A}" destId="{69230695-357F-4F75-9C6A-2246BCF87131}" srcOrd="1" destOrd="0" presId="urn:microsoft.com/office/officeart/2005/8/layout/list1"/>
    <dgm:cxn modelId="{660BF811-E312-49BC-BEEE-1E232A4971D9}" type="presParOf" srcId="{62B489B9-EAE0-4AFF-BED2-AFFA9BCC87CA}" destId="{9E3E2DC1-074D-4A18-9A7B-ECA9456E7E1E}" srcOrd="5" destOrd="0" presId="urn:microsoft.com/office/officeart/2005/8/layout/list1"/>
    <dgm:cxn modelId="{C75466FC-B4F4-49D6-8E44-98BFCCCF97FF}" type="presParOf" srcId="{62B489B9-EAE0-4AFF-BED2-AFFA9BCC87CA}" destId="{DF005424-86A0-4306-95F8-DDF6A16D658E}" srcOrd="6" destOrd="0" presId="urn:microsoft.com/office/officeart/2005/8/layout/list1"/>
    <dgm:cxn modelId="{1528B310-D23E-429D-8C2B-805D3FD45078}" type="presParOf" srcId="{62B489B9-EAE0-4AFF-BED2-AFFA9BCC87CA}" destId="{B7683C8F-4E6C-4E6A-935E-E49BFCCE93CE}" srcOrd="7" destOrd="0" presId="urn:microsoft.com/office/officeart/2005/8/layout/list1"/>
    <dgm:cxn modelId="{2B2A08C6-7A3A-4186-96E0-E0E80480B8CD}" type="presParOf" srcId="{62B489B9-EAE0-4AFF-BED2-AFFA9BCC87CA}" destId="{C024C997-5F3F-4FAD-B445-C1712E7C4287}" srcOrd="8" destOrd="0" presId="urn:microsoft.com/office/officeart/2005/8/layout/list1"/>
    <dgm:cxn modelId="{93ABAA38-3F77-48BE-ACEB-34B1709B719D}" type="presParOf" srcId="{C024C997-5F3F-4FAD-B445-C1712E7C4287}" destId="{BBD49971-0286-4535-BD70-C70778A268BA}" srcOrd="0" destOrd="0" presId="urn:microsoft.com/office/officeart/2005/8/layout/list1"/>
    <dgm:cxn modelId="{B3F7A32A-2F70-40E5-B9E5-99D471135071}" type="presParOf" srcId="{C024C997-5F3F-4FAD-B445-C1712E7C4287}" destId="{1AD8F915-A0C0-4308-A7B0-A69B3944BC28}" srcOrd="1" destOrd="0" presId="urn:microsoft.com/office/officeart/2005/8/layout/list1"/>
    <dgm:cxn modelId="{92E633AE-55BF-4991-B41C-EF2BE4B9F424}" type="presParOf" srcId="{62B489B9-EAE0-4AFF-BED2-AFFA9BCC87CA}" destId="{E63F303A-F7B8-436F-94C0-6CB1E3E6AA62}" srcOrd="9" destOrd="0" presId="urn:microsoft.com/office/officeart/2005/8/layout/list1"/>
    <dgm:cxn modelId="{8C462421-3209-4A94-BB4B-D726D369B3F7}" type="presParOf" srcId="{62B489B9-EAE0-4AFF-BED2-AFFA9BCC87CA}" destId="{53499EBF-65A0-4FA7-ABCE-DBF7FCDFA7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BD10B4-0486-4A59-9A82-ABD6A259FD51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330D6-00A2-4EC9-97D2-D2A7EA2F3BE3}">
      <dgm:prSet phldrT="[Text]"/>
      <dgm:spPr/>
      <dgm:t>
        <a:bodyPr/>
        <a:lstStyle/>
        <a:p>
          <a:r>
            <a:rPr lang="en-US" dirty="0"/>
            <a:t>Teknik </a:t>
          </a:r>
          <a:r>
            <a:rPr lang="en-US" dirty="0" err="1"/>
            <a:t>Lobi</a:t>
          </a:r>
          <a:r>
            <a:rPr lang="en-US" dirty="0"/>
            <a:t> &amp; </a:t>
          </a:r>
          <a:r>
            <a:rPr lang="en-US" dirty="0" err="1"/>
            <a:t>Negosiasi</a:t>
          </a:r>
          <a:endParaRPr lang="en-US" dirty="0"/>
        </a:p>
      </dgm:t>
    </dgm:pt>
    <dgm:pt modelId="{2422770D-CD63-4C6D-9BFA-34B762FB91AA}" type="parTrans" cxnId="{72E8BC09-1F12-4DA3-8142-A2B9AC249AC5}">
      <dgm:prSet/>
      <dgm:spPr/>
      <dgm:t>
        <a:bodyPr/>
        <a:lstStyle/>
        <a:p>
          <a:endParaRPr lang="en-US"/>
        </a:p>
      </dgm:t>
    </dgm:pt>
    <dgm:pt modelId="{547CC92B-445F-46AF-B468-01669A1D08D9}" type="sibTrans" cxnId="{72E8BC09-1F12-4DA3-8142-A2B9AC249AC5}">
      <dgm:prSet/>
      <dgm:spPr/>
      <dgm:t>
        <a:bodyPr/>
        <a:lstStyle/>
        <a:p>
          <a:endParaRPr lang="en-US"/>
        </a:p>
      </dgm:t>
    </dgm:pt>
    <dgm:pt modelId="{40ABE10C-00DA-4FA8-8F2D-08586C07A154}">
      <dgm:prSet phldrT="[Text]"/>
      <dgm:spPr/>
      <dgm:t>
        <a:bodyPr/>
        <a:lstStyle/>
        <a:p>
          <a:r>
            <a:rPr lang="en-US" dirty="0" err="1"/>
            <a:t>Advokasi</a:t>
          </a:r>
          <a:r>
            <a:rPr lang="en-US" dirty="0"/>
            <a:t> &amp; </a:t>
          </a:r>
          <a:r>
            <a:rPr lang="en-US" dirty="0" err="1"/>
            <a:t>Negosiasi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praktik</a:t>
          </a:r>
          <a:r>
            <a:rPr lang="en-US" dirty="0"/>
            <a:t> </a:t>
          </a:r>
          <a:r>
            <a:rPr lang="en-US" dirty="0" err="1"/>
            <a:t>kebidanan</a:t>
          </a:r>
          <a:endParaRPr lang="en-US" dirty="0"/>
        </a:p>
      </dgm:t>
    </dgm:pt>
    <dgm:pt modelId="{A9C3C5B7-4756-4C98-ACE6-075995C7FD58}" type="parTrans" cxnId="{3FB7066C-FC52-4C38-8801-B964119A7702}">
      <dgm:prSet/>
      <dgm:spPr/>
      <dgm:t>
        <a:bodyPr/>
        <a:lstStyle/>
        <a:p>
          <a:endParaRPr lang="en-US"/>
        </a:p>
      </dgm:t>
    </dgm:pt>
    <dgm:pt modelId="{71A3EF39-3708-46F2-83CA-0D7EA4E55174}" type="sibTrans" cxnId="{3FB7066C-FC52-4C38-8801-B964119A7702}">
      <dgm:prSet/>
      <dgm:spPr/>
      <dgm:t>
        <a:bodyPr/>
        <a:lstStyle/>
        <a:p>
          <a:endParaRPr lang="en-US"/>
        </a:p>
      </dgm:t>
    </dgm:pt>
    <dgm:pt modelId="{B3077041-31B5-493B-A1B2-7CBF8DC27039}">
      <dgm:prSet phldrT="[Text]"/>
      <dgm:spPr/>
      <dgm:t>
        <a:bodyPr/>
        <a:lstStyle/>
        <a:p>
          <a:r>
            <a:rPr lang="en-US" dirty="0" err="1"/>
            <a:t>Penjaminan</a:t>
          </a:r>
          <a:r>
            <a:rPr lang="en-US" dirty="0"/>
            <a:t> </a:t>
          </a:r>
          <a:r>
            <a:rPr lang="en-US" dirty="0" err="1"/>
            <a:t>Mutu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Kebidanan</a:t>
          </a:r>
          <a:endParaRPr lang="en-US" dirty="0"/>
        </a:p>
      </dgm:t>
    </dgm:pt>
    <dgm:pt modelId="{6B68041B-198D-4D5B-9859-9743D287A51B}" type="parTrans" cxnId="{3EED518B-6F20-496A-A899-B214FECC7873}">
      <dgm:prSet/>
      <dgm:spPr/>
      <dgm:t>
        <a:bodyPr/>
        <a:lstStyle/>
        <a:p>
          <a:endParaRPr lang="en-US"/>
        </a:p>
      </dgm:t>
    </dgm:pt>
    <dgm:pt modelId="{93C3E761-67F0-4090-B49B-205BCCC10933}" type="sibTrans" cxnId="{3EED518B-6F20-496A-A899-B214FECC7873}">
      <dgm:prSet/>
      <dgm:spPr/>
      <dgm:t>
        <a:bodyPr/>
        <a:lstStyle/>
        <a:p>
          <a:endParaRPr lang="en-US"/>
        </a:p>
      </dgm:t>
    </dgm:pt>
    <dgm:pt modelId="{AEFBEF68-CADA-4B6F-8AD9-1CCB7CCDD87D}" type="pres">
      <dgm:prSet presAssocID="{30BD10B4-0486-4A59-9A82-ABD6A259FD51}" presName="Name0" presStyleCnt="0">
        <dgm:presLayoutVars>
          <dgm:chMax val="7"/>
          <dgm:chPref val="7"/>
          <dgm:dir/>
        </dgm:presLayoutVars>
      </dgm:prSet>
      <dgm:spPr/>
    </dgm:pt>
    <dgm:pt modelId="{E5C86202-A7C8-4360-83BC-A161865C6728}" type="pres">
      <dgm:prSet presAssocID="{30BD10B4-0486-4A59-9A82-ABD6A259FD51}" presName="Name1" presStyleCnt="0"/>
      <dgm:spPr/>
    </dgm:pt>
    <dgm:pt modelId="{00484C29-FCF9-4D4C-AE88-429F41EC7D9F}" type="pres">
      <dgm:prSet presAssocID="{30BD10B4-0486-4A59-9A82-ABD6A259FD51}" presName="cycle" presStyleCnt="0"/>
      <dgm:spPr/>
    </dgm:pt>
    <dgm:pt modelId="{06AB23C3-94A9-45C6-8949-7E2A29CDF1B5}" type="pres">
      <dgm:prSet presAssocID="{30BD10B4-0486-4A59-9A82-ABD6A259FD51}" presName="srcNode" presStyleLbl="node1" presStyleIdx="0" presStyleCnt="3"/>
      <dgm:spPr/>
    </dgm:pt>
    <dgm:pt modelId="{97C8ABB4-98AC-440D-8D56-B26BAED51126}" type="pres">
      <dgm:prSet presAssocID="{30BD10B4-0486-4A59-9A82-ABD6A259FD51}" presName="conn" presStyleLbl="parChTrans1D2" presStyleIdx="0" presStyleCnt="1"/>
      <dgm:spPr/>
    </dgm:pt>
    <dgm:pt modelId="{F5EE5506-FFCE-4250-8F05-C85179C196E1}" type="pres">
      <dgm:prSet presAssocID="{30BD10B4-0486-4A59-9A82-ABD6A259FD51}" presName="extraNode" presStyleLbl="node1" presStyleIdx="0" presStyleCnt="3"/>
      <dgm:spPr/>
    </dgm:pt>
    <dgm:pt modelId="{5E518A1C-CF1E-40AA-8703-5322DD6B6957}" type="pres">
      <dgm:prSet presAssocID="{30BD10B4-0486-4A59-9A82-ABD6A259FD51}" presName="dstNode" presStyleLbl="node1" presStyleIdx="0" presStyleCnt="3"/>
      <dgm:spPr/>
    </dgm:pt>
    <dgm:pt modelId="{887178DE-63AE-457B-8365-A6AE988E45FC}" type="pres">
      <dgm:prSet presAssocID="{876330D6-00A2-4EC9-97D2-D2A7EA2F3BE3}" presName="text_1" presStyleLbl="node1" presStyleIdx="0" presStyleCnt="3">
        <dgm:presLayoutVars>
          <dgm:bulletEnabled val="1"/>
        </dgm:presLayoutVars>
      </dgm:prSet>
      <dgm:spPr/>
    </dgm:pt>
    <dgm:pt modelId="{F821DA61-370A-413A-BD7E-A7381D7170E8}" type="pres">
      <dgm:prSet presAssocID="{876330D6-00A2-4EC9-97D2-D2A7EA2F3BE3}" presName="accent_1" presStyleCnt="0"/>
      <dgm:spPr/>
    </dgm:pt>
    <dgm:pt modelId="{31B9088A-BFEC-4D16-B5E2-0010DA3B20EF}" type="pres">
      <dgm:prSet presAssocID="{876330D6-00A2-4EC9-97D2-D2A7EA2F3BE3}" presName="accentRepeatNode" presStyleLbl="solidFgAcc1" presStyleIdx="0" presStyleCnt="3"/>
      <dgm:spPr/>
    </dgm:pt>
    <dgm:pt modelId="{874C2763-EB07-4832-8B9F-DECADD497FDA}" type="pres">
      <dgm:prSet presAssocID="{40ABE10C-00DA-4FA8-8F2D-08586C07A154}" presName="text_2" presStyleLbl="node1" presStyleIdx="1" presStyleCnt="3">
        <dgm:presLayoutVars>
          <dgm:bulletEnabled val="1"/>
        </dgm:presLayoutVars>
      </dgm:prSet>
      <dgm:spPr/>
    </dgm:pt>
    <dgm:pt modelId="{03F874B7-9541-46FA-9DE9-F3F4272976CB}" type="pres">
      <dgm:prSet presAssocID="{40ABE10C-00DA-4FA8-8F2D-08586C07A154}" presName="accent_2" presStyleCnt="0"/>
      <dgm:spPr/>
    </dgm:pt>
    <dgm:pt modelId="{E46A693D-32F4-48D5-A944-BE7020F7D9A6}" type="pres">
      <dgm:prSet presAssocID="{40ABE10C-00DA-4FA8-8F2D-08586C07A154}" presName="accentRepeatNode" presStyleLbl="solidFgAcc1" presStyleIdx="1" presStyleCnt="3"/>
      <dgm:spPr/>
    </dgm:pt>
    <dgm:pt modelId="{824712C4-BF4E-4787-85B5-94D55E7640FB}" type="pres">
      <dgm:prSet presAssocID="{B3077041-31B5-493B-A1B2-7CBF8DC27039}" presName="text_3" presStyleLbl="node1" presStyleIdx="2" presStyleCnt="3" custLinFactNeighborX="614" custLinFactNeighborY="-1305">
        <dgm:presLayoutVars>
          <dgm:bulletEnabled val="1"/>
        </dgm:presLayoutVars>
      </dgm:prSet>
      <dgm:spPr/>
    </dgm:pt>
    <dgm:pt modelId="{8365DD66-CD56-4571-A2A4-712EA43CE28E}" type="pres">
      <dgm:prSet presAssocID="{B3077041-31B5-493B-A1B2-7CBF8DC27039}" presName="accent_3" presStyleCnt="0"/>
      <dgm:spPr/>
    </dgm:pt>
    <dgm:pt modelId="{07E4EC58-D07B-470E-91E0-1B4DFF903EBB}" type="pres">
      <dgm:prSet presAssocID="{B3077041-31B5-493B-A1B2-7CBF8DC27039}" presName="accentRepeatNode" presStyleLbl="solidFgAcc1" presStyleIdx="2" presStyleCnt="3"/>
      <dgm:spPr/>
    </dgm:pt>
  </dgm:ptLst>
  <dgm:cxnLst>
    <dgm:cxn modelId="{72E8BC09-1F12-4DA3-8142-A2B9AC249AC5}" srcId="{30BD10B4-0486-4A59-9A82-ABD6A259FD51}" destId="{876330D6-00A2-4EC9-97D2-D2A7EA2F3BE3}" srcOrd="0" destOrd="0" parTransId="{2422770D-CD63-4C6D-9BFA-34B762FB91AA}" sibTransId="{547CC92B-445F-46AF-B468-01669A1D08D9}"/>
    <dgm:cxn modelId="{3FB7066C-FC52-4C38-8801-B964119A7702}" srcId="{30BD10B4-0486-4A59-9A82-ABD6A259FD51}" destId="{40ABE10C-00DA-4FA8-8F2D-08586C07A154}" srcOrd="1" destOrd="0" parTransId="{A9C3C5B7-4756-4C98-ACE6-075995C7FD58}" sibTransId="{71A3EF39-3708-46F2-83CA-0D7EA4E55174}"/>
    <dgm:cxn modelId="{62C8E781-78B5-4CCD-9FB3-521DA516A0B3}" type="presOf" srcId="{B3077041-31B5-493B-A1B2-7CBF8DC27039}" destId="{824712C4-BF4E-4787-85B5-94D55E7640FB}" srcOrd="0" destOrd="0" presId="urn:microsoft.com/office/officeart/2008/layout/VerticalCurvedList"/>
    <dgm:cxn modelId="{C2A42B8A-B2E6-46B8-A6A9-545C24DB6754}" type="presOf" srcId="{547CC92B-445F-46AF-B468-01669A1D08D9}" destId="{97C8ABB4-98AC-440D-8D56-B26BAED51126}" srcOrd="0" destOrd="0" presId="urn:microsoft.com/office/officeart/2008/layout/VerticalCurvedList"/>
    <dgm:cxn modelId="{3EED518B-6F20-496A-A899-B214FECC7873}" srcId="{30BD10B4-0486-4A59-9A82-ABD6A259FD51}" destId="{B3077041-31B5-493B-A1B2-7CBF8DC27039}" srcOrd="2" destOrd="0" parTransId="{6B68041B-198D-4D5B-9859-9743D287A51B}" sibTransId="{93C3E761-67F0-4090-B49B-205BCCC10933}"/>
    <dgm:cxn modelId="{62000CCF-2AFB-417E-A8E0-4820BA4CA41E}" type="presOf" srcId="{40ABE10C-00DA-4FA8-8F2D-08586C07A154}" destId="{874C2763-EB07-4832-8B9F-DECADD497FDA}" srcOrd="0" destOrd="0" presId="urn:microsoft.com/office/officeart/2008/layout/VerticalCurvedList"/>
    <dgm:cxn modelId="{39A2FDDD-F326-4F14-9AC7-7D294282ECCD}" type="presOf" srcId="{876330D6-00A2-4EC9-97D2-D2A7EA2F3BE3}" destId="{887178DE-63AE-457B-8365-A6AE988E45FC}" srcOrd="0" destOrd="0" presId="urn:microsoft.com/office/officeart/2008/layout/VerticalCurvedList"/>
    <dgm:cxn modelId="{726631EF-B6B0-411A-A3D2-6DEEFDD233F1}" type="presOf" srcId="{30BD10B4-0486-4A59-9A82-ABD6A259FD51}" destId="{AEFBEF68-CADA-4B6F-8AD9-1CCB7CCDD87D}" srcOrd="0" destOrd="0" presId="urn:microsoft.com/office/officeart/2008/layout/VerticalCurvedList"/>
    <dgm:cxn modelId="{B14F8C7E-79AA-4D33-B5CF-FD51FA0C4A74}" type="presParOf" srcId="{AEFBEF68-CADA-4B6F-8AD9-1CCB7CCDD87D}" destId="{E5C86202-A7C8-4360-83BC-A161865C6728}" srcOrd="0" destOrd="0" presId="urn:microsoft.com/office/officeart/2008/layout/VerticalCurvedList"/>
    <dgm:cxn modelId="{25786576-D788-4792-9080-B4EAC91B5DC0}" type="presParOf" srcId="{E5C86202-A7C8-4360-83BC-A161865C6728}" destId="{00484C29-FCF9-4D4C-AE88-429F41EC7D9F}" srcOrd="0" destOrd="0" presId="urn:microsoft.com/office/officeart/2008/layout/VerticalCurvedList"/>
    <dgm:cxn modelId="{7F32BA27-5C61-439E-A00C-B3D0F968127E}" type="presParOf" srcId="{00484C29-FCF9-4D4C-AE88-429F41EC7D9F}" destId="{06AB23C3-94A9-45C6-8949-7E2A29CDF1B5}" srcOrd="0" destOrd="0" presId="urn:microsoft.com/office/officeart/2008/layout/VerticalCurvedList"/>
    <dgm:cxn modelId="{0A2A4E7C-1745-496C-A759-023D2CA76ED8}" type="presParOf" srcId="{00484C29-FCF9-4D4C-AE88-429F41EC7D9F}" destId="{97C8ABB4-98AC-440D-8D56-B26BAED51126}" srcOrd="1" destOrd="0" presId="urn:microsoft.com/office/officeart/2008/layout/VerticalCurvedList"/>
    <dgm:cxn modelId="{54CC0654-EE4D-41C1-B620-86DEACD620D8}" type="presParOf" srcId="{00484C29-FCF9-4D4C-AE88-429F41EC7D9F}" destId="{F5EE5506-FFCE-4250-8F05-C85179C196E1}" srcOrd="2" destOrd="0" presId="urn:microsoft.com/office/officeart/2008/layout/VerticalCurvedList"/>
    <dgm:cxn modelId="{D12067E5-5600-45BF-A24E-5FFE1AC0FAA6}" type="presParOf" srcId="{00484C29-FCF9-4D4C-AE88-429F41EC7D9F}" destId="{5E518A1C-CF1E-40AA-8703-5322DD6B6957}" srcOrd="3" destOrd="0" presId="urn:microsoft.com/office/officeart/2008/layout/VerticalCurvedList"/>
    <dgm:cxn modelId="{C6B48E1C-A04F-42EF-8DBA-CB7C285E46E0}" type="presParOf" srcId="{E5C86202-A7C8-4360-83BC-A161865C6728}" destId="{887178DE-63AE-457B-8365-A6AE988E45FC}" srcOrd="1" destOrd="0" presId="urn:microsoft.com/office/officeart/2008/layout/VerticalCurvedList"/>
    <dgm:cxn modelId="{6FDB4700-9F2A-4303-925A-83BA725BD548}" type="presParOf" srcId="{E5C86202-A7C8-4360-83BC-A161865C6728}" destId="{F821DA61-370A-413A-BD7E-A7381D7170E8}" srcOrd="2" destOrd="0" presId="urn:microsoft.com/office/officeart/2008/layout/VerticalCurvedList"/>
    <dgm:cxn modelId="{D9612685-5156-4D24-9F9C-5D61054E6780}" type="presParOf" srcId="{F821DA61-370A-413A-BD7E-A7381D7170E8}" destId="{31B9088A-BFEC-4D16-B5E2-0010DA3B20EF}" srcOrd="0" destOrd="0" presId="urn:microsoft.com/office/officeart/2008/layout/VerticalCurvedList"/>
    <dgm:cxn modelId="{7CC985E2-E8EB-486E-B27D-5A2D782DEEC1}" type="presParOf" srcId="{E5C86202-A7C8-4360-83BC-A161865C6728}" destId="{874C2763-EB07-4832-8B9F-DECADD497FDA}" srcOrd="3" destOrd="0" presId="urn:microsoft.com/office/officeart/2008/layout/VerticalCurvedList"/>
    <dgm:cxn modelId="{B4F3D74B-30CC-4F3F-A05A-4DE71B3A38CD}" type="presParOf" srcId="{E5C86202-A7C8-4360-83BC-A161865C6728}" destId="{03F874B7-9541-46FA-9DE9-F3F4272976CB}" srcOrd="4" destOrd="0" presId="urn:microsoft.com/office/officeart/2008/layout/VerticalCurvedList"/>
    <dgm:cxn modelId="{51EB3985-B68C-4D5C-A5AA-6D35E574A522}" type="presParOf" srcId="{03F874B7-9541-46FA-9DE9-F3F4272976CB}" destId="{E46A693D-32F4-48D5-A944-BE7020F7D9A6}" srcOrd="0" destOrd="0" presId="urn:microsoft.com/office/officeart/2008/layout/VerticalCurvedList"/>
    <dgm:cxn modelId="{954F8A16-9D51-4E46-B31E-B2961F7E3637}" type="presParOf" srcId="{E5C86202-A7C8-4360-83BC-A161865C6728}" destId="{824712C4-BF4E-4787-85B5-94D55E7640FB}" srcOrd="5" destOrd="0" presId="urn:microsoft.com/office/officeart/2008/layout/VerticalCurvedList"/>
    <dgm:cxn modelId="{431475B1-7A26-4157-9794-65E834E8EAF0}" type="presParOf" srcId="{E5C86202-A7C8-4360-83BC-A161865C6728}" destId="{8365DD66-CD56-4571-A2A4-712EA43CE28E}" srcOrd="6" destOrd="0" presId="urn:microsoft.com/office/officeart/2008/layout/VerticalCurvedList"/>
    <dgm:cxn modelId="{4BE3E970-D936-4337-8BD3-73547EB3B6D1}" type="presParOf" srcId="{8365DD66-CD56-4571-A2A4-712EA43CE28E}" destId="{07E4EC58-D07B-470E-91E0-1B4DFF903E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656085-0552-4F22-9AB6-51DDD7FB68E7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146E0-433A-4449-8BE1-42F197D1EC1C}">
      <dgm:prSet phldrT="[Text]"/>
      <dgm:spPr/>
      <dgm:t>
        <a:bodyPr/>
        <a:lstStyle/>
        <a:p>
          <a:r>
            <a:rPr lang="en-US" b="0" i="1" dirty="0"/>
            <a:t>Midwifery </a:t>
          </a:r>
          <a:r>
            <a:rPr lang="en-US" b="0" i="1" dirty="0" err="1"/>
            <a:t>Labour</a:t>
          </a:r>
          <a:r>
            <a:rPr lang="en-US" b="0" i="1" dirty="0"/>
            <a:t> and Delivery Care</a:t>
          </a:r>
        </a:p>
      </dgm:t>
    </dgm:pt>
    <dgm:pt modelId="{76776FA1-0A51-455D-A27F-22C5F5DC342F}" type="parTrans" cxnId="{5D2A506A-0AB9-46DD-998A-0B53570DC11A}">
      <dgm:prSet/>
      <dgm:spPr/>
      <dgm:t>
        <a:bodyPr/>
        <a:lstStyle/>
        <a:p>
          <a:endParaRPr lang="en-US"/>
        </a:p>
      </dgm:t>
    </dgm:pt>
    <dgm:pt modelId="{ACACAFE6-25BB-4517-ACAD-62E2771C22F0}" type="sibTrans" cxnId="{5D2A506A-0AB9-46DD-998A-0B53570DC11A}">
      <dgm:prSet/>
      <dgm:spPr/>
      <dgm:t>
        <a:bodyPr/>
        <a:lstStyle/>
        <a:p>
          <a:endParaRPr lang="en-US"/>
        </a:p>
      </dgm:t>
    </dgm:pt>
    <dgm:pt modelId="{59D656B0-204F-4D95-B7DA-7EF317114A42}">
      <dgm:prSet phldrT="[Text]"/>
      <dgm:spPr/>
      <dgm:t>
        <a:bodyPr/>
        <a:lstStyle/>
        <a:p>
          <a:r>
            <a:rPr lang="en-US" i="1" dirty="0" err="1"/>
            <a:t>Evidance</a:t>
          </a:r>
          <a:r>
            <a:rPr lang="en-US" dirty="0"/>
            <a:t> </a:t>
          </a:r>
          <a:r>
            <a:rPr lang="en-US" dirty="0" err="1"/>
            <a:t>Asuhan</a:t>
          </a:r>
          <a:r>
            <a:rPr lang="en-US" dirty="0"/>
            <a:t> </a:t>
          </a:r>
          <a:r>
            <a:rPr lang="en-US" dirty="0" err="1"/>
            <a:t>Kebidanan</a:t>
          </a:r>
          <a:endParaRPr lang="en-US" dirty="0"/>
        </a:p>
      </dgm:t>
    </dgm:pt>
    <dgm:pt modelId="{A6CFC207-D0E3-4B95-8848-BD9F9788DE4F}" type="parTrans" cxnId="{78992AFF-F7C4-43C9-879E-5B79C8EEE516}">
      <dgm:prSet/>
      <dgm:spPr/>
      <dgm:t>
        <a:bodyPr/>
        <a:lstStyle/>
        <a:p>
          <a:endParaRPr lang="en-US"/>
        </a:p>
      </dgm:t>
    </dgm:pt>
    <dgm:pt modelId="{DC579DB1-9153-48EE-88E1-446898D5DF16}" type="sibTrans" cxnId="{78992AFF-F7C4-43C9-879E-5B79C8EEE516}">
      <dgm:prSet/>
      <dgm:spPr/>
      <dgm:t>
        <a:bodyPr/>
        <a:lstStyle/>
        <a:p>
          <a:endParaRPr lang="en-US"/>
        </a:p>
      </dgm:t>
    </dgm:pt>
    <dgm:pt modelId="{7C32008A-06B9-4FBA-B856-5ABD1AE0A0EA}">
      <dgm:prSet phldrT="[Text]"/>
      <dgm:spPr/>
      <dgm:t>
        <a:bodyPr/>
        <a:lstStyle/>
        <a:p>
          <a:r>
            <a:rPr lang="en-US" i="1" dirty="0"/>
            <a:t>Role model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Asuhan</a:t>
          </a:r>
          <a:r>
            <a:rPr lang="en-US" dirty="0"/>
            <a:t> </a:t>
          </a:r>
          <a:r>
            <a:rPr lang="en-US" dirty="0" err="1"/>
            <a:t>Kebidanan</a:t>
          </a:r>
          <a:endParaRPr lang="en-US" dirty="0"/>
        </a:p>
      </dgm:t>
    </dgm:pt>
    <dgm:pt modelId="{9A96D6B7-7487-42A1-93F3-BA3093AE12EC}" type="parTrans" cxnId="{F8149E4E-FC07-4D04-B60E-A75E4C953588}">
      <dgm:prSet/>
      <dgm:spPr/>
      <dgm:t>
        <a:bodyPr/>
        <a:lstStyle/>
        <a:p>
          <a:endParaRPr lang="en-US"/>
        </a:p>
      </dgm:t>
    </dgm:pt>
    <dgm:pt modelId="{5EF19EED-42B7-4429-BBAC-6B83DEFEE50B}" type="sibTrans" cxnId="{F8149E4E-FC07-4D04-B60E-A75E4C953588}">
      <dgm:prSet/>
      <dgm:spPr/>
      <dgm:t>
        <a:bodyPr/>
        <a:lstStyle/>
        <a:p>
          <a:endParaRPr lang="en-US"/>
        </a:p>
      </dgm:t>
    </dgm:pt>
    <dgm:pt modelId="{F3FA083F-4E14-40FE-A341-AE656E36B0B4}" type="pres">
      <dgm:prSet presAssocID="{37656085-0552-4F22-9AB6-51DDD7FB68E7}" presName="diagram" presStyleCnt="0">
        <dgm:presLayoutVars>
          <dgm:dir/>
          <dgm:resizeHandles val="exact"/>
        </dgm:presLayoutVars>
      </dgm:prSet>
      <dgm:spPr/>
    </dgm:pt>
    <dgm:pt modelId="{C728526F-DDC0-490F-BCBA-CA0F45DD06BE}" type="pres">
      <dgm:prSet presAssocID="{E86146E0-433A-4449-8BE1-42F197D1EC1C}" presName="node" presStyleLbl="node1" presStyleIdx="0" presStyleCnt="3">
        <dgm:presLayoutVars>
          <dgm:bulletEnabled val="1"/>
        </dgm:presLayoutVars>
      </dgm:prSet>
      <dgm:spPr/>
    </dgm:pt>
    <dgm:pt modelId="{666CA939-D4E7-4D79-8E53-8CC14BA77D75}" type="pres">
      <dgm:prSet presAssocID="{ACACAFE6-25BB-4517-ACAD-62E2771C22F0}" presName="sibTrans" presStyleCnt="0"/>
      <dgm:spPr/>
    </dgm:pt>
    <dgm:pt modelId="{F87396D9-2059-420B-B8ED-1CDA9651B0C2}" type="pres">
      <dgm:prSet presAssocID="{59D656B0-204F-4D95-B7DA-7EF317114A42}" presName="node" presStyleLbl="node1" presStyleIdx="1" presStyleCnt="3">
        <dgm:presLayoutVars>
          <dgm:bulletEnabled val="1"/>
        </dgm:presLayoutVars>
      </dgm:prSet>
      <dgm:spPr/>
    </dgm:pt>
    <dgm:pt modelId="{A891ED99-0B3A-4E91-A70D-2F5EFFEA3742}" type="pres">
      <dgm:prSet presAssocID="{DC579DB1-9153-48EE-88E1-446898D5DF16}" presName="sibTrans" presStyleCnt="0"/>
      <dgm:spPr/>
    </dgm:pt>
    <dgm:pt modelId="{B9D2C7E8-8899-404B-BE59-025541EEABD8}" type="pres">
      <dgm:prSet presAssocID="{7C32008A-06B9-4FBA-B856-5ABD1AE0A0EA}" presName="node" presStyleLbl="node1" presStyleIdx="2" presStyleCnt="3">
        <dgm:presLayoutVars>
          <dgm:bulletEnabled val="1"/>
        </dgm:presLayoutVars>
      </dgm:prSet>
      <dgm:spPr/>
    </dgm:pt>
  </dgm:ptLst>
  <dgm:cxnLst>
    <dgm:cxn modelId="{6CBD0B10-7117-49C2-AA2E-00B46D28E957}" type="presOf" srcId="{37656085-0552-4F22-9AB6-51DDD7FB68E7}" destId="{F3FA083F-4E14-40FE-A341-AE656E36B0B4}" srcOrd="0" destOrd="0" presId="urn:microsoft.com/office/officeart/2005/8/layout/default"/>
    <dgm:cxn modelId="{5D2A506A-0AB9-46DD-998A-0B53570DC11A}" srcId="{37656085-0552-4F22-9AB6-51DDD7FB68E7}" destId="{E86146E0-433A-4449-8BE1-42F197D1EC1C}" srcOrd="0" destOrd="0" parTransId="{76776FA1-0A51-455D-A27F-22C5F5DC342F}" sibTransId="{ACACAFE6-25BB-4517-ACAD-62E2771C22F0}"/>
    <dgm:cxn modelId="{F8149E4E-FC07-4D04-B60E-A75E4C953588}" srcId="{37656085-0552-4F22-9AB6-51DDD7FB68E7}" destId="{7C32008A-06B9-4FBA-B856-5ABD1AE0A0EA}" srcOrd="2" destOrd="0" parTransId="{9A96D6B7-7487-42A1-93F3-BA3093AE12EC}" sibTransId="{5EF19EED-42B7-4429-BBAC-6B83DEFEE50B}"/>
    <dgm:cxn modelId="{BB897572-644F-4912-8100-A8ECF66D00F0}" type="presOf" srcId="{59D656B0-204F-4D95-B7DA-7EF317114A42}" destId="{F87396D9-2059-420B-B8ED-1CDA9651B0C2}" srcOrd="0" destOrd="0" presId="urn:microsoft.com/office/officeart/2005/8/layout/default"/>
    <dgm:cxn modelId="{8EAE29BC-B686-4942-BAD8-0BCBB75473B8}" type="presOf" srcId="{E86146E0-433A-4449-8BE1-42F197D1EC1C}" destId="{C728526F-DDC0-490F-BCBA-CA0F45DD06BE}" srcOrd="0" destOrd="0" presId="urn:microsoft.com/office/officeart/2005/8/layout/default"/>
    <dgm:cxn modelId="{4B8F34DD-33AB-4E07-B9EE-9B289E51406F}" type="presOf" srcId="{7C32008A-06B9-4FBA-B856-5ABD1AE0A0EA}" destId="{B9D2C7E8-8899-404B-BE59-025541EEABD8}" srcOrd="0" destOrd="0" presId="urn:microsoft.com/office/officeart/2005/8/layout/default"/>
    <dgm:cxn modelId="{78992AFF-F7C4-43C9-879E-5B79C8EEE516}" srcId="{37656085-0552-4F22-9AB6-51DDD7FB68E7}" destId="{59D656B0-204F-4D95-B7DA-7EF317114A42}" srcOrd="1" destOrd="0" parTransId="{A6CFC207-D0E3-4B95-8848-BD9F9788DE4F}" sibTransId="{DC579DB1-9153-48EE-88E1-446898D5DF16}"/>
    <dgm:cxn modelId="{1A5AD080-0511-4E01-AA18-1AD815BBE855}" type="presParOf" srcId="{F3FA083F-4E14-40FE-A341-AE656E36B0B4}" destId="{C728526F-DDC0-490F-BCBA-CA0F45DD06BE}" srcOrd="0" destOrd="0" presId="urn:microsoft.com/office/officeart/2005/8/layout/default"/>
    <dgm:cxn modelId="{506C921D-8D68-4AD5-B478-77312340DDFB}" type="presParOf" srcId="{F3FA083F-4E14-40FE-A341-AE656E36B0B4}" destId="{666CA939-D4E7-4D79-8E53-8CC14BA77D75}" srcOrd="1" destOrd="0" presId="urn:microsoft.com/office/officeart/2005/8/layout/default"/>
    <dgm:cxn modelId="{F219D34B-4F09-4D43-9CE7-8A1183BA4808}" type="presParOf" srcId="{F3FA083F-4E14-40FE-A341-AE656E36B0B4}" destId="{F87396D9-2059-420B-B8ED-1CDA9651B0C2}" srcOrd="2" destOrd="0" presId="urn:microsoft.com/office/officeart/2005/8/layout/default"/>
    <dgm:cxn modelId="{D34A8AC5-98A4-4D22-9431-A90447C5A151}" type="presParOf" srcId="{F3FA083F-4E14-40FE-A341-AE656E36B0B4}" destId="{A891ED99-0B3A-4E91-A70D-2F5EFFEA3742}" srcOrd="3" destOrd="0" presId="urn:microsoft.com/office/officeart/2005/8/layout/default"/>
    <dgm:cxn modelId="{618DF21D-CB50-49E3-988A-1890733749F1}" type="presParOf" srcId="{F3FA083F-4E14-40FE-A341-AE656E36B0B4}" destId="{B9D2C7E8-8899-404B-BE59-025541EEABD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670EB-420E-41ED-80A5-28554BC0D4C3}">
      <dsp:nvSpPr>
        <dsp:cNvPr id="0" name=""/>
        <dsp:cNvSpPr/>
      </dsp:nvSpPr>
      <dsp:spPr>
        <a:xfrm>
          <a:off x="0" y="507299"/>
          <a:ext cx="748664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BAD2E-DFDC-4AD3-8BD6-0B8BC076693E}">
      <dsp:nvSpPr>
        <dsp:cNvPr id="0" name=""/>
        <dsp:cNvSpPr/>
      </dsp:nvSpPr>
      <dsp:spPr>
        <a:xfrm>
          <a:off x="374332" y="64499"/>
          <a:ext cx="5240654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084" tIns="0" rIns="1980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MENYELENGGARAKAN PENDIDIKAN DAN PENGAJARAN BERBASIS KKNI  BERDASARKAN NILAI-NILAI ISLAMI</a:t>
          </a:r>
        </a:p>
      </dsp:txBody>
      <dsp:txXfrm>
        <a:off x="417563" y="107730"/>
        <a:ext cx="5154192" cy="799138"/>
      </dsp:txXfrm>
    </dsp:sp>
    <dsp:sp modelId="{132601FA-BDC4-4803-B1F9-0D0F3E8192D5}">
      <dsp:nvSpPr>
        <dsp:cNvPr id="0" name=""/>
        <dsp:cNvSpPr/>
      </dsp:nvSpPr>
      <dsp:spPr>
        <a:xfrm>
          <a:off x="0" y="1868099"/>
          <a:ext cx="748664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7832B-1D40-4B3A-99FE-2B4196443BAB}">
      <dsp:nvSpPr>
        <dsp:cNvPr id="0" name=""/>
        <dsp:cNvSpPr/>
      </dsp:nvSpPr>
      <dsp:spPr>
        <a:xfrm>
          <a:off x="374332" y="1425299"/>
          <a:ext cx="5240654" cy="885600"/>
        </a:xfrm>
        <a:prstGeom prst="roundRect">
          <a:avLst/>
        </a:prstGeom>
        <a:solidFill>
          <a:schemeClr val="accent2">
            <a:hueOff val="557631"/>
            <a:satOff val="-7150"/>
            <a:lumOff val="-372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084" tIns="0" rIns="1980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Menyelenggarakan</a:t>
          </a:r>
          <a:r>
            <a:rPr lang="en-US" sz="2000" kern="1200" dirty="0"/>
            <a:t> </a:t>
          </a:r>
          <a:r>
            <a:rPr lang="en-US" sz="2000" kern="1200" dirty="0" err="1"/>
            <a:t>Penelitian</a:t>
          </a:r>
          <a:r>
            <a:rPr lang="en-US" sz="2000" kern="1200" dirty="0"/>
            <a:t> </a:t>
          </a:r>
          <a:r>
            <a:rPr lang="en-US" sz="2000" kern="1200" dirty="0" err="1"/>
            <a:t>dbidang</a:t>
          </a:r>
          <a:r>
            <a:rPr lang="en-US" sz="2000" kern="1200" dirty="0"/>
            <a:t> TUMBUH KEMBANG BALITA </a:t>
          </a:r>
        </a:p>
      </dsp:txBody>
      <dsp:txXfrm>
        <a:off x="417563" y="1468530"/>
        <a:ext cx="5154192" cy="799138"/>
      </dsp:txXfrm>
    </dsp:sp>
    <dsp:sp modelId="{80BDBA8B-1B67-4F4A-BDBE-5585ADE69273}">
      <dsp:nvSpPr>
        <dsp:cNvPr id="0" name=""/>
        <dsp:cNvSpPr/>
      </dsp:nvSpPr>
      <dsp:spPr>
        <a:xfrm>
          <a:off x="0" y="3228900"/>
          <a:ext cx="748664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D0824-6E90-4E67-9578-D9569ED0D24B}">
      <dsp:nvSpPr>
        <dsp:cNvPr id="0" name=""/>
        <dsp:cNvSpPr/>
      </dsp:nvSpPr>
      <dsp:spPr>
        <a:xfrm>
          <a:off x="374332" y="2786099"/>
          <a:ext cx="5240654" cy="885600"/>
        </a:xfrm>
        <a:prstGeom prst="roundRect">
          <a:avLst/>
        </a:prstGeom>
        <a:solidFill>
          <a:schemeClr val="accent2">
            <a:hueOff val="1115263"/>
            <a:satOff val="-14299"/>
            <a:lumOff val="-7451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084" tIns="0" rIns="1980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MENYELENGGARAKAN PENGABDIAN KEPADA MASYARAKAT DIBIDANG TUMBUH KEMBANG BALITA SESUAI </a:t>
          </a:r>
          <a:r>
            <a:rPr lang="en-US" sz="2000" i="1" kern="1200" dirty="0"/>
            <a:t>EVIDANCE BASED</a:t>
          </a:r>
        </a:p>
      </dsp:txBody>
      <dsp:txXfrm>
        <a:off x="417563" y="2829330"/>
        <a:ext cx="5154192" cy="799138"/>
      </dsp:txXfrm>
    </dsp:sp>
    <dsp:sp modelId="{D459A31E-0DE2-467A-B102-847480A13604}">
      <dsp:nvSpPr>
        <dsp:cNvPr id="0" name=""/>
        <dsp:cNvSpPr/>
      </dsp:nvSpPr>
      <dsp:spPr>
        <a:xfrm>
          <a:off x="0" y="4589700"/>
          <a:ext cx="748664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29D13-A5DC-4EE0-8BDE-423A05CC90B5}">
      <dsp:nvSpPr>
        <dsp:cNvPr id="0" name=""/>
        <dsp:cNvSpPr/>
      </dsp:nvSpPr>
      <dsp:spPr>
        <a:xfrm>
          <a:off x="359448" y="4386047"/>
          <a:ext cx="5240654" cy="885600"/>
        </a:xfrm>
        <a:prstGeom prst="roundRect">
          <a:avLst/>
        </a:prstGeom>
        <a:solidFill>
          <a:schemeClr val="accent2">
            <a:hueOff val="1672894"/>
            <a:satOff val="-21449"/>
            <a:lumOff val="-1117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084" tIns="0" rIns="1980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Menyelenggarakan</a:t>
          </a:r>
          <a:r>
            <a:rPr lang="en-US" sz="2000" kern="1200" dirty="0"/>
            <a:t> </a:t>
          </a:r>
          <a:r>
            <a:rPr lang="en-US" sz="2000" kern="1200" dirty="0" err="1"/>
            <a:t>kegiatan</a:t>
          </a:r>
          <a:r>
            <a:rPr lang="en-US" sz="2000" kern="1200" dirty="0"/>
            <a:t> </a:t>
          </a:r>
          <a:r>
            <a:rPr lang="en-US" sz="2000" kern="1200" dirty="0" err="1"/>
            <a:t>berdasarkan</a:t>
          </a:r>
          <a:r>
            <a:rPr lang="en-US" sz="2000" kern="1200" dirty="0"/>
            <a:t> AL ISLAM dan KEMUHAMMADIYAHAN</a:t>
          </a:r>
        </a:p>
      </dsp:txBody>
      <dsp:txXfrm>
        <a:off x="402679" y="4429278"/>
        <a:ext cx="5154192" cy="799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9D97D-B8BC-46AF-B576-69847E11F7CB}">
      <dsp:nvSpPr>
        <dsp:cNvPr id="0" name=""/>
        <dsp:cNvSpPr/>
      </dsp:nvSpPr>
      <dsp:spPr>
        <a:xfrm>
          <a:off x="4032" y="686981"/>
          <a:ext cx="7789595" cy="366536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4FBF2-A9B7-41D9-B86E-263D87C11265}">
      <dsp:nvSpPr>
        <dsp:cNvPr id="0" name=""/>
        <dsp:cNvSpPr/>
      </dsp:nvSpPr>
      <dsp:spPr>
        <a:xfrm>
          <a:off x="479781" y="3705221"/>
          <a:ext cx="6838098" cy="147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Algerian" panose="04020705040A02060702" pitchFamily="82" charset="0"/>
            </a:rPr>
            <a:t>TERIMA </a:t>
          </a:r>
          <a:r>
            <a:rPr lang="en-US" sz="6500" kern="1200" dirty="0" err="1">
              <a:latin typeface="Algerian" panose="04020705040A02060702" pitchFamily="82" charset="0"/>
            </a:rPr>
            <a:t>kASIH</a:t>
          </a:r>
          <a:endParaRPr lang="en-US" sz="6500" kern="1200" dirty="0">
            <a:latin typeface="Algerian" panose="04020705040A02060702" pitchFamily="82" charset="0"/>
          </a:endParaRPr>
        </a:p>
      </dsp:txBody>
      <dsp:txXfrm>
        <a:off x="479781" y="3705221"/>
        <a:ext cx="6838098" cy="1478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C1096-08F9-4F51-96F1-58DAABAD005E}">
      <dsp:nvSpPr>
        <dsp:cNvPr id="0" name=""/>
        <dsp:cNvSpPr/>
      </dsp:nvSpPr>
      <dsp:spPr>
        <a:xfrm>
          <a:off x="0" y="999699"/>
          <a:ext cx="8305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B2842-B1B7-49BA-A6AB-0CB205CD0F06}">
      <dsp:nvSpPr>
        <dsp:cNvPr id="0" name=""/>
        <dsp:cNvSpPr/>
      </dsp:nvSpPr>
      <dsp:spPr>
        <a:xfrm>
          <a:off x="838196" y="558795"/>
          <a:ext cx="581406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ASMAH SUKARTA,S.ST.,</a:t>
          </a:r>
          <a:r>
            <a:rPr lang="en-US" sz="3700" kern="1200" dirty="0" err="1"/>
            <a:t>M.Kes</a:t>
          </a:r>
          <a:endParaRPr lang="en-US" sz="3700" kern="1200" dirty="0"/>
        </a:p>
      </dsp:txBody>
      <dsp:txXfrm>
        <a:off x="891515" y="612114"/>
        <a:ext cx="5707422" cy="985602"/>
      </dsp:txXfrm>
    </dsp:sp>
    <dsp:sp modelId="{994F5243-CC64-4C41-BC26-404CE8B0B8DB}">
      <dsp:nvSpPr>
        <dsp:cNvPr id="0" name=""/>
        <dsp:cNvSpPr/>
      </dsp:nvSpPr>
      <dsp:spPr>
        <a:xfrm>
          <a:off x="0" y="2678020"/>
          <a:ext cx="8305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0AB5E-E686-49C4-ACE3-B6E07B7A6EC4}">
      <dsp:nvSpPr>
        <dsp:cNvPr id="0" name=""/>
        <dsp:cNvSpPr/>
      </dsp:nvSpPr>
      <dsp:spPr>
        <a:xfrm>
          <a:off x="415290" y="2131900"/>
          <a:ext cx="581406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IBRAHIM,S.KO,MM</a:t>
          </a:r>
        </a:p>
      </dsp:txBody>
      <dsp:txXfrm>
        <a:off x="468609" y="2185219"/>
        <a:ext cx="5707422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22FB6-E8AA-483F-9CFE-4E675A0B393C}">
      <dsp:nvSpPr>
        <dsp:cNvPr id="0" name=""/>
        <dsp:cNvSpPr/>
      </dsp:nvSpPr>
      <dsp:spPr>
        <a:xfrm>
          <a:off x="0" y="217924"/>
          <a:ext cx="6626781" cy="7071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 : HADIR</a:t>
          </a:r>
        </a:p>
      </dsp:txBody>
      <dsp:txXfrm>
        <a:off x="20712" y="238636"/>
        <a:ext cx="5418925" cy="665727"/>
      </dsp:txXfrm>
    </dsp:sp>
    <dsp:sp modelId="{1A80A399-5A94-440F-A244-C0646A418B22}">
      <dsp:nvSpPr>
        <dsp:cNvPr id="0" name=""/>
        <dsp:cNvSpPr/>
      </dsp:nvSpPr>
      <dsp:spPr>
        <a:xfrm>
          <a:off x="584715" y="1333500"/>
          <a:ext cx="6626781" cy="1143000"/>
        </a:xfrm>
        <a:prstGeom prst="roundRect">
          <a:avLst>
            <a:gd name="adj" fmla="val 10000"/>
          </a:avLst>
        </a:prstGeom>
        <a:solidFill>
          <a:schemeClr val="accent5">
            <a:hueOff val="4955217"/>
            <a:satOff val="1767"/>
            <a:lumOff val="-45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DISPENSASI</a:t>
          </a:r>
        </a:p>
      </dsp:txBody>
      <dsp:txXfrm>
        <a:off x="618192" y="1366977"/>
        <a:ext cx="5232161" cy="1076046"/>
      </dsp:txXfrm>
    </dsp:sp>
    <dsp:sp modelId="{0D0502F4-5494-40E5-8B0B-3C48C5F13B91}">
      <dsp:nvSpPr>
        <dsp:cNvPr id="0" name=""/>
        <dsp:cNvSpPr/>
      </dsp:nvSpPr>
      <dsp:spPr>
        <a:xfrm>
          <a:off x="1169431" y="2667000"/>
          <a:ext cx="6626781" cy="1143000"/>
        </a:xfrm>
        <a:prstGeom prst="roundRect">
          <a:avLst>
            <a:gd name="adj" fmla="val 10000"/>
          </a:avLst>
        </a:prstGeom>
        <a:solidFill>
          <a:schemeClr val="accent5">
            <a:hueOff val="9910433"/>
            <a:satOff val="3534"/>
            <a:lumOff val="-90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IZIN</a:t>
          </a:r>
        </a:p>
      </dsp:txBody>
      <dsp:txXfrm>
        <a:off x="1202908" y="2700477"/>
        <a:ext cx="5232161" cy="1076046"/>
      </dsp:txXfrm>
    </dsp:sp>
    <dsp:sp modelId="{C41EADFC-17F7-407E-9A93-E7EAA74922E7}">
      <dsp:nvSpPr>
        <dsp:cNvPr id="0" name=""/>
        <dsp:cNvSpPr/>
      </dsp:nvSpPr>
      <dsp:spPr>
        <a:xfrm>
          <a:off x="5883831" y="866775"/>
          <a:ext cx="742950" cy="742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050995" y="866775"/>
        <a:ext cx="408622" cy="559070"/>
      </dsp:txXfrm>
    </dsp:sp>
    <dsp:sp modelId="{03679AD7-66B3-4E7E-8779-6C9B450EDF5D}">
      <dsp:nvSpPr>
        <dsp:cNvPr id="0" name=""/>
        <dsp:cNvSpPr/>
      </dsp:nvSpPr>
      <dsp:spPr>
        <a:xfrm>
          <a:off x="6468547" y="2192655"/>
          <a:ext cx="742950" cy="742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9741844"/>
            <a:satOff val="-1013"/>
            <a:lumOff val="-16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635711" y="2192655"/>
        <a:ext cx="408622" cy="559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538E-A7D5-4E7C-ACC7-6AC93E66103D}">
      <dsp:nvSpPr>
        <dsp:cNvPr id="0" name=""/>
        <dsp:cNvSpPr/>
      </dsp:nvSpPr>
      <dsp:spPr>
        <a:xfrm>
          <a:off x="2373312" y="0"/>
          <a:ext cx="1600199" cy="889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16 </a:t>
          </a:r>
        </a:p>
      </dsp:txBody>
      <dsp:txXfrm>
        <a:off x="2399350" y="26038"/>
        <a:ext cx="1548123" cy="836924"/>
      </dsp:txXfrm>
    </dsp:sp>
    <dsp:sp modelId="{A19E9D8C-5051-4F9A-A0DB-BE6DFBC7FEB1}">
      <dsp:nvSpPr>
        <dsp:cNvPr id="0" name=""/>
        <dsp:cNvSpPr/>
      </dsp:nvSpPr>
      <dsp:spPr>
        <a:xfrm rot="5400000">
          <a:off x="3006725" y="911225"/>
          <a:ext cx="333374" cy="400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053398" y="944562"/>
        <a:ext cx="240029" cy="233362"/>
      </dsp:txXfrm>
    </dsp:sp>
    <dsp:sp modelId="{D4C14298-E558-43B7-8DA2-C74465541DA1}">
      <dsp:nvSpPr>
        <dsp:cNvPr id="0" name=""/>
        <dsp:cNvSpPr/>
      </dsp:nvSpPr>
      <dsp:spPr>
        <a:xfrm>
          <a:off x="2373312" y="1333500"/>
          <a:ext cx="1600199" cy="889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UTS</a:t>
          </a:r>
        </a:p>
      </dsp:txBody>
      <dsp:txXfrm>
        <a:off x="2399350" y="1359538"/>
        <a:ext cx="1548123" cy="836924"/>
      </dsp:txXfrm>
    </dsp:sp>
    <dsp:sp modelId="{43E73B22-045F-4E0C-9D6F-8976C6EC079E}">
      <dsp:nvSpPr>
        <dsp:cNvPr id="0" name=""/>
        <dsp:cNvSpPr/>
      </dsp:nvSpPr>
      <dsp:spPr>
        <a:xfrm rot="5400000">
          <a:off x="3006725" y="2244724"/>
          <a:ext cx="333374" cy="400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053398" y="2278061"/>
        <a:ext cx="240029" cy="233362"/>
      </dsp:txXfrm>
    </dsp:sp>
    <dsp:sp modelId="{2B7001FD-F1CC-43F3-BCC9-C5C7AF07A3C5}">
      <dsp:nvSpPr>
        <dsp:cNvPr id="0" name=""/>
        <dsp:cNvSpPr/>
      </dsp:nvSpPr>
      <dsp:spPr>
        <a:xfrm>
          <a:off x="2373312" y="2667000"/>
          <a:ext cx="1600199" cy="889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UAS</a:t>
          </a:r>
        </a:p>
      </dsp:txBody>
      <dsp:txXfrm>
        <a:off x="2399350" y="2693038"/>
        <a:ext cx="1548123" cy="836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27C00-97E4-4BA7-BFCA-A2A95F2FC223}">
      <dsp:nvSpPr>
        <dsp:cNvPr id="0" name=""/>
        <dsp:cNvSpPr/>
      </dsp:nvSpPr>
      <dsp:spPr>
        <a:xfrm rot="5400000">
          <a:off x="1281306" y="185545"/>
          <a:ext cx="1236971" cy="865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13</a:t>
          </a:r>
        </a:p>
      </dsp:txBody>
      <dsp:txXfrm rot="-5400000">
        <a:off x="1466853" y="432939"/>
        <a:ext cx="865879" cy="371092"/>
      </dsp:txXfrm>
    </dsp:sp>
    <dsp:sp modelId="{4936F225-4679-412D-93EE-062A60CF5CDC}">
      <dsp:nvSpPr>
        <dsp:cNvPr id="0" name=""/>
        <dsp:cNvSpPr/>
      </dsp:nvSpPr>
      <dsp:spPr>
        <a:xfrm rot="5400000">
          <a:off x="3929030" y="-3062749"/>
          <a:ext cx="804031" cy="6930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002060"/>
              </a:solidFill>
            </a:rPr>
            <a:t>Isu-isu</a:t>
          </a:r>
          <a:r>
            <a:rPr lang="en-US" sz="2300" kern="1200" dirty="0">
              <a:solidFill>
                <a:srgbClr val="002060"/>
              </a:solidFill>
            </a:rPr>
            <a:t> pada </a:t>
          </a:r>
          <a:r>
            <a:rPr lang="en-US" sz="2300" kern="1200" dirty="0" err="1">
              <a:solidFill>
                <a:srgbClr val="002060"/>
              </a:solidFill>
            </a:rPr>
            <a:t>kebijakan</a:t>
          </a:r>
          <a:r>
            <a:rPr lang="en-US" sz="2300" kern="1200" dirty="0">
              <a:solidFill>
                <a:srgbClr val="002060"/>
              </a:solidFill>
            </a:rPr>
            <a:t> </a:t>
          </a:r>
          <a:r>
            <a:rPr lang="en-US" sz="2300" kern="1200" dirty="0" err="1">
              <a:solidFill>
                <a:srgbClr val="002060"/>
              </a:solidFill>
            </a:rPr>
            <a:t>kebidanan</a:t>
          </a:r>
          <a:endParaRPr 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002060"/>
              </a:solidFill>
            </a:rPr>
            <a:t>Pengembangan</a:t>
          </a:r>
          <a:r>
            <a:rPr lang="en-US" sz="2300" kern="1200" dirty="0">
              <a:solidFill>
                <a:srgbClr val="002060"/>
              </a:solidFill>
            </a:rPr>
            <a:t> </a:t>
          </a:r>
          <a:r>
            <a:rPr lang="en-US" sz="2300" kern="1200" dirty="0" err="1">
              <a:solidFill>
                <a:srgbClr val="002060"/>
              </a:solidFill>
            </a:rPr>
            <a:t>Kompetensi</a:t>
          </a:r>
          <a:r>
            <a:rPr lang="en-US" sz="2300" kern="1200" dirty="0">
              <a:solidFill>
                <a:srgbClr val="002060"/>
              </a:solidFill>
            </a:rPr>
            <a:t> &amp; </a:t>
          </a:r>
          <a:r>
            <a:rPr lang="en-US" sz="2300" kern="1200" dirty="0" err="1">
              <a:solidFill>
                <a:srgbClr val="002060"/>
              </a:solidFill>
            </a:rPr>
            <a:t>Profesionalisme</a:t>
          </a:r>
          <a:endParaRPr lang="en-US" sz="2300" kern="1200" dirty="0">
            <a:solidFill>
              <a:srgbClr val="002060"/>
            </a:solidFill>
          </a:endParaRPr>
        </a:p>
      </dsp:txBody>
      <dsp:txXfrm rot="-5400000">
        <a:off x="865879" y="39652"/>
        <a:ext cx="6891083" cy="725531"/>
      </dsp:txXfrm>
    </dsp:sp>
    <dsp:sp modelId="{9C102E11-7C67-4FAC-92BD-C1C38FC0DF5E}">
      <dsp:nvSpPr>
        <dsp:cNvPr id="0" name=""/>
        <dsp:cNvSpPr/>
      </dsp:nvSpPr>
      <dsp:spPr>
        <a:xfrm rot="5400000">
          <a:off x="-185545" y="1222822"/>
          <a:ext cx="1236971" cy="865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15</a:t>
          </a:r>
        </a:p>
      </dsp:txBody>
      <dsp:txXfrm rot="-5400000">
        <a:off x="2" y="1470216"/>
        <a:ext cx="865879" cy="371092"/>
      </dsp:txXfrm>
    </dsp:sp>
    <dsp:sp modelId="{F0A59C81-7214-4C27-B968-80E6CB873E14}">
      <dsp:nvSpPr>
        <dsp:cNvPr id="0" name=""/>
        <dsp:cNvSpPr/>
      </dsp:nvSpPr>
      <dsp:spPr>
        <a:xfrm rot="5400000">
          <a:off x="3929030" y="-2099917"/>
          <a:ext cx="804031" cy="6930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Standar</a:t>
          </a:r>
          <a:r>
            <a:rPr lang="en-US" sz="2300" kern="1200" dirty="0"/>
            <a:t> Global </a:t>
          </a:r>
          <a:r>
            <a:rPr lang="en-US" sz="2300" kern="1200" dirty="0" err="1"/>
            <a:t>untuk</a:t>
          </a:r>
          <a:r>
            <a:rPr lang="en-US" sz="2300" kern="1200" dirty="0"/>
            <a:t> </a:t>
          </a:r>
          <a:r>
            <a:rPr lang="en-US" sz="2300" kern="1200" dirty="0" err="1"/>
            <a:t>Kompetensi</a:t>
          </a:r>
          <a:r>
            <a:rPr lang="en-US" sz="2300" kern="1200" dirty="0"/>
            <a:t> </a:t>
          </a:r>
          <a:r>
            <a:rPr lang="en-US" sz="2300" kern="1200" dirty="0" err="1"/>
            <a:t>Bidan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Kompetensi</a:t>
          </a:r>
          <a:r>
            <a:rPr lang="en-US" sz="2300" kern="1200" dirty="0"/>
            <a:t> </a:t>
          </a:r>
          <a:r>
            <a:rPr lang="en-US" sz="2300" kern="1200" dirty="0" err="1"/>
            <a:t>Esensial</a:t>
          </a:r>
          <a:r>
            <a:rPr lang="en-US" sz="2300" kern="1200" dirty="0"/>
            <a:t> </a:t>
          </a:r>
          <a:r>
            <a:rPr lang="en-US" sz="2300" kern="1200" dirty="0" err="1"/>
            <a:t>Kebidanan</a:t>
          </a:r>
          <a:r>
            <a:rPr lang="en-US" sz="2300" kern="1200" dirty="0"/>
            <a:t> Indonesia</a:t>
          </a:r>
        </a:p>
      </dsp:txBody>
      <dsp:txXfrm rot="-5400000">
        <a:off x="865879" y="1002484"/>
        <a:ext cx="6891083" cy="725531"/>
      </dsp:txXfrm>
    </dsp:sp>
    <dsp:sp modelId="{BFEE5F94-04E7-4A56-9DFF-D64CF1C1DD44}">
      <dsp:nvSpPr>
        <dsp:cNvPr id="0" name=""/>
        <dsp:cNvSpPr/>
      </dsp:nvSpPr>
      <dsp:spPr>
        <a:xfrm rot="5400000">
          <a:off x="-185545" y="2259698"/>
          <a:ext cx="1236971" cy="865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17</a:t>
          </a:r>
        </a:p>
      </dsp:txBody>
      <dsp:txXfrm rot="-5400000">
        <a:off x="2" y="2507092"/>
        <a:ext cx="865879" cy="371092"/>
      </dsp:txXfrm>
    </dsp:sp>
    <dsp:sp modelId="{33D4255E-3141-4279-91D5-176F719049FB}">
      <dsp:nvSpPr>
        <dsp:cNvPr id="0" name=""/>
        <dsp:cNvSpPr/>
      </dsp:nvSpPr>
      <dsp:spPr>
        <a:xfrm rot="5400000">
          <a:off x="3929030" y="-988998"/>
          <a:ext cx="804031" cy="6930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rgbClr val="002060"/>
              </a:solidFill>
            </a:rPr>
            <a:t>Kode </a:t>
          </a:r>
          <a:r>
            <a:rPr lang="en-US" sz="2300" kern="1200" dirty="0" err="1">
              <a:solidFill>
                <a:srgbClr val="002060"/>
              </a:solidFill>
            </a:rPr>
            <a:t>Etik</a:t>
          </a:r>
          <a:r>
            <a:rPr lang="en-US" sz="2300" kern="1200" dirty="0">
              <a:solidFill>
                <a:srgbClr val="002060"/>
              </a:solidFill>
            </a:rPr>
            <a:t> </a:t>
          </a:r>
          <a:r>
            <a:rPr lang="en-US" sz="2300" kern="1200" dirty="0" err="1">
              <a:solidFill>
                <a:srgbClr val="002060"/>
              </a:solidFill>
            </a:rPr>
            <a:t>bagi</a:t>
          </a:r>
          <a:r>
            <a:rPr lang="en-US" sz="2300" kern="1200" dirty="0">
              <a:solidFill>
                <a:srgbClr val="002060"/>
              </a:solidFill>
            </a:rPr>
            <a:t> </a:t>
          </a:r>
          <a:r>
            <a:rPr lang="en-US" sz="2300" kern="1200" dirty="0" err="1">
              <a:solidFill>
                <a:srgbClr val="002060"/>
              </a:solidFill>
            </a:rPr>
            <a:t>Bidan</a:t>
          </a:r>
          <a:endParaRPr 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002060"/>
              </a:solidFill>
            </a:rPr>
            <a:t>Pengembangan</a:t>
          </a:r>
          <a:r>
            <a:rPr lang="en-US" sz="2300" kern="1200" dirty="0">
              <a:solidFill>
                <a:srgbClr val="002060"/>
              </a:solidFill>
            </a:rPr>
            <a:t> </a:t>
          </a:r>
          <a:r>
            <a:rPr lang="en-US" sz="2300" kern="1200" dirty="0" err="1">
              <a:solidFill>
                <a:srgbClr val="002060"/>
              </a:solidFill>
            </a:rPr>
            <a:t>Profesionalisme</a:t>
          </a:r>
          <a:r>
            <a:rPr lang="en-US" sz="2300" kern="1200" dirty="0">
              <a:solidFill>
                <a:srgbClr val="002060"/>
              </a:solidFill>
            </a:rPr>
            <a:t> &amp; </a:t>
          </a:r>
          <a:r>
            <a:rPr lang="en-US" sz="2300" kern="1200" dirty="0" err="1">
              <a:solidFill>
                <a:srgbClr val="002060"/>
              </a:solidFill>
            </a:rPr>
            <a:t>Karir</a:t>
          </a:r>
          <a:r>
            <a:rPr lang="en-US" sz="2300" kern="1200" dirty="0">
              <a:solidFill>
                <a:srgbClr val="002060"/>
              </a:solidFill>
            </a:rPr>
            <a:t> </a:t>
          </a:r>
          <a:r>
            <a:rPr lang="en-US" sz="2300" kern="1200" dirty="0" err="1">
              <a:solidFill>
                <a:srgbClr val="002060"/>
              </a:solidFill>
            </a:rPr>
            <a:t>Bidan</a:t>
          </a:r>
          <a:endParaRPr lang="en-US" sz="2300" kern="1200" dirty="0">
            <a:solidFill>
              <a:srgbClr val="002060"/>
            </a:solidFill>
          </a:endParaRPr>
        </a:p>
      </dsp:txBody>
      <dsp:txXfrm rot="-5400000">
        <a:off x="865879" y="2113403"/>
        <a:ext cx="6891083" cy="725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5D8B2-43F8-4BB8-99DB-91C784B264F5}">
      <dsp:nvSpPr>
        <dsp:cNvPr id="0" name=""/>
        <dsp:cNvSpPr/>
      </dsp:nvSpPr>
      <dsp:spPr>
        <a:xfrm rot="10800000">
          <a:off x="1764466" y="2977"/>
          <a:ext cx="5586698" cy="14291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22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Manajemen</a:t>
          </a:r>
          <a:r>
            <a:rPr lang="en-US" sz="3600" kern="1200" dirty="0"/>
            <a:t> </a:t>
          </a:r>
          <a:r>
            <a:rPr lang="en-US" sz="3600" kern="1200" dirty="0" err="1"/>
            <a:t>dalam</a:t>
          </a:r>
          <a:r>
            <a:rPr lang="en-US" sz="3600" kern="1200" dirty="0"/>
            <a:t> </a:t>
          </a:r>
          <a:r>
            <a:rPr lang="en-US" sz="3600" kern="1200" dirty="0" err="1"/>
            <a:t>Pelayanan</a:t>
          </a:r>
          <a:r>
            <a:rPr lang="en-US" sz="3600" kern="1200" dirty="0"/>
            <a:t> </a:t>
          </a:r>
          <a:r>
            <a:rPr lang="en-US" sz="3600" kern="1200" dirty="0" err="1"/>
            <a:t>Kebidanan</a:t>
          </a:r>
          <a:endParaRPr lang="en-US" sz="3600" kern="1200" dirty="0"/>
        </a:p>
      </dsp:txBody>
      <dsp:txXfrm rot="10800000">
        <a:off x="2121756" y="2977"/>
        <a:ext cx="5229408" cy="1429162"/>
      </dsp:txXfrm>
    </dsp:sp>
    <dsp:sp modelId="{F8B2701D-573E-46F5-A460-BE7AD322C4ED}">
      <dsp:nvSpPr>
        <dsp:cNvPr id="0" name=""/>
        <dsp:cNvSpPr/>
      </dsp:nvSpPr>
      <dsp:spPr>
        <a:xfrm>
          <a:off x="1049885" y="2977"/>
          <a:ext cx="1429162" cy="14291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C5B0A-8303-43AC-91F9-498002946751}">
      <dsp:nvSpPr>
        <dsp:cNvPr id="0" name=""/>
        <dsp:cNvSpPr/>
      </dsp:nvSpPr>
      <dsp:spPr>
        <a:xfrm rot="10800000">
          <a:off x="1764466" y="1858756"/>
          <a:ext cx="5586698" cy="14291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22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Prinsip</a:t>
          </a:r>
          <a:r>
            <a:rPr lang="en-US" sz="3600" kern="1200" dirty="0"/>
            <a:t> </a:t>
          </a:r>
          <a:r>
            <a:rPr lang="en-US" sz="3600" kern="1200" dirty="0" err="1"/>
            <a:t>dalam</a:t>
          </a:r>
          <a:r>
            <a:rPr lang="en-US" sz="3600" kern="1200" dirty="0"/>
            <a:t> </a:t>
          </a:r>
          <a:r>
            <a:rPr lang="en-US" sz="3600" kern="1200" dirty="0" err="1"/>
            <a:t>Manajemen</a:t>
          </a:r>
          <a:r>
            <a:rPr lang="en-US" sz="3600" kern="1200" dirty="0"/>
            <a:t> </a:t>
          </a:r>
          <a:r>
            <a:rPr lang="en-US" sz="3600" kern="1200" dirty="0" err="1"/>
            <a:t>Kebidanan</a:t>
          </a:r>
          <a:endParaRPr lang="en-US" sz="3600" kern="1200" dirty="0"/>
        </a:p>
      </dsp:txBody>
      <dsp:txXfrm rot="10800000">
        <a:off x="2121756" y="1858756"/>
        <a:ext cx="5229408" cy="1429162"/>
      </dsp:txXfrm>
    </dsp:sp>
    <dsp:sp modelId="{E623BE36-74BF-482C-9571-E97E853535A4}">
      <dsp:nvSpPr>
        <dsp:cNvPr id="0" name=""/>
        <dsp:cNvSpPr/>
      </dsp:nvSpPr>
      <dsp:spPr>
        <a:xfrm>
          <a:off x="1049885" y="1858756"/>
          <a:ext cx="1429162" cy="14291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6D16E-70A8-4EF4-AAD5-B4C340776810}">
      <dsp:nvSpPr>
        <dsp:cNvPr id="0" name=""/>
        <dsp:cNvSpPr/>
      </dsp:nvSpPr>
      <dsp:spPr>
        <a:xfrm rot="10800000">
          <a:off x="1764466" y="3714534"/>
          <a:ext cx="5586698" cy="14291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22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Langkah </a:t>
          </a:r>
          <a:r>
            <a:rPr lang="en-US" sz="3600" kern="1200" dirty="0" err="1"/>
            <a:t>Manajemen</a:t>
          </a:r>
          <a:r>
            <a:rPr lang="en-US" sz="3600" kern="1200" dirty="0"/>
            <a:t> </a:t>
          </a:r>
          <a:r>
            <a:rPr lang="en-US" sz="3600" kern="1200" dirty="0" err="1"/>
            <a:t>Pelayanan</a:t>
          </a:r>
          <a:endParaRPr lang="en-US" sz="3600" kern="1200" dirty="0"/>
        </a:p>
      </dsp:txBody>
      <dsp:txXfrm rot="10800000">
        <a:off x="2121756" y="3714534"/>
        <a:ext cx="5229408" cy="1429162"/>
      </dsp:txXfrm>
    </dsp:sp>
    <dsp:sp modelId="{945344C0-6F2F-47EE-ACD0-726562320707}">
      <dsp:nvSpPr>
        <dsp:cNvPr id="0" name=""/>
        <dsp:cNvSpPr/>
      </dsp:nvSpPr>
      <dsp:spPr>
        <a:xfrm>
          <a:off x="1049885" y="3714534"/>
          <a:ext cx="1429162" cy="14291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19F4-65B9-4DD8-B5A3-987CF7B3D52B}">
      <dsp:nvSpPr>
        <dsp:cNvPr id="0" name=""/>
        <dsp:cNvSpPr/>
      </dsp:nvSpPr>
      <dsp:spPr>
        <a:xfrm>
          <a:off x="0" y="391262"/>
          <a:ext cx="779621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7A076-1C27-49BD-886F-581A5C3C7768}">
      <dsp:nvSpPr>
        <dsp:cNvPr id="0" name=""/>
        <dsp:cNvSpPr/>
      </dsp:nvSpPr>
      <dsp:spPr>
        <a:xfrm>
          <a:off x="389810" y="22262"/>
          <a:ext cx="545734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75" tIns="0" rIns="20627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Definisi</a:t>
          </a:r>
          <a:r>
            <a:rPr lang="en-US" sz="2500" kern="1200" dirty="0"/>
            <a:t> </a:t>
          </a:r>
          <a:r>
            <a:rPr lang="en-US" sz="2500" kern="1200" dirty="0" err="1"/>
            <a:t>Advokasi</a:t>
          </a:r>
          <a:r>
            <a:rPr lang="en-US" sz="2500" kern="1200" dirty="0"/>
            <a:t> &amp; </a:t>
          </a:r>
          <a:r>
            <a:rPr lang="en-US" sz="2500" kern="1200" dirty="0" err="1"/>
            <a:t>Negosiasi</a:t>
          </a:r>
          <a:endParaRPr lang="en-US" sz="2500" kern="1200" dirty="0"/>
        </a:p>
      </dsp:txBody>
      <dsp:txXfrm>
        <a:off x="425836" y="58288"/>
        <a:ext cx="5385297" cy="665948"/>
      </dsp:txXfrm>
    </dsp:sp>
    <dsp:sp modelId="{DF005424-86A0-4306-95F8-DDF6A16D658E}">
      <dsp:nvSpPr>
        <dsp:cNvPr id="0" name=""/>
        <dsp:cNvSpPr/>
      </dsp:nvSpPr>
      <dsp:spPr>
        <a:xfrm>
          <a:off x="0" y="1525262"/>
          <a:ext cx="779621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30695-357F-4F75-9C6A-2246BCF87131}">
      <dsp:nvSpPr>
        <dsp:cNvPr id="0" name=""/>
        <dsp:cNvSpPr/>
      </dsp:nvSpPr>
      <dsp:spPr>
        <a:xfrm>
          <a:off x="389810" y="1156262"/>
          <a:ext cx="545734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75" tIns="0" rIns="20627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Unsur</a:t>
          </a:r>
          <a:r>
            <a:rPr lang="en-US" sz="2500" kern="1200" dirty="0"/>
            <a:t> </a:t>
          </a:r>
          <a:r>
            <a:rPr lang="en-US" sz="2500" kern="1200" dirty="0" err="1"/>
            <a:t>unsur</a:t>
          </a:r>
          <a:r>
            <a:rPr lang="en-US" sz="2500" kern="1200" dirty="0"/>
            <a:t> </a:t>
          </a:r>
          <a:r>
            <a:rPr lang="en-US" sz="2500" kern="1200" dirty="0" err="1"/>
            <a:t>pokok</a:t>
          </a:r>
          <a:endParaRPr lang="en-US" sz="2500" kern="1200" dirty="0"/>
        </a:p>
      </dsp:txBody>
      <dsp:txXfrm>
        <a:off x="425836" y="1192288"/>
        <a:ext cx="5385297" cy="665948"/>
      </dsp:txXfrm>
    </dsp:sp>
    <dsp:sp modelId="{53499EBF-65A0-4FA7-ABCE-DBF7FCDFA77A}">
      <dsp:nvSpPr>
        <dsp:cNvPr id="0" name=""/>
        <dsp:cNvSpPr/>
      </dsp:nvSpPr>
      <dsp:spPr>
        <a:xfrm>
          <a:off x="0" y="2659262"/>
          <a:ext cx="779621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8F915-A0C0-4308-A7B0-A69B3944BC28}">
      <dsp:nvSpPr>
        <dsp:cNvPr id="0" name=""/>
        <dsp:cNvSpPr/>
      </dsp:nvSpPr>
      <dsp:spPr>
        <a:xfrm>
          <a:off x="389810" y="2290262"/>
          <a:ext cx="545734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75" tIns="0" rIns="20627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Studi</a:t>
          </a:r>
          <a:r>
            <a:rPr lang="en-US" sz="2500" kern="1200" dirty="0"/>
            <a:t> </a:t>
          </a:r>
          <a:r>
            <a:rPr lang="en-US" sz="2500" kern="1200" dirty="0" err="1"/>
            <a:t>kasus</a:t>
          </a:r>
          <a:r>
            <a:rPr lang="en-US" sz="2500" kern="1200" dirty="0"/>
            <a:t> &amp; </a:t>
          </a:r>
          <a:r>
            <a:rPr lang="en-US" sz="2500" kern="1200" dirty="0" err="1"/>
            <a:t>praktik</a:t>
          </a:r>
          <a:r>
            <a:rPr lang="en-US" sz="2500" kern="1200" dirty="0"/>
            <a:t> </a:t>
          </a:r>
          <a:r>
            <a:rPr lang="en-US" sz="2500" kern="1200" dirty="0" err="1"/>
            <a:t>advokasi</a:t>
          </a:r>
          <a:endParaRPr lang="en-US" sz="2500" kern="1200" dirty="0"/>
        </a:p>
      </dsp:txBody>
      <dsp:txXfrm>
        <a:off x="425836" y="2326288"/>
        <a:ext cx="5385297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8ABB4-98AC-440D-8D56-B26BAED51126}">
      <dsp:nvSpPr>
        <dsp:cNvPr id="0" name=""/>
        <dsp:cNvSpPr/>
      </dsp:nvSpPr>
      <dsp:spPr>
        <a:xfrm>
          <a:off x="-3742999" y="-574982"/>
          <a:ext cx="4461489" cy="4461489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178DE-63AE-457B-8365-A6AE988E45FC}">
      <dsp:nvSpPr>
        <dsp:cNvPr id="0" name=""/>
        <dsp:cNvSpPr/>
      </dsp:nvSpPr>
      <dsp:spPr>
        <a:xfrm>
          <a:off x="462036" y="331152"/>
          <a:ext cx="7290874" cy="66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Teknik </a:t>
          </a:r>
          <a:r>
            <a:rPr lang="en-US" sz="2600" kern="1200" dirty="0" err="1"/>
            <a:t>Lobi</a:t>
          </a:r>
          <a:r>
            <a:rPr lang="en-US" sz="2600" kern="1200" dirty="0"/>
            <a:t> &amp; </a:t>
          </a:r>
          <a:r>
            <a:rPr lang="en-US" sz="2600" kern="1200" dirty="0" err="1"/>
            <a:t>Negosiasi</a:t>
          </a:r>
          <a:endParaRPr lang="en-US" sz="2600" kern="1200" dirty="0"/>
        </a:p>
      </dsp:txBody>
      <dsp:txXfrm>
        <a:off x="462036" y="331152"/>
        <a:ext cx="7290874" cy="662304"/>
      </dsp:txXfrm>
    </dsp:sp>
    <dsp:sp modelId="{31B9088A-BFEC-4D16-B5E2-0010DA3B20EF}">
      <dsp:nvSpPr>
        <dsp:cNvPr id="0" name=""/>
        <dsp:cNvSpPr/>
      </dsp:nvSpPr>
      <dsp:spPr>
        <a:xfrm>
          <a:off x="48096" y="248364"/>
          <a:ext cx="827881" cy="827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4C2763-EB07-4832-8B9F-DECADD497FDA}">
      <dsp:nvSpPr>
        <dsp:cNvPr id="0" name=""/>
        <dsp:cNvSpPr/>
      </dsp:nvSpPr>
      <dsp:spPr>
        <a:xfrm>
          <a:off x="702784" y="1324609"/>
          <a:ext cx="7050126" cy="66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Advokasi</a:t>
          </a:r>
          <a:r>
            <a:rPr lang="en-US" sz="2600" kern="1200" dirty="0"/>
            <a:t> &amp; </a:t>
          </a:r>
          <a:r>
            <a:rPr lang="en-US" sz="2600" kern="1200" dirty="0" err="1"/>
            <a:t>Negosiasi</a:t>
          </a:r>
          <a:r>
            <a:rPr lang="en-US" sz="2600" kern="1200" dirty="0"/>
            <a:t> </a:t>
          </a:r>
          <a:r>
            <a:rPr lang="en-US" sz="2600" kern="1200" dirty="0" err="1"/>
            <a:t>dalam</a:t>
          </a:r>
          <a:r>
            <a:rPr lang="en-US" sz="2600" kern="1200" dirty="0"/>
            <a:t> </a:t>
          </a:r>
          <a:r>
            <a:rPr lang="en-US" sz="2600" kern="1200" dirty="0" err="1"/>
            <a:t>praktik</a:t>
          </a:r>
          <a:r>
            <a:rPr lang="en-US" sz="2600" kern="1200" dirty="0"/>
            <a:t> </a:t>
          </a:r>
          <a:r>
            <a:rPr lang="en-US" sz="2600" kern="1200" dirty="0" err="1"/>
            <a:t>kebidanan</a:t>
          </a:r>
          <a:endParaRPr lang="en-US" sz="2600" kern="1200" dirty="0"/>
        </a:p>
      </dsp:txBody>
      <dsp:txXfrm>
        <a:off x="702784" y="1324609"/>
        <a:ext cx="7050126" cy="662304"/>
      </dsp:txXfrm>
    </dsp:sp>
    <dsp:sp modelId="{E46A693D-32F4-48D5-A944-BE7020F7D9A6}">
      <dsp:nvSpPr>
        <dsp:cNvPr id="0" name=""/>
        <dsp:cNvSpPr/>
      </dsp:nvSpPr>
      <dsp:spPr>
        <a:xfrm>
          <a:off x="288843" y="1241821"/>
          <a:ext cx="827881" cy="827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4712C4-BF4E-4787-85B5-94D55E7640FB}">
      <dsp:nvSpPr>
        <dsp:cNvPr id="0" name=""/>
        <dsp:cNvSpPr/>
      </dsp:nvSpPr>
      <dsp:spPr>
        <a:xfrm>
          <a:off x="505338" y="2309424"/>
          <a:ext cx="7290874" cy="66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Penjaminan</a:t>
          </a:r>
          <a:r>
            <a:rPr lang="en-US" sz="2600" kern="1200" dirty="0"/>
            <a:t> </a:t>
          </a:r>
          <a:r>
            <a:rPr lang="en-US" sz="2600" kern="1200" dirty="0" err="1"/>
            <a:t>Mutu</a:t>
          </a:r>
          <a:r>
            <a:rPr lang="en-US" sz="2600" kern="1200" dirty="0"/>
            <a:t> </a:t>
          </a:r>
          <a:r>
            <a:rPr lang="en-US" sz="2600" kern="1200" dirty="0" err="1"/>
            <a:t>dalam</a:t>
          </a:r>
          <a:r>
            <a:rPr lang="en-US" sz="2600" kern="1200" dirty="0"/>
            <a:t> </a:t>
          </a:r>
          <a:r>
            <a:rPr lang="en-US" sz="2600" kern="1200" dirty="0" err="1"/>
            <a:t>pelayanan</a:t>
          </a:r>
          <a:r>
            <a:rPr lang="en-US" sz="2600" kern="1200" dirty="0"/>
            <a:t> </a:t>
          </a:r>
          <a:r>
            <a:rPr lang="en-US" sz="2600" kern="1200" dirty="0" err="1"/>
            <a:t>Kebidanan</a:t>
          </a:r>
          <a:endParaRPr lang="en-US" sz="2600" kern="1200" dirty="0"/>
        </a:p>
      </dsp:txBody>
      <dsp:txXfrm>
        <a:off x="505338" y="2309424"/>
        <a:ext cx="7290874" cy="662304"/>
      </dsp:txXfrm>
    </dsp:sp>
    <dsp:sp modelId="{07E4EC58-D07B-470E-91E0-1B4DFF903EBB}">
      <dsp:nvSpPr>
        <dsp:cNvPr id="0" name=""/>
        <dsp:cNvSpPr/>
      </dsp:nvSpPr>
      <dsp:spPr>
        <a:xfrm>
          <a:off x="48096" y="2235279"/>
          <a:ext cx="827881" cy="827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26F-DDC0-490F-BCBA-CA0F45DD06BE}">
      <dsp:nvSpPr>
        <dsp:cNvPr id="0" name=""/>
        <dsp:cNvSpPr/>
      </dsp:nvSpPr>
      <dsp:spPr>
        <a:xfrm>
          <a:off x="1224058" y="399"/>
          <a:ext cx="2546712" cy="152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1" kern="1200" dirty="0"/>
            <a:t>Midwifery </a:t>
          </a:r>
          <a:r>
            <a:rPr lang="en-US" sz="3000" b="0" i="1" kern="1200" dirty="0" err="1"/>
            <a:t>Labour</a:t>
          </a:r>
          <a:r>
            <a:rPr lang="en-US" sz="3000" b="0" i="1" kern="1200" dirty="0"/>
            <a:t> and Delivery Care</a:t>
          </a:r>
        </a:p>
      </dsp:txBody>
      <dsp:txXfrm>
        <a:off x="1224058" y="399"/>
        <a:ext cx="2546712" cy="1528027"/>
      </dsp:txXfrm>
    </dsp:sp>
    <dsp:sp modelId="{F87396D9-2059-420B-B8ED-1CDA9651B0C2}">
      <dsp:nvSpPr>
        <dsp:cNvPr id="0" name=""/>
        <dsp:cNvSpPr/>
      </dsp:nvSpPr>
      <dsp:spPr>
        <a:xfrm>
          <a:off x="4025442" y="399"/>
          <a:ext cx="2546712" cy="152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 err="1"/>
            <a:t>Evidance</a:t>
          </a:r>
          <a:r>
            <a:rPr lang="en-US" sz="3000" kern="1200" dirty="0"/>
            <a:t> </a:t>
          </a:r>
          <a:r>
            <a:rPr lang="en-US" sz="3000" kern="1200" dirty="0" err="1"/>
            <a:t>Asuhan</a:t>
          </a:r>
          <a:r>
            <a:rPr lang="en-US" sz="3000" kern="1200" dirty="0"/>
            <a:t> </a:t>
          </a:r>
          <a:r>
            <a:rPr lang="en-US" sz="3000" kern="1200" dirty="0" err="1"/>
            <a:t>Kebidanan</a:t>
          </a:r>
          <a:endParaRPr lang="en-US" sz="3000" kern="1200" dirty="0"/>
        </a:p>
      </dsp:txBody>
      <dsp:txXfrm>
        <a:off x="4025442" y="399"/>
        <a:ext cx="2546712" cy="1528027"/>
      </dsp:txXfrm>
    </dsp:sp>
    <dsp:sp modelId="{B9D2C7E8-8899-404B-BE59-025541EEABD8}">
      <dsp:nvSpPr>
        <dsp:cNvPr id="0" name=""/>
        <dsp:cNvSpPr/>
      </dsp:nvSpPr>
      <dsp:spPr>
        <a:xfrm>
          <a:off x="2624750" y="1783098"/>
          <a:ext cx="2546712" cy="152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/>
            <a:t>Role model</a:t>
          </a:r>
          <a:r>
            <a:rPr lang="en-US" sz="3000" kern="1200" dirty="0"/>
            <a:t> </a:t>
          </a:r>
          <a:r>
            <a:rPr lang="en-US" sz="3000" kern="1200" dirty="0" err="1"/>
            <a:t>dalam</a:t>
          </a:r>
          <a:r>
            <a:rPr lang="en-US" sz="3000" kern="1200" dirty="0"/>
            <a:t> </a:t>
          </a:r>
          <a:r>
            <a:rPr lang="en-US" sz="3000" kern="1200" dirty="0" err="1"/>
            <a:t>Asuhan</a:t>
          </a:r>
          <a:r>
            <a:rPr lang="en-US" sz="3000" kern="1200" dirty="0"/>
            <a:t> </a:t>
          </a:r>
          <a:r>
            <a:rPr lang="en-US" sz="3000" kern="1200" dirty="0" err="1"/>
            <a:t>Kebidanan</a:t>
          </a:r>
          <a:endParaRPr lang="en-US" sz="3000" kern="1200" dirty="0"/>
        </a:p>
      </dsp:txBody>
      <dsp:txXfrm>
        <a:off x="2624750" y="1783098"/>
        <a:ext cx="2546712" cy="152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889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387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3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29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4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199" y="1899951"/>
            <a:ext cx="5635127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 rot="20400000">
            <a:off x="790300" y="2229400"/>
            <a:ext cx="2161904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 rot="20640000">
            <a:off x="809896" y="2203273"/>
            <a:ext cx="2161904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 rot="20971299">
            <a:off x="836023" y="2133601"/>
            <a:ext cx="2161904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896976" y="2286620"/>
            <a:ext cx="1948553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3467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649278"/>
            <a:ext cx="7420032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38488" y="6249017"/>
            <a:ext cx="1601151" cy="538948"/>
            <a:chOff x="3459679" y="2564932"/>
            <a:chExt cx="5250757" cy="1325555"/>
          </a:xfrm>
        </p:grpSpPr>
        <p:grpSp>
          <p:nvGrpSpPr>
            <p:cNvPr id="11" name="Group 10"/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" name="Freeform: Shape 11"/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rapezoid 24"/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-1" fmla="*/ 270239 w 802720"/>
                  <a:gd name="connsiteY0-2" fmla="*/ 0 h 4005634"/>
                  <a:gd name="connsiteX1-3" fmla="*/ 543113 w 802720"/>
                  <a:gd name="connsiteY1-4" fmla="*/ 0 h 4005634"/>
                  <a:gd name="connsiteX2-5" fmla="*/ 802720 w 802720"/>
                  <a:gd name="connsiteY2-6" fmla="*/ 259607 h 4005634"/>
                  <a:gd name="connsiteX3-7" fmla="*/ 802720 w 802720"/>
                  <a:gd name="connsiteY3-8" fmla="*/ 4005634 h 4005634"/>
                  <a:gd name="connsiteX4-9" fmla="*/ 802720 w 802720"/>
                  <a:gd name="connsiteY4-10" fmla="*/ 4005634 h 4005634"/>
                  <a:gd name="connsiteX5-11" fmla="*/ 10632 w 802720"/>
                  <a:gd name="connsiteY5-12" fmla="*/ 4005634 h 4005634"/>
                  <a:gd name="connsiteX6-13" fmla="*/ 0 w 802720"/>
                  <a:gd name="connsiteY6-14" fmla="*/ 3590965 h 4005634"/>
                  <a:gd name="connsiteX7-15" fmla="*/ 10632 w 802720"/>
                  <a:gd name="connsiteY7-16" fmla="*/ 259607 h 4005634"/>
                  <a:gd name="connsiteX8-17" fmla="*/ 270239 w 802720"/>
                  <a:gd name="connsiteY8-18" fmla="*/ 0 h 4005634"/>
                  <a:gd name="connsiteX0-19" fmla="*/ 280872 w 813353"/>
                  <a:gd name="connsiteY0-20" fmla="*/ 0 h 4005634"/>
                  <a:gd name="connsiteX1-21" fmla="*/ 553746 w 813353"/>
                  <a:gd name="connsiteY1-22" fmla="*/ 0 h 4005634"/>
                  <a:gd name="connsiteX2-23" fmla="*/ 813353 w 813353"/>
                  <a:gd name="connsiteY2-24" fmla="*/ 259607 h 4005634"/>
                  <a:gd name="connsiteX3-25" fmla="*/ 813353 w 813353"/>
                  <a:gd name="connsiteY3-26" fmla="*/ 4005634 h 4005634"/>
                  <a:gd name="connsiteX4-27" fmla="*/ 813353 w 813353"/>
                  <a:gd name="connsiteY4-28" fmla="*/ 4005634 h 4005634"/>
                  <a:gd name="connsiteX5-29" fmla="*/ 21265 w 813353"/>
                  <a:gd name="connsiteY5-30" fmla="*/ 4005634 h 4005634"/>
                  <a:gd name="connsiteX6-31" fmla="*/ 0 w 813353"/>
                  <a:gd name="connsiteY6-32" fmla="*/ 3590965 h 4005634"/>
                  <a:gd name="connsiteX7-33" fmla="*/ 21265 w 813353"/>
                  <a:gd name="connsiteY7-34" fmla="*/ 259607 h 4005634"/>
                  <a:gd name="connsiteX8-35" fmla="*/ 280872 w 813353"/>
                  <a:gd name="connsiteY8-36" fmla="*/ 0 h 4005634"/>
                  <a:gd name="connsiteX0-37" fmla="*/ 259607 w 792088"/>
                  <a:gd name="connsiteY0-38" fmla="*/ 0 h 4005634"/>
                  <a:gd name="connsiteX1-39" fmla="*/ 532481 w 792088"/>
                  <a:gd name="connsiteY1-40" fmla="*/ 0 h 4005634"/>
                  <a:gd name="connsiteX2-41" fmla="*/ 792088 w 792088"/>
                  <a:gd name="connsiteY2-42" fmla="*/ 259607 h 4005634"/>
                  <a:gd name="connsiteX3-43" fmla="*/ 792088 w 792088"/>
                  <a:gd name="connsiteY3-44" fmla="*/ 4005634 h 4005634"/>
                  <a:gd name="connsiteX4-45" fmla="*/ 792088 w 792088"/>
                  <a:gd name="connsiteY4-46" fmla="*/ 4005634 h 4005634"/>
                  <a:gd name="connsiteX5-47" fmla="*/ 0 w 792088"/>
                  <a:gd name="connsiteY5-48" fmla="*/ 4005634 h 4005634"/>
                  <a:gd name="connsiteX6-49" fmla="*/ 0 w 792088"/>
                  <a:gd name="connsiteY6-50" fmla="*/ 259607 h 4005634"/>
                  <a:gd name="connsiteX7-51" fmla="*/ 259607 w 792088"/>
                  <a:gd name="connsiteY7-52" fmla="*/ 0 h 4005634"/>
                  <a:gd name="connsiteX0-53" fmla="*/ 259607 w 792088"/>
                  <a:gd name="connsiteY0-54" fmla="*/ 0 h 4005634"/>
                  <a:gd name="connsiteX1-55" fmla="*/ 532481 w 792088"/>
                  <a:gd name="connsiteY1-56" fmla="*/ 0 h 4005634"/>
                  <a:gd name="connsiteX2-57" fmla="*/ 792088 w 792088"/>
                  <a:gd name="connsiteY2-58" fmla="*/ 259607 h 4005634"/>
                  <a:gd name="connsiteX3-59" fmla="*/ 792088 w 792088"/>
                  <a:gd name="connsiteY3-60" fmla="*/ 4005634 h 4005634"/>
                  <a:gd name="connsiteX4-61" fmla="*/ 792088 w 792088"/>
                  <a:gd name="connsiteY4-62" fmla="*/ 4005634 h 4005634"/>
                  <a:gd name="connsiteX5-63" fmla="*/ 10633 w 792088"/>
                  <a:gd name="connsiteY5-64" fmla="*/ 3101867 h 4005634"/>
                  <a:gd name="connsiteX6-65" fmla="*/ 0 w 792088"/>
                  <a:gd name="connsiteY6-66" fmla="*/ 259607 h 4005634"/>
                  <a:gd name="connsiteX7-67" fmla="*/ 259607 w 792088"/>
                  <a:gd name="connsiteY7-68" fmla="*/ 0 h 4005634"/>
                  <a:gd name="connsiteX0-69" fmla="*/ 259607 w 792088"/>
                  <a:gd name="connsiteY0-70" fmla="*/ 0 h 4005634"/>
                  <a:gd name="connsiteX1-71" fmla="*/ 532481 w 792088"/>
                  <a:gd name="connsiteY1-72" fmla="*/ 0 h 4005634"/>
                  <a:gd name="connsiteX2-73" fmla="*/ 792088 w 792088"/>
                  <a:gd name="connsiteY2-74" fmla="*/ 259607 h 4005634"/>
                  <a:gd name="connsiteX3-75" fmla="*/ 792088 w 792088"/>
                  <a:gd name="connsiteY3-76" fmla="*/ 4005634 h 4005634"/>
                  <a:gd name="connsiteX4-77" fmla="*/ 792088 w 792088"/>
                  <a:gd name="connsiteY4-78" fmla="*/ 4005634 h 4005634"/>
                  <a:gd name="connsiteX5-79" fmla="*/ 10633 w 792088"/>
                  <a:gd name="connsiteY5-80" fmla="*/ 3101867 h 4005634"/>
                  <a:gd name="connsiteX6-81" fmla="*/ 0 w 792088"/>
                  <a:gd name="connsiteY6-82" fmla="*/ 259607 h 4005634"/>
                  <a:gd name="connsiteX7-83" fmla="*/ 259607 w 792088"/>
                  <a:gd name="connsiteY7-84" fmla="*/ 0 h 4005634"/>
                  <a:gd name="connsiteX0-85" fmla="*/ 259607 w 1004739"/>
                  <a:gd name="connsiteY0-86" fmla="*/ 0 h 4005634"/>
                  <a:gd name="connsiteX1-87" fmla="*/ 532481 w 1004739"/>
                  <a:gd name="connsiteY1-88" fmla="*/ 0 h 4005634"/>
                  <a:gd name="connsiteX2-89" fmla="*/ 792088 w 1004739"/>
                  <a:gd name="connsiteY2-90" fmla="*/ 259607 h 4005634"/>
                  <a:gd name="connsiteX3-91" fmla="*/ 792088 w 1004739"/>
                  <a:gd name="connsiteY3-92" fmla="*/ 4005634 h 4005634"/>
                  <a:gd name="connsiteX4-93" fmla="*/ 1004739 w 1004739"/>
                  <a:gd name="connsiteY4-94" fmla="*/ 3941839 h 4005634"/>
                  <a:gd name="connsiteX5-95" fmla="*/ 10633 w 1004739"/>
                  <a:gd name="connsiteY5-96" fmla="*/ 3101867 h 4005634"/>
                  <a:gd name="connsiteX6-97" fmla="*/ 0 w 1004739"/>
                  <a:gd name="connsiteY6-98" fmla="*/ 259607 h 4005634"/>
                  <a:gd name="connsiteX7-99" fmla="*/ 259607 w 1004739"/>
                  <a:gd name="connsiteY7-100" fmla="*/ 0 h 4005634"/>
                  <a:gd name="connsiteX0-101" fmla="*/ 259607 w 1004739"/>
                  <a:gd name="connsiteY0-102" fmla="*/ 0 h 4005634"/>
                  <a:gd name="connsiteX1-103" fmla="*/ 532481 w 1004739"/>
                  <a:gd name="connsiteY1-104" fmla="*/ 0 h 4005634"/>
                  <a:gd name="connsiteX2-105" fmla="*/ 792088 w 1004739"/>
                  <a:gd name="connsiteY2-106" fmla="*/ 259607 h 4005634"/>
                  <a:gd name="connsiteX3-107" fmla="*/ 792090 w 1004739"/>
                  <a:gd name="connsiteY3-108" fmla="*/ 4005634 h 4005634"/>
                  <a:gd name="connsiteX4-109" fmla="*/ 1004739 w 1004739"/>
                  <a:gd name="connsiteY4-110" fmla="*/ 3941839 h 4005634"/>
                  <a:gd name="connsiteX5-111" fmla="*/ 10633 w 1004739"/>
                  <a:gd name="connsiteY5-112" fmla="*/ 3101867 h 4005634"/>
                  <a:gd name="connsiteX6-113" fmla="*/ 0 w 1004739"/>
                  <a:gd name="connsiteY6-114" fmla="*/ 259607 h 4005634"/>
                  <a:gd name="connsiteX7-115" fmla="*/ 259607 w 1004739"/>
                  <a:gd name="connsiteY7-116" fmla="*/ 0 h 4005634"/>
                  <a:gd name="connsiteX0-117" fmla="*/ 259607 w 1004739"/>
                  <a:gd name="connsiteY0-118" fmla="*/ 0 h 4016266"/>
                  <a:gd name="connsiteX1-119" fmla="*/ 532481 w 1004739"/>
                  <a:gd name="connsiteY1-120" fmla="*/ 0 h 4016266"/>
                  <a:gd name="connsiteX2-121" fmla="*/ 792088 w 1004739"/>
                  <a:gd name="connsiteY2-122" fmla="*/ 259607 h 4016266"/>
                  <a:gd name="connsiteX3-123" fmla="*/ 802725 w 1004739"/>
                  <a:gd name="connsiteY3-124" fmla="*/ 4016266 h 4016266"/>
                  <a:gd name="connsiteX4-125" fmla="*/ 1004739 w 1004739"/>
                  <a:gd name="connsiteY4-126" fmla="*/ 3941839 h 4016266"/>
                  <a:gd name="connsiteX5-127" fmla="*/ 10633 w 1004739"/>
                  <a:gd name="connsiteY5-128" fmla="*/ 3101867 h 4016266"/>
                  <a:gd name="connsiteX6-129" fmla="*/ 0 w 1004739"/>
                  <a:gd name="connsiteY6-130" fmla="*/ 259607 h 4016266"/>
                  <a:gd name="connsiteX7-131" fmla="*/ 259607 w 1004739"/>
                  <a:gd name="connsiteY7-132" fmla="*/ 0 h 4016266"/>
                  <a:gd name="connsiteX0-133" fmla="*/ 259607 w 1040242"/>
                  <a:gd name="connsiteY0-134" fmla="*/ 0 h 3941839"/>
                  <a:gd name="connsiteX1-135" fmla="*/ 532481 w 1040242"/>
                  <a:gd name="connsiteY1-136" fmla="*/ 0 h 3941839"/>
                  <a:gd name="connsiteX2-137" fmla="*/ 792088 w 1040242"/>
                  <a:gd name="connsiteY2-138" fmla="*/ 259607 h 3941839"/>
                  <a:gd name="connsiteX3-139" fmla="*/ 1004739 w 1040242"/>
                  <a:gd name="connsiteY3-140" fmla="*/ 3941839 h 3941839"/>
                  <a:gd name="connsiteX4-141" fmla="*/ 10633 w 1040242"/>
                  <a:gd name="connsiteY4-142" fmla="*/ 3101867 h 3941839"/>
                  <a:gd name="connsiteX5-143" fmla="*/ 0 w 1040242"/>
                  <a:gd name="connsiteY5-144" fmla="*/ 259607 h 3941839"/>
                  <a:gd name="connsiteX6-145" fmla="*/ 259607 w 1040242"/>
                  <a:gd name="connsiteY6-146" fmla="*/ 0 h 3941839"/>
                  <a:gd name="connsiteX0-147" fmla="*/ 259607 w 1384020"/>
                  <a:gd name="connsiteY0-148" fmla="*/ 0 h 3984369"/>
                  <a:gd name="connsiteX1-149" fmla="*/ 532481 w 1384020"/>
                  <a:gd name="connsiteY1-150" fmla="*/ 0 h 3984369"/>
                  <a:gd name="connsiteX2-151" fmla="*/ 792088 w 1384020"/>
                  <a:gd name="connsiteY2-152" fmla="*/ 259607 h 3984369"/>
                  <a:gd name="connsiteX3-153" fmla="*/ 1366248 w 1384020"/>
                  <a:gd name="connsiteY3-154" fmla="*/ 3984369 h 3984369"/>
                  <a:gd name="connsiteX4-155" fmla="*/ 10633 w 1384020"/>
                  <a:gd name="connsiteY4-156" fmla="*/ 3101867 h 3984369"/>
                  <a:gd name="connsiteX5-157" fmla="*/ 0 w 1384020"/>
                  <a:gd name="connsiteY5-158" fmla="*/ 259607 h 3984369"/>
                  <a:gd name="connsiteX6-159" fmla="*/ 259607 w 1384020"/>
                  <a:gd name="connsiteY6-160" fmla="*/ 0 h 3984369"/>
                  <a:gd name="connsiteX0-161" fmla="*/ 259607 w 1128565"/>
                  <a:gd name="connsiteY0-162" fmla="*/ 0 h 4016267"/>
                  <a:gd name="connsiteX1-163" fmla="*/ 532481 w 1128565"/>
                  <a:gd name="connsiteY1-164" fmla="*/ 0 h 4016267"/>
                  <a:gd name="connsiteX2-165" fmla="*/ 792088 w 1128565"/>
                  <a:gd name="connsiteY2-166" fmla="*/ 259607 h 4016267"/>
                  <a:gd name="connsiteX3-167" fmla="*/ 1100436 w 1128565"/>
                  <a:gd name="connsiteY3-168" fmla="*/ 4016267 h 4016267"/>
                  <a:gd name="connsiteX4-169" fmla="*/ 10633 w 1128565"/>
                  <a:gd name="connsiteY4-170" fmla="*/ 3101867 h 4016267"/>
                  <a:gd name="connsiteX5-171" fmla="*/ 0 w 1128565"/>
                  <a:gd name="connsiteY5-172" fmla="*/ 259607 h 4016267"/>
                  <a:gd name="connsiteX6-173" fmla="*/ 259607 w 1128565"/>
                  <a:gd name="connsiteY6-174" fmla="*/ 0 h 4016267"/>
                  <a:gd name="connsiteX0-175" fmla="*/ 259607 w 1128565"/>
                  <a:gd name="connsiteY0-176" fmla="*/ 0 h 4016267"/>
                  <a:gd name="connsiteX1-177" fmla="*/ 532481 w 1128565"/>
                  <a:gd name="connsiteY1-178" fmla="*/ 0 h 4016267"/>
                  <a:gd name="connsiteX2-179" fmla="*/ 792088 w 1128565"/>
                  <a:gd name="connsiteY2-180" fmla="*/ 259607 h 4016267"/>
                  <a:gd name="connsiteX3-181" fmla="*/ 1100436 w 1128565"/>
                  <a:gd name="connsiteY3-182" fmla="*/ 4016267 h 4016267"/>
                  <a:gd name="connsiteX4-183" fmla="*/ 10633 w 1128565"/>
                  <a:gd name="connsiteY4-184" fmla="*/ 3101867 h 4016267"/>
                  <a:gd name="connsiteX5-185" fmla="*/ 0 w 1128565"/>
                  <a:gd name="connsiteY5-186" fmla="*/ 259607 h 4016267"/>
                  <a:gd name="connsiteX6-187" fmla="*/ 259607 w 1128565"/>
                  <a:gd name="connsiteY6-188" fmla="*/ 0 h 4016267"/>
                  <a:gd name="connsiteX0-189" fmla="*/ 259607 w 1148583"/>
                  <a:gd name="connsiteY0-190" fmla="*/ 0 h 3963104"/>
                  <a:gd name="connsiteX1-191" fmla="*/ 532481 w 1148583"/>
                  <a:gd name="connsiteY1-192" fmla="*/ 0 h 3963104"/>
                  <a:gd name="connsiteX2-193" fmla="*/ 792088 w 1148583"/>
                  <a:gd name="connsiteY2-194" fmla="*/ 259607 h 3963104"/>
                  <a:gd name="connsiteX3-195" fmla="*/ 1121701 w 1148583"/>
                  <a:gd name="connsiteY3-196" fmla="*/ 3963104 h 3963104"/>
                  <a:gd name="connsiteX4-197" fmla="*/ 10633 w 1148583"/>
                  <a:gd name="connsiteY4-198" fmla="*/ 3101867 h 3963104"/>
                  <a:gd name="connsiteX5-199" fmla="*/ 0 w 1148583"/>
                  <a:gd name="connsiteY5-200" fmla="*/ 259607 h 3963104"/>
                  <a:gd name="connsiteX6-201" fmla="*/ 259607 w 1148583"/>
                  <a:gd name="connsiteY6-202" fmla="*/ 0 h 3963104"/>
                  <a:gd name="connsiteX0-203" fmla="*/ 291731 w 1180707"/>
                  <a:gd name="connsiteY0-204" fmla="*/ 0 h 3963104"/>
                  <a:gd name="connsiteX1-205" fmla="*/ 564605 w 1180707"/>
                  <a:gd name="connsiteY1-206" fmla="*/ 0 h 3963104"/>
                  <a:gd name="connsiteX2-207" fmla="*/ 824212 w 1180707"/>
                  <a:gd name="connsiteY2-208" fmla="*/ 259607 h 3963104"/>
                  <a:gd name="connsiteX3-209" fmla="*/ 1153825 w 1180707"/>
                  <a:gd name="connsiteY3-210" fmla="*/ 3963104 h 3963104"/>
                  <a:gd name="connsiteX4-211" fmla="*/ 228 w 1180707"/>
                  <a:gd name="connsiteY4-212" fmla="*/ 2867951 h 3963104"/>
                  <a:gd name="connsiteX5-213" fmla="*/ 32124 w 1180707"/>
                  <a:gd name="connsiteY5-214" fmla="*/ 259607 h 3963104"/>
                  <a:gd name="connsiteX6-215" fmla="*/ 291731 w 1180707"/>
                  <a:gd name="connsiteY6-216" fmla="*/ 0 h 3963104"/>
                  <a:gd name="connsiteX0-217" fmla="*/ 291731 w 1180707"/>
                  <a:gd name="connsiteY0-218" fmla="*/ 0 h 3963104"/>
                  <a:gd name="connsiteX1-219" fmla="*/ 564605 w 1180707"/>
                  <a:gd name="connsiteY1-220" fmla="*/ 0 h 3963104"/>
                  <a:gd name="connsiteX2-221" fmla="*/ 824212 w 1180707"/>
                  <a:gd name="connsiteY2-222" fmla="*/ 259607 h 3963104"/>
                  <a:gd name="connsiteX3-223" fmla="*/ 1153825 w 1180707"/>
                  <a:gd name="connsiteY3-224" fmla="*/ 3963104 h 3963104"/>
                  <a:gd name="connsiteX4-225" fmla="*/ 228 w 1180707"/>
                  <a:gd name="connsiteY4-226" fmla="*/ 2867951 h 3963104"/>
                  <a:gd name="connsiteX5-227" fmla="*/ 32124 w 1180707"/>
                  <a:gd name="connsiteY5-228" fmla="*/ 259607 h 3963104"/>
                  <a:gd name="connsiteX6-229" fmla="*/ 291731 w 1180707"/>
                  <a:gd name="connsiteY6-230" fmla="*/ 0 h 3963104"/>
                  <a:gd name="connsiteX0-231" fmla="*/ 291731 w 1180707"/>
                  <a:gd name="connsiteY0-232" fmla="*/ 0 h 3963104"/>
                  <a:gd name="connsiteX1-233" fmla="*/ 564605 w 1180707"/>
                  <a:gd name="connsiteY1-234" fmla="*/ 0 h 3963104"/>
                  <a:gd name="connsiteX2-235" fmla="*/ 824212 w 1180707"/>
                  <a:gd name="connsiteY2-236" fmla="*/ 259607 h 3963104"/>
                  <a:gd name="connsiteX3-237" fmla="*/ 1153825 w 1180707"/>
                  <a:gd name="connsiteY3-238" fmla="*/ 3963104 h 3963104"/>
                  <a:gd name="connsiteX4-239" fmla="*/ 228 w 1180707"/>
                  <a:gd name="connsiteY4-240" fmla="*/ 2867951 h 3963104"/>
                  <a:gd name="connsiteX5-241" fmla="*/ 32124 w 1180707"/>
                  <a:gd name="connsiteY5-242" fmla="*/ 259607 h 3963104"/>
                  <a:gd name="connsiteX6-243" fmla="*/ 291731 w 1180707"/>
                  <a:gd name="connsiteY6-244" fmla="*/ 0 h 3963104"/>
                  <a:gd name="connsiteX0-245" fmla="*/ 291731 w 1180707"/>
                  <a:gd name="connsiteY0-246" fmla="*/ 0 h 3963104"/>
                  <a:gd name="connsiteX1-247" fmla="*/ 564605 w 1180707"/>
                  <a:gd name="connsiteY1-248" fmla="*/ 0 h 3963104"/>
                  <a:gd name="connsiteX2-249" fmla="*/ 824212 w 1180707"/>
                  <a:gd name="connsiteY2-250" fmla="*/ 259607 h 3963104"/>
                  <a:gd name="connsiteX3-251" fmla="*/ 1153825 w 1180707"/>
                  <a:gd name="connsiteY3-252" fmla="*/ 3963104 h 3963104"/>
                  <a:gd name="connsiteX4-253" fmla="*/ 228 w 1180707"/>
                  <a:gd name="connsiteY4-254" fmla="*/ 2867951 h 3963104"/>
                  <a:gd name="connsiteX5-255" fmla="*/ 32124 w 1180707"/>
                  <a:gd name="connsiteY5-256" fmla="*/ 259607 h 3963104"/>
                  <a:gd name="connsiteX6-257" fmla="*/ 291731 w 1180707"/>
                  <a:gd name="connsiteY6-258" fmla="*/ 0 h 3963104"/>
                  <a:gd name="connsiteX0-259" fmla="*/ 291731 w 1210113"/>
                  <a:gd name="connsiteY0-260" fmla="*/ 0 h 3963640"/>
                  <a:gd name="connsiteX1-261" fmla="*/ 564605 w 1210113"/>
                  <a:gd name="connsiteY1-262" fmla="*/ 0 h 3963640"/>
                  <a:gd name="connsiteX2-263" fmla="*/ 824212 w 1210113"/>
                  <a:gd name="connsiteY2-264" fmla="*/ 259607 h 3963640"/>
                  <a:gd name="connsiteX3-265" fmla="*/ 1153825 w 1210113"/>
                  <a:gd name="connsiteY3-266" fmla="*/ 3963104 h 3963640"/>
                  <a:gd name="connsiteX4-267" fmla="*/ 228 w 1210113"/>
                  <a:gd name="connsiteY4-268" fmla="*/ 2867951 h 3963640"/>
                  <a:gd name="connsiteX5-269" fmla="*/ 32124 w 1210113"/>
                  <a:gd name="connsiteY5-270" fmla="*/ 259607 h 3963640"/>
                  <a:gd name="connsiteX6-271" fmla="*/ 291731 w 1210113"/>
                  <a:gd name="connsiteY6-272" fmla="*/ 0 h 3963640"/>
                  <a:gd name="connsiteX0-273" fmla="*/ 291731 w 1202597"/>
                  <a:gd name="connsiteY0-274" fmla="*/ 0 h 3963104"/>
                  <a:gd name="connsiteX1-275" fmla="*/ 564605 w 1202597"/>
                  <a:gd name="connsiteY1-276" fmla="*/ 0 h 3963104"/>
                  <a:gd name="connsiteX2-277" fmla="*/ 824212 w 1202597"/>
                  <a:gd name="connsiteY2-278" fmla="*/ 259607 h 3963104"/>
                  <a:gd name="connsiteX3-279" fmla="*/ 865240 w 1202597"/>
                  <a:gd name="connsiteY3-280" fmla="*/ 2853423 h 3963104"/>
                  <a:gd name="connsiteX4-281" fmla="*/ 1153825 w 1202597"/>
                  <a:gd name="connsiteY4-282" fmla="*/ 3963104 h 3963104"/>
                  <a:gd name="connsiteX5-283" fmla="*/ 228 w 1202597"/>
                  <a:gd name="connsiteY5-284" fmla="*/ 2867951 h 3963104"/>
                  <a:gd name="connsiteX6-285" fmla="*/ 32124 w 1202597"/>
                  <a:gd name="connsiteY6-286" fmla="*/ 259607 h 3963104"/>
                  <a:gd name="connsiteX7-287" fmla="*/ 291731 w 1202597"/>
                  <a:gd name="connsiteY7-288" fmla="*/ 0 h 3963104"/>
                  <a:gd name="connsiteX0-289" fmla="*/ 291731 w 1197202"/>
                  <a:gd name="connsiteY0-290" fmla="*/ 0 h 3963104"/>
                  <a:gd name="connsiteX1-291" fmla="*/ 564605 w 1197202"/>
                  <a:gd name="connsiteY1-292" fmla="*/ 0 h 3963104"/>
                  <a:gd name="connsiteX2-293" fmla="*/ 824212 w 1197202"/>
                  <a:gd name="connsiteY2-294" fmla="*/ 259607 h 3963104"/>
                  <a:gd name="connsiteX3-295" fmla="*/ 865240 w 1197202"/>
                  <a:gd name="connsiteY3-296" fmla="*/ 2853423 h 3963104"/>
                  <a:gd name="connsiteX4-297" fmla="*/ 1153825 w 1197202"/>
                  <a:gd name="connsiteY4-298" fmla="*/ 3963104 h 3963104"/>
                  <a:gd name="connsiteX5-299" fmla="*/ 228 w 1197202"/>
                  <a:gd name="connsiteY5-300" fmla="*/ 2867951 h 3963104"/>
                  <a:gd name="connsiteX6-301" fmla="*/ 32124 w 1197202"/>
                  <a:gd name="connsiteY6-302" fmla="*/ 259607 h 3963104"/>
                  <a:gd name="connsiteX7-303" fmla="*/ 291731 w 1197202"/>
                  <a:gd name="connsiteY7-304" fmla="*/ 0 h 3963104"/>
                  <a:gd name="connsiteX0-305" fmla="*/ 291731 w 1197202"/>
                  <a:gd name="connsiteY0-306" fmla="*/ 0 h 3963104"/>
                  <a:gd name="connsiteX1-307" fmla="*/ 564605 w 1197202"/>
                  <a:gd name="connsiteY1-308" fmla="*/ 0 h 3963104"/>
                  <a:gd name="connsiteX2-309" fmla="*/ 824212 w 1197202"/>
                  <a:gd name="connsiteY2-310" fmla="*/ 259607 h 3963104"/>
                  <a:gd name="connsiteX3-311" fmla="*/ 865240 w 1197202"/>
                  <a:gd name="connsiteY3-312" fmla="*/ 2853423 h 3963104"/>
                  <a:gd name="connsiteX4-313" fmla="*/ 1153825 w 1197202"/>
                  <a:gd name="connsiteY4-314" fmla="*/ 3963104 h 3963104"/>
                  <a:gd name="connsiteX5-315" fmla="*/ 228 w 1197202"/>
                  <a:gd name="connsiteY5-316" fmla="*/ 2867951 h 3963104"/>
                  <a:gd name="connsiteX6-317" fmla="*/ 32124 w 1197202"/>
                  <a:gd name="connsiteY6-318" fmla="*/ 259607 h 3963104"/>
                  <a:gd name="connsiteX7-319" fmla="*/ 291731 w 1197202"/>
                  <a:gd name="connsiteY7-320" fmla="*/ 0 h 3963104"/>
                  <a:gd name="connsiteX0-321" fmla="*/ 291731 w 1195100"/>
                  <a:gd name="connsiteY0-322" fmla="*/ 0 h 3963104"/>
                  <a:gd name="connsiteX1-323" fmla="*/ 564605 w 1195100"/>
                  <a:gd name="connsiteY1-324" fmla="*/ 0 h 3963104"/>
                  <a:gd name="connsiteX2-325" fmla="*/ 824212 w 1195100"/>
                  <a:gd name="connsiteY2-326" fmla="*/ 259607 h 3963104"/>
                  <a:gd name="connsiteX3-327" fmla="*/ 833342 w 1195100"/>
                  <a:gd name="connsiteY3-328" fmla="*/ 2864055 h 3963104"/>
                  <a:gd name="connsiteX4-329" fmla="*/ 1153825 w 1195100"/>
                  <a:gd name="connsiteY4-330" fmla="*/ 3963104 h 3963104"/>
                  <a:gd name="connsiteX5-331" fmla="*/ 228 w 1195100"/>
                  <a:gd name="connsiteY5-332" fmla="*/ 2867951 h 3963104"/>
                  <a:gd name="connsiteX6-333" fmla="*/ 32124 w 1195100"/>
                  <a:gd name="connsiteY6-334" fmla="*/ 259607 h 3963104"/>
                  <a:gd name="connsiteX7-335" fmla="*/ 291731 w 1195100"/>
                  <a:gd name="connsiteY7-336" fmla="*/ 0 h 3963104"/>
                  <a:gd name="connsiteX0-337" fmla="*/ 291731 w 1197202"/>
                  <a:gd name="connsiteY0-338" fmla="*/ 0 h 3963104"/>
                  <a:gd name="connsiteX1-339" fmla="*/ 564605 w 1197202"/>
                  <a:gd name="connsiteY1-340" fmla="*/ 0 h 3963104"/>
                  <a:gd name="connsiteX2-341" fmla="*/ 824212 w 1197202"/>
                  <a:gd name="connsiteY2-342" fmla="*/ 259607 h 3963104"/>
                  <a:gd name="connsiteX3-343" fmla="*/ 865240 w 1197202"/>
                  <a:gd name="connsiteY3-344" fmla="*/ 2864055 h 3963104"/>
                  <a:gd name="connsiteX4-345" fmla="*/ 1153825 w 1197202"/>
                  <a:gd name="connsiteY4-346" fmla="*/ 3963104 h 3963104"/>
                  <a:gd name="connsiteX5-347" fmla="*/ 228 w 1197202"/>
                  <a:gd name="connsiteY5-348" fmla="*/ 2867951 h 3963104"/>
                  <a:gd name="connsiteX6-349" fmla="*/ 32124 w 1197202"/>
                  <a:gd name="connsiteY6-350" fmla="*/ 259607 h 3963104"/>
                  <a:gd name="connsiteX7-351" fmla="*/ 291731 w 1197202"/>
                  <a:gd name="connsiteY7-352" fmla="*/ 0 h 3963104"/>
                  <a:gd name="connsiteX0-353" fmla="*/ 291731 w 1197202"/>
                  <a:gd name="connsiteY0-354" fmla="*/ 0 h 3963104"/>
                  <a:gd name="connsiteX1-355" fmla="*/ 564605 w 1197202"/>
                  <a:gd name="connsiteY1-356" fmla="*/ 0 h 3963104"/>
                  <a:gd name="connsiteX2-357" fmla="*/ 824212 w 1197202"/>
                  <a:gd name="connsiteY2-358" fmla="*/ 259607 h 3963104"/>
                  <a:gd name="connsiteX3-359" fmla="*/ 865240 w 1197202"/>
                  <a:gd name="connsiteY3-360" fmla="*/ 2864055 h 3963104"/>
                  <a:gd name="connsiteX4-361" fmla="*/ 1153825 w 1197202"/>
                  <a:gd name="connsiteY4-362" fmla="*/ 3963104 h 3963104"/>
                  <a:gd name="connsiteX5-363" fmla="*/ 228 w 1197202"/>
                  <a:gd name="connsiteY5-364" fmla="*/ 2867951 h 3963104"/>
                  <a:gd name="connsiteX6-365" fmla="*/ 32124 w 1197202"/>
                  <a:gd name="connsiteY6-366" fmla="*/ 259607 h 3963104"/>
                  <a:gd name="connsiteX7-367" fmla="*/ 291731 w 1197202"/>
                  <a:gd name="connsiteY7-368" fmla="*/ 0 h 3963104"/>
                  <a:gd name="connsiteX0-369" fmla="*/ 291731 w 1197202"/>
                  <a:gd name="connsiteY0-370" fmla="*/ 0 h 3963104"/>
                  <a:gd name="connsiteX1-371" fmla="*/ 564605 w 1197202"/>
                  <a:gd name="connsiteY1-372" fmla="*/ 0 h 3963104"/>
                  <a:gd name="connsiteX2-373" fmla="*/ 824212 w 1197202"/>
                  <a:gd name="connsiteY2-374" fmla="*/ 259607 h 3963104"/>
                  <a:gd name="connsiteX3-375" fmla="*/ 865240 w 1197202"/>
                  <a:gd name="connsiteY3-376" fmla="*/ 2864055 h 3963104"/>
                  <a:gd name="connsiteX4-377" fmla="*/ 1153825 w 1197202"/>
                  <a:gd name="connsiteY4-378" fmla="*/ 3963104 h 3963104"/>
                  <a:gd name="connsiteX5-379" fmla="*/ 228 w 1197202"/>
                  <a:gd name="connsiteY5-380" fmla="*/ 2867951 h 3963104"/>
                  <a:gd name="connsiteX6-381" fmla="*/ 32124 w 1197202"/>
                  <a:gd name="connsiteY6-382" fmla="*/ 259607 h 3963104"/>
                  <a:gd name="connsiteX7-383" fmla="*/ 291731 w 1197202"/>
                  <a:gd name="connsiteY7-384" fmla="*/ 0 h 3963104"/>
                  <a:gd name="connsiteX0-385" fmla="*/ 291731 w 1197202"/>
                  <a:gd name="connsiteY0-386" fmla="*/ 0 h 3963104"/>
                  <a:gd name="connsiteX1-387" fmla="*/ 564605 w 1197202"/>
                  <a:gd name="connsiteY1-388" fmla="*/ 0 h 3963104"/>
                  <a:gd name="connsiteX2-389" fmla="*/ 824212 w 1197202"/>
                  <a:gd name="connsiteY2-390" fmla="*/ 259607 h 3963104"/>
                  <a:gd name="connsiteX3-391" fmla="*/ 865240 w 1197202"/>
                  <a:gd name="connsiteY3-392" fmla="*/ 2864055 h 3963104"/>
                  <a:gd name="connsiteX4-393" fmla="*/ 1153825 w 1197202"/>
                  <a:gd name="connsiteY4-394" fmla="*/ 3963104 h 3963104"/>
                  <a:gd name="connsiteX5-395" fmla="*/ 228 w 1197202"/>
                  <a:gd name="connsiteY5-396" fmla="*/ 2867951 h 3963104"/>
                  <a:gd name="connsiteX6-397" fmla="*/ 32124 w 1197202"/>
                  <a:gd name="connsiteY6-398" fmla="*/ 259607 h 3963104"/>
                  <a:gd name="connsiteX7-399" fmla="*/ 291731 w 1197202"/>
                  <a:gd name="connsiteY7-400" fmla="*/ 0 h 3963104"/>
                  <a:gd name="connsiteX0-401" fmla="*/ 291731 w 1197202"/>
                  <a:gd name="connsiteY0-402" fmla="*/ 0 h 3963104"/>
                  <a:gd name="connsiteX1-403" fmla="*/ 564605 w 1197202"/>
                  <a:gd name="connsiteY1-404" fmla="*/ 0 h 3963104"/>
                  <a:gd name="connsiteX2-405" fmla="*/ 824212 w 1197202"/>
                  <a:gd name="connsiteY2-406" fmla="*/ 259607 h 3963104"/>
                  <a:gd name="connsiteX3-407" fmla="*/ 865240 w 1197202"/>
                  <a:gd name="connsiteY3-408" fmla="*/ 2864055 h 3963104"/>
                  <a:gd name="connsiteX4-409" fmla="*/ 1153825 w 1197202"/>
                  <a:gd name="connsiteY4-410" fmla="*/ 3963104 h 3963104"/>
                  <a:gd name="connsiteX5-411" fmla="*/ 228 w 1197202"/>
                  <a:gd name="connsiteY5-412" fmla="*/ 2867951 h 3963104"/>
                  <a:gd name="connsiteX6-413" fmla="*/ 32124 w 1197202"/>
                  <a:gd name="connsiteY6-414" fmla="*/ 259607 h 3963104"/>
                  <a:gd name="connsiteX7-415" fmla="*/ 291731 w 1197202"/>
                  <a:gd name="connsiteY7-416" fmla="*/ 0 h 3963104"/>
                  <a:gd name="connsiteX0-417" fmla="*/ 291731 w 1195777"/>
                  <a:gd name="connsiteY0-418" fmla="*/ 0 h 3963104"/>
                  <a:gd name="connsiteX1-419" fmla="*/ 564605 w 1195777"/>
                  <a:gd name="connsiteY1-420" fmla="*/ 0 h 3963104"/>
                  <a:gd name="connsiteX2-421" fmla="*/ 824212 w 1195777"/>
                  <a:gd name="connsiteY2-422" fmla="*/ 259607 h 3963104"/>
                  <a:gd name="connsiteX3-423" fmla="*/ 843975 w 1195777"/>
                  <a:gd name="connsiteY3-424" fmla="*/ 2832157 h 3963104"/>
                  <a:gd name="connsiteX4-425" fmla="*/ 1153825 w 1195777"/>
                  <a:gd name="connsiteY4-426" fmla="*/ 3963104 h 3963104"/>
                  <a:gd name="connsiteX5-427" fmla="*/ 228 w 1195777"/>
                  <a:gd name="connsiteY5-428" fmla="*/ 2867951 h 3963104"/>
                  <a:gd name="connsiteX6-429" fmla="*/ 32124 w 1195777"/>
                  <a:gd name="connsiteY6-430" fmla="*/ 259607 h 3963104"/>
                  <a:gd name="connsiteX7-431" fmla="*/ 291731 w 1195777"/>
                  <a:gd name="connsiteY7-432" fmla="*/ 0 h 3963104"/>
                  <a:gd name="connsiteX0-433" fmla="*/ 291731 w 1194715"/>
                  <a:gd name="connsiteY0-434" fmla="*/ 0 h 3963104"/>
                  <a:gd name="connsiteX1-435" fmla="*/ 564605 w 1194715"/>
                  <a:gd name="connsiteY1-436" fmla="*/ 0 h 3963104"/>
                  <a:gd name="connsiteX2-437" fmla="*/ 824212 w 1194715"/>
                  <a:gd name="connsiteY2-438" fmla="*/ 259607 h 3963104"/>
                  <a:gd name="connsiteX3-439" fmla="*/ 827147 w 1194715"/>
                  <a:gd name="connsiteY3-440" fmla="*/ 2820937 h 3963104"/>
                  <a:gd name="connsiteX4-441" fmla="*/ 1153825 w 1194715"/>
                  <a:gd name="connsiteY4-442" fmla="*/ 3963104 h 3963104"/>
                  <a:gd name="connsiteX5-443" fmla="*/ 228 w 1194715"/>
                  <a:gd name="connsiteY5-444" fmla="*/ 2867951 h 3963104"/>
                  <a:gd name="connsiteX6-445" fmla="*/ 32124 w 1194715"/>
                  <a:gd name="connsiteY6-446" fmla="*/ 259607 h 3963104"/>
                  <a:gd name="connsiteX7-447" fmla="*/ 291731 w 1194715"/>
                  <a:gd name="connsiteY7-448" fmla="*/ 0 h 3963104"/>
                  <a:gd name="connsiteX0-449" fmla="*/ 291731 w 1194715"/>
                  <a:gd name="connsiteY0-450" fmla="*/ 0 h 3963104"/>
                  <a:gd name="connsiteX1-451" fmla="*/ 564605 w 1194715"/>
                  <a:gd name="connsiteY1-452" fmla="*/ 0 h 3963104"/>
                  <a:gd name="connsiteX2-453" fmla="*/ 824212 w 1194715"/>
                  <a:gd name="connsiteY2-454" fmla="*/ 259607 h 3963104"/>
                  <a:gd name="connsiteX3-455" fmla="*/ 827147 w 1194715"/>
                  <a:gd name="connsiteY3-456" fmla="*/ 2820937 h 3963104"/>
                  <a:gd name="connsiteX4-457" fmla="*/ 1153825 w 1194715"/>
                  <a:gd name="connsiteY4-458" fmla="*/ 3963104 h 3963104"/>
                  <a:gd name="connsiteX5-459" fmla="*/ 228 w 1194715"/>
                  <a:gd name="connsiteY5-460" fmla="*/ 2867951 h 3963104"/>
                  <a:gd name="connsiteX6-461" fmla="*/ 32124 w 1194715"/>
                  <a:gd name="connsiteY6-462" fmla="*/ 259607 h 3963104"/>
                  <a:gd name="connsiteX7-463" fmla="*/ 291731 w 1194715"/>
                  <a:gd name="connsiteY7-464" fmla="*/ 0 h 3963104"/>
                  <a:gd name="connsiteX0-465" fmla="*/ 291731 w 1194715"/>
                  <a:gd name="connsiteY0-466" fmla="*/ 0 h 3963104"/>
                  <a:gd name="connsiteX1-467" fmla="*/ 564605 w 1194715"/>
                  <a:gd name="connsiteY1-468" fmla="*/ 0 h 3963104"/>
                  <a:gd name="connsiteX2-469" fmla="*/ 824212 w 1194715"/>
                  <a:gd name="connsiteY2-470" fmla="*/ 259607 h 3963104"/>
                  <a:gd name="connsiteX3-471" fmla="*/ 827147 w 1194715"/>
                  <a:gd name="connsiteY3-472" fmla="*/ 2820937 h 3963104"/>
                  <a:gd name="connsiteX4-473" fmla="*/ 1153825 w 1194715"/>
                  <a:gd name="connsiteY4-474" fmla="*/ 3963104 h 3963104"/>
                  <a:gd name="connsiteX5-475" fmla="*/ 228 w 1194715"/>
                  <a:gd name="connsiteY5-476" fmla="*/ 2867951 h 3963104"/>
                  <a:gd name="connsiteX6-477" fmla="*/ 32124 w 1194715"/>
                  <a:gd name="connsiteY6-478" fmla="*/ 259607 h 3963104"/>
                  <a:gd name="connsiteX7-479" fmla="*/ 291731 w 1194715"/>
                  <a:gd name="connsiteY7-480" fmla="*/ 0 h 3963104"/>
                  <a:gd name="connsiteX0-481" fmla="*/ 291731 w 1194715"/>
                  <a:gd name="connsiteY0-482" fmla="*/ 0 h 3963104"/>
                  <a:gd name="connsiteX1-483" fmla="*/ 564605 w 1194715"/>
                  <a:gd name="connsiteY1-484" fmla="*/ 0 h 3963104"/>
                  <a:gd name="connsiteX2-485" fmla="*/ 824212 w 1194715"/>
                  <a:gd name="connsiteY2-486" fmla="*/ 259607 h 3963104"/>
                  <a:gd name="connsiteX3-487" fmla="*/ 827147 w 1194715"/>
                  <a:gd name="connsiteY3-488" fmla="*/ 2820937 h 3963104"/>
                  <a:gd name="connsiteX4-489" fmla="*/ 1153825 w 1194715"/>
                  <a:gd name="connsiteY4-490" fmla="*/ 3963104 h 3963104"/>
                  <a:gd name="connsiteX5-491" fmla="*/ 228 w 1194715"/>
                  <a:gd name="connsiteY5-492" fmla="*/ 2867951 h 3963104"/>
                  <a:gd name="connsiteX6-493" fmla="*/ 32124 w 1194715"/>
                  <a:gd name="connsiteY6-494" fmla="*/ 259607 h 3963104"/>
                  <a:gd name="connsiteX7-495" fmla="*/ 291731 w 1194715"/>
                  <a:gd name="connsiteY7-496" fmla="*/ 0 h 3963104"/>
                  <a:gd name="connsiteX0-497" fmla="*/ 291731 w 1194715"/>
                  <a:gd name="connsiteY0-498" fmla="*/ 0 h 3963104"/>
                  <a:gd name="connsiteX1-499" fmla="*/ 564605 w 1194715"/>
                  <a:gd name="connsiteY1-500" fmla="*/ 0 h 3963104"/>
                  <a:gd name="connsiteX2-501" fmla="*/ 824212 w 1194715"/>
                  <a:gd name="connsiteY2-502" fmla="*/ 259607 h 3963104"/>
                  <a:gd name="connsiteX3-503" fmla="*/ 827147 w 1194715"/>
                  <a:gd name="connsiteY3-504" fmla="*/ 2820937 h 3963104"/>
                  <a:gd name="connsiteX4-505" fmla="*/ 1153825 w 1194715"/>
                  <a:gd name="connsiteY4-506" fmla="*/ 3963104 h 3963104"/>
                  <a:gd name="connsiteX5-507" fmla="*/ 228 w 1194715"/>
                  <a:gd name="connsiteY5-508" fmla="*/ 2867951 h 3963104"/>
                  <a:gd name="connsiteX6-509" fmla="*/ 32124 w 1194715"/>
                  <a:gd name="connsiteY6-510" fmla="*/ 259607 h 3963104"/>
                  <a:gd name="connsiteX7-511" fmla="*/ 291731 w 1194715"/>
                  <a:gd name="connsiteY7-512" fmla="*/ 0 h 3963104"/>
                  <a:gd name="connsiteX0-513" fmla="*/ 291731 w 1193379"/>
                  <a:gd name="connsiteY0-514" fmla="*/ 0 h 3963104"/>
                  <a:gd name="connsiteX1-515" fmla="*/ 564605 w 1193379"/>
                  <a:gd name="connsiteY1-516" fmla="*/ 0 h 3963104"/>
                  <a:gd name="connsiteX2-517" fmla="*/ 824212 w 1193379"/>
                  <a:gd name="connsiteY2-518" fmla="*/ 259607 h 3963104"/>
                  <a:gd name="connsiteX3-519" fmla="*/ 804710 w 1193379"/>
                  <a:gd name="connsiteY3-520" fmla="*/ 2820937 h 3963104"/>
                  <a:gd name="connsiteX4-521" fmla="*/ 1153825 w 1193379"/>
                  <a:gd name="connsiteY4-522" fmla="*/ 3963104 h 3963104"/>
                  <a:gd name="connsiteX5-523" fmla="*/ 228 w 1193379"/>
                  <a:gd name="connsiteY5-524" fmla="*/ 2867951 h 3963104"/>
                  <a:gd name="connsiteX6-525" fmla="*/ 32124 w 1193379"/>
                  <a:gd name="connsiteY6-526" fmla="*/ 259607 h 3963104"/>
                  <a:gd name="connsiteX7-527" fmla="*/ 291731 w 1193379"/>
                  <a:gd name="connsiteY7-528" fmla="*/ 0 h 3963104"/>
                  <a:gd name="connsiteX0-529" fmla="*/ 291731 w 1193379"/>
                  <a:gd name="connsiteY0-530" fmla="*/ 0 h 3963104"/>
                  <a:gd name="connsiteX1-531" fmla="*/ 564605 w 1193379"/>
                  <a:gd name="connsiteY1-532" fmla="*/ 0 h 3963104"/>
                  <a:gd name="connsiteX2-533" fmla="*/ 824212 w 1193379"/>
                  <a:gd name="connsiteY2-534" fmla="*/ 259607 h 3963104"/>
                  <a:gd name="connsiteX3-535" fmla="*/ 804710 w 1193379"/>
                  <a:gd name="connsiteY3-536" fmla="*/ 2820937 h 3963104"/>
                  <a:gd name="connsiteX4-537" fmla="*/ 1153825 w 1193379"/>
                  <a:gd name="connsiteY4-538" fmla="*/ 3963104 h 3963104"/>
                  <a:gd name="connsiteX5-539" fmla="*/ 228 w 1193379"/>
                  <a:gd name="connsiteY5-540" fmla="*/ 2867951 h 3963104"/>
                  <a:gd name="connsiteX6-541" fmla="*/ 32124 w 1193379"/>
                  <a:gd name="connsiteY6-542" fmla="*/ 259607 h 3963104"/>
                  <a:gd name="connsiteX7-543" fmla="*/ 291731 w 1193379"/>
                  <a:gd name="connsiteY7-544" fmla="*/ 0 h 3963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" name="Round Same Side Corner Rectangle 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-1" fmla="*/ 397829 w 792088"/>
                  <a:gd name="connsiteY0-2" fmla="*/ 0 h 3236034"/>
                  <a:gd name="connsiteX1-3" fmla="*/ 404892 w 792088"/>
                  <a:gd name="connsiteY1-4" fmla="*/ 499730 h 3236034"/>
                  <a:gd name="connsiteX2-5" fmla="*/ 792088 w 792088"/>
                  <a:gd name="connsiteY2-6" fmla="*/ 886926 h 3236034"/>
                  <a:gd name="connsiteX3-7" fmla="*/ 792088 w 792088"/>
                  <a:gd name="connsiteY3-8" fmla="*/ 3236034 h 3236034"/>
                  <a:gd name="connsiteX4-9" fmla="*/ 792088 w 792088"/>
                  <a:gd name="connsiteY4-10" fmla="*/ 3236034 h 3236034"/>
                  <a:gd name="connsiteX5-11" fmla="*/ 0 w 792088"/>
                  <a:gd name="connsiteY5-12" fmla="*/ 3236034 h 3236034"/>
                  <a:gd name="connsiteX6-13" fmla="*/ 0 w 792088"/>
                  <a:gd name="connsiteY6-14" fmla="*/ 3236034 h 3236034"/>
                  <a:gd name="connsiteX7-15" fmla="*/ 0 w 792088"/>
                  <a:gd name="connsiteY7-16" fmla="*/ 886926 h 3236034"/>
                  <a:gd name="connsiteX8-17" fmla="*/ 397829 w 792088"/>
                  <a:gd name="connsiteY8-18" fmla="*/ 0 h 3236034"/>
                  <a:gd name="connsiteX0-19" fmla="*/ 397829 w 792088"/>
                  <a:gd name="connsiteY0-20" fmla="*/ 0 h 3236034"/>
                  <a:gd name="connsiteX1-21" fmla="*/ 404892 w 792088"/>
                  <a:gd name="connsiteY1-22" fmla="*/ 499730 h 3236034"/>
                  <a:gd name="connsiteX2-23" fmla="*/ 792088 w 792088"/>
                  <a:gd name="connsiteY2-24" fmla="*/ 886926 h 3236034"/>
                  <a:gd name="connsiteX3-25" fmla="*/ 792088 w 792088"/>
                  <a:gd name="connsiteY3-26" fmla="*/ 3236034 h 3236034"/>
                  <a:gd name="connsiteX4-27" fmla="*/ 792088 w 792088"/>
                  <a:gd name="connsiteY4-28" fmla="*/ 3236034 h 3236034"/>
                  <a:gd name="connsiteX5-29" fmla="*/ 0 w 792088"/>
                  <a:gd name="connsiteY5-30" fmla="*/ 3236034 h 3236034"/>
                  <a:gd name="connsiteX6-31" fmla="*/ 0 w 792088"/>
                  <a:gd name="connsiteY6-32" fmla="*/ 3236034 h 3236034"/>
                  <a:gd name="connsiteX7-33" fmla="*/ 0 w 792088"/>
                  <a:gd name="connsiteY7-34" fmla="*/ 886926 h 3236034"/>
                  <a:gd name="connsiteX8-35" fmla="*/ 397829 w 792088"/>
                  <a:gd name="connsiteY8-36" fmla="*/ 0 h 3236034"/>
                  <a:gd name="connsiteX0-37" fmla="*/ 397829 w 898729"/>
                  <a:gd name="connsiteY0-38" fmla="*/ 0 h 3236034"/>
                  <a:gd name="connsiteX1-39" fmla="*/ 755766 w 898729"/>
                  <a:gd name="connsiteY1-40" fmla="*/ 202018 h 3236034"/>
                  <a:gd name="connsiteX2-41" fmla="*/ 792088 w 898729"/>
                  <a:gd name="connsiteY2-42" fmla="*/ 886926 h 3236034"/>
                  <a:gd name="connsiteX3-43" fmla="*/ 792088 w 898729"/>
                  <a:gd name="connsiteY3-44" fmla="*/ 3236034 h 3236034"/>
                  <a:gd name="connsiteX4-45" fmla="*/ 792088 w 898729"/>
                  <a:gd name="connsiteY4-46" fmla="*/ 3236034 h 3236034"/>
                  <a:gd name="connsiteX5-47" fmla="*/ 0 w 898729"/>
                  <a:gd name="connsiteY5-48" fmla="*/ 3236034 h 3236034"/>
                  <a:gd name="connsiteX6-49" fmla="*/ 0 w 898729"/>
                  <a:gd name="connsiteY6-50" fmla="*/ 3236034 h 3236034"/>
                  <a:gd name="connsiteX7-51" fmla="*/ 0 w 898729"/>
                  <a:gd name="connsiteY7-52" fmla="*/ 886926 h 3236034"/>
                  <a:gd name="connsiteX8-53" fmla="*/ 397829 w 898729"/>
                  <a:gd name="connsiteY8-54" fmla="*/ 0 h 3236034"/>
                  <a:gd name="connsiteX0-55" fmla="*/ 397829 w 901981"/>
                  <a:gd name="connsiteY0-56" fmla="*/ 0 h 3236034"/>
                  <a:gd name="connsiteX1-57" fmla="*/ 755766 w 901981"/>
                  <a:gd name="connsiteY1-58" fmla="*/ 202018 h 3236034"/>
                  <a:gd name="connsiteX2-59" fmla="*/ 802721 w 901981"/>
                  <a:gd name="connsiteY2-60" fmla="*/ 1099577 h 3236034"/>
                  <a:gd name="connsiteX3-61" fmla="*/ 792088 w 901981"/>
                  <a:gd name="connsiteY3-62" fmla="*/ 3236034 h 3236034"/>
                  <a:gd name="connsiteX4-63" fmla="*/ 792088 w 901981"/>
                  <a:gd name="connsiteY4-64" fmla="*/ 3236034 h 3236034"/>
                  <a:gd name="connsiteX5-65" fmla="*/ 0 w 901981"/>
                  <a:gd name="connsiteY5-66" fmla="*/ 3236034 h 3236034"/>
                  <a:gd name="connsiteX6-67" fmla="*/ 0 w 901981"/>
                  <a:gd name="connsiteY6-68" fmla="*/ 3236034 h 3236034"/>
                  <a:gd name="connsiteX7-69" fmla="*/ 0 w 901981"/>
                  <a:gd name="connsiteY7-70" fmla="*/ 886926 h 3236034"/>
                  <a:gd name="connsiteX8-71" fmla="*/ 397829 w 901981"/>
                  <a:gd name="connsiteY8-72" fmla="*/ 0 h 3236034"/>
                  <a:gd name="connsiteX0-73" fmla="*/ 397829 w 951558"/>
                  <a:gd name="connsiteY0-74" fmla="*/ 0 h 3236034"/>
                  <a:gd name="connsiteX1-75" fmla="*/ 755766 w 951558"/>
                  <a:gd name="connsiteY1-76" fmla="*/ 202018 h 3236034"/>
                  <a:gd name="connsiteX2-77" fmla="*/ 802721 w 951558"/>
                  <a:gd name="connsiteY2-78" fmla="*/ 1099577 h 3236034"/>
                  <a:gd name="connsiteX3-79" fmla="*/ 792088 w 951558"/>
                  <a:gd name="connsiteY3-80" fmla="*/ 3236034 h 3236034"/>
                  <a:gd name="connsiteX4-81" fmla="*/ 792088 w 951558"/>
                  <a:gd name="connsiteY4-82" fmla="*/ 3236034 h 3236034"/>
                  <a:gd name="connsiteX5-83" fmla="*/ 0 w 951558"/>
                  <a:gd name="connsiteY5-84" fmla="*/ 3236034 h 3236034"/>
                  <a:gd name="connsiteX6-85" fmla="*/ 0 w 951558"/>
                  <a:gd name="connsiteY6-86" fmla="*/ 3236034 h 3236034"/>
                  <a:gd name="connsiteX7-87" fmla="*/ 0 w 951558"/>
                  <a:gd name="connsiteY7-88" fmla="*/ 886926 h 3236034"/>
                  <a:gd name="connsiteX8-89" fmla="*/ 397829 w 951558"/>
                  <a:gd name="connsiteY8-90" fmla="*/ 0 h 3236034"/>
                  <a:gd name="connsiteX0-91" fmla="*/ 397829 w 1016715"/>
                  <a:gd name="connsiteY0-92" fmla="*/ 0 h 3236034"/>
                  <a:gd name="connsiteX1-93" fmla="*/ 862091 w 1016715"/>
                  <a:gd name="connsiteY1-94" fmla="*/ 191385 h 3236034"/>
                  <a:gd name="connsiteX2-95" fmla="*/ 802721 w 1016715"/>
                  <a:gd name="connsiteY2-96" fmla="*/ 1099577 h 3236034"/>
                  <a:gd name="connsiteX3-97" fmla="*/ 792088 w 1016715"/>
                  <a:gd name="connsiteY3-98" fmla="*/ 3236034 h 3236034"/>
                  <a:gd name="connsiteX4-99" fmla="*/ 792088 w 1016715"/>
                  <a:gd name="connsiteY4-100" fmla="*/ 3236034 h 3236034"/>
                  <a:gd name="connsiteX5-101" fmla="*/ 0 w 1016715"/>
                  <a:gd name="connsiteY5-102" fmla="*/ 3236034 h 3236034"/>
                  <a:gd name="connsiteX6-103" fmla="*/ 0 w 1016715"/>
                  <a:gd name="connsiteY6-104" fmla="*/ 3236034 h 3236034"/>
                  <a:gd name="connsiteX7-105" fmla="*/ 0 w 1016715"/>
                  <a:gd name="connsiteY7-106" fmla="*/ 886926 h 3236034"/>
                  <a:gd name="connsiteX8-107" fmla="*/ 397829 w 1016715"/>
                  <a:gd name="connsiteY8-108" fmla="*/ 0 h 3236034"/>
                  <a:gd name="connsiteX0-109" fmla="*/ 397829 w 1016715"/>
                  <a:gd name="connsiteY0-110" fmla="*/ 0 h 3236034"/>
                  <a:gd name="connsiteX1-111" fmla="*/ 862091 w 1016715"/>
                  <a:gd name="connsiteY1-112" fmla="*/ 191385 h 3236034"/>
                  <a:gd name="connsiteX2-113" fmla="*/ 802721 w 1016715"/>
                  <a:gd name="connsiteY2-114" fmla="*/ 1099577 h 3236034"/>
                  <a:gd name="connsiteX3-115" fmla="*/ 792088 w 1016715"/>
                  <a:gd name="connsiteY3-116" fmla="*/ 3236034 h 3236034"/>
                  <a:gd name="connsiteX4-117" fmla="*/ 792088 w 1016715"/>
                  <a:gd name="connsiteY4-118" fmla="*/ 3236034 h 3236034"/>
                  <a:gd name="connsiteX5-119" fmla="*/ 0 w 1016715"/>
                  <a:gd name="connsiteY5-120" fmla="*/ 3236034 h 3236034"/>
                  <a:gd name="connsiteX6-121" fmla="*/ 0 w 1016715"/>
                  <a:gd name="connsiteY6-122" fmla="*/ 3236034 h 3236034"/>
                  <a:gd name="connsiteX7-123" fmla="*/ 0 w 1016715"/>
                  <a:gd name="connsiteY7-124" fmla="*/ 886926 h 3236034"/>
                  <a:gd name="connsiteX8-125" fmla="*/ 397829 w 1016715"/>
                  <a:gd name="connsiteY8-126" fmla="*/ 0 h 3236034"/>
                  <a:gd name="connsiteX0-127" fmla="*/ 397829 w 802721"/>
                  <a:gd name="connsiteY0-128" fmla="*/ 0 h 3236034"/>
                  <a:gd name="connsiteX1-129" fmla="*/ 802721 w 802721"/>
                  <a:gd name="connsiteY1-130" fmla="*/ 1099577 h 3236034"/>
                  <a:gd name="connsiteX2-131" fmla="*/ 792088 w 802721"/>
                  <a:gd name="connsiteY2-132" fmla="*/ 3236034 h 3236034"/>
                  <a:gd name="connsiteX3-133" fmla="*/ 792088 w 802721"/>
                  <a:gd name="connsiteY3-134" fmla="*/ 3236034 h 3236034"/>
                  <a:gd name="connsiteX4-135" fmla="*/ 0 w 802721"/>
                  <a:gd name="connsiteY4-136" fmla="*/ 3236034 h 3236034"/>
                  <a:gd name="connsiteX5-137" fmla="*/ 0 w 802721"/>
                  <a:gd name="connsiteY5-138" fmla="*/ 3236034 h 3236034"/>
                  <a:gd name="connsiteX6-139" fmla="*/ 0 w 802721"/>
                  <a:gd name="connsiteY6-140" fmla="*/ 886926 h 3236034"/>
                  <a:gd name="connsiteX7-141" fmla="*/ 397829 w 802721"/>
                  <a:gd name="connsiteY7-142" fmla="*/ 0 h 3236034"/>
                  <a:gd name="connsiteX0-143" fmla="*/ 397829 w 1062933"/>
                  <a:gd name="connsiteY0-144" fmla="*/ 0 h 3236034"/>
                  <a:gd name="connsiteX1-145" fmla="*/ 802721 w 1062933"/>
                  <a:gd name="connsiteY1-146" fmla="*/ 1099577 h 3236034"/>
                  <a:gd name="connsiteX2-147" fmla="*/ 792088 w 1062933"/>
                  <a:gd name="connsiteY2-148" fmla="*/ 3236034 h 3236034"/>
                  <a:gd name="connsiteX3-149" fmla="*/ 792088 w 1062933"/>
                  <a:gd name="connsiteY3-150" fmla="*/ 3236034 h 3236034"/>
                  <a:gd name="connsiteX4-151" fmla="*/ 0 w 1062933"/>
                  <a:gd name="connsiteY4-152" fmla="*/ 3236034 h 3236034"/>
                  <a:gd name="connsiteX5-153" fmla="*/ 0 w 1062933"/>
                  <a:gd name="connsiteY5-154" fmla="*/ 3236034 h 3236034"/>
                  <a:gd name="connsiteX6-155" fmla="*/ 0 w 1062933"/>
                  <a:gd name="connsiteY6-156" fmla="*/ 886926 h 3236034"/>
                  <a:gd name="connsiteX7-157" fmla="*/ 397829 w 1062933"/>
                  <a:gd name="connsiteY7-158" fmla="*/ 0 h 3236034"/>
                  <a:gd name="connsiteX0-159" fmla="*/ 397829 w 1062933"/>
                  <a:gd name="connsiteY0-160" fmla="*/ 0 h 3236034"/>
                  <a:gd name="connsiteX1-161" fmla="*/ 802721 w 1062933"/>
                  <a:gd name="connsiteY1-162" fmla="*/ 1099577 h 3236034"/>
                  <a:gd name="connsiteX2-163" fmla="*/ 792088 w 1062933"/>
                  <a:gd name="connsiteY2-164" fmla="*/ 3236034 h 3236034"/>
                  <a:gd name="connsiteX3-165" fmla="*/ 792088 w 1062933"/>
                  <a:gd name="connsiteY3-166" fmla="*/ 3236034 h 3236034"/>
                  <a:gd name="connsiteX4-167" fmla="*/ 0 w 1062933"/>
                  <a:gd name="connsiteY4-168" fmla="*/ 3236034 h 3236034"/>
                  <a:gd name="connsiteX5-169" fmla="*/ 0 w 1062933"/>
                  <a:gd name="connsiteY5-170" fmla="*/ 3236034 h 3236034"/>
                  <a:gd name="connsiteX6-171" fmla="*/ 0 w 1062933"/>
                  <a:gd name="connsiteY6-172" fmla="*/ 886926 h 3236034"/>
                  <a:gd name="connsiteX7-173" fmla="*/ 397829 w 1062933"/>
                  <a:gd name="connsiteY7-174" fmla="*/ 0 h 3236034"/>
                  <a:gd name="connsiteX0-175" fmla="*/ 397829 w 1062933"/>
                  <a:gd name="connsiteY0-176" fmla="*/ 0 h 3236034"/>
                  <a:gd name="connsiteX1-177" fmla="*/ 802721 w 1062933"/>
                  <a:gd name="connsiteY1-178" fmla="*/ 1099577 h 3236034"/>
                  <a:gd name="connsiteX2-179" fmla="*/ 792088 w 1062933"/>
                  <a:gd name="connsiteY2-180" fmla="*/ 3236034 h 3236034"/>
                  <a:gd name="connsiteX3-181" fmla="*/ 792088 w 1062933"/>
                  <a:gd name="connsiteY3-182" fmla="*/ 3236034 h 3236034"/>
                  <a:gd name="connsiteX4-183" fmla="*/ 0 w 1062933"/>
                  <a:gd name="connsiteY4-184" fmla="*/ 3236034 h 3236034"/>
                  <a:gd name="connsiteX5-185" fmla="*/ 0 w 1062933"/>
                  <a:gd name="connsiteY5-186" fmla="*/ 3236034 h 3236034"/>
                  <a:gd name="connsiteX6-187" fmla="*/ 0 w 1062933"/>
                  <a:gd name="connsiteY6-188" fmla="*/ 886926 h 3236034"/>
                  <a:gd name="connsiteX7-189" fmla="*/ 397829 w 1062933"/>
                  <a:gd name="connsiteY7-190" fmla="*/ 0 h 3236034"/>
                  <a:gd name="connsiteX0-191" fmla="*/ 397829 w 1117407"/>
                  <a:gd name="connsiteY0-192" fmla="*/ 0 h 3236034"/>
                  <a:gd name="connsiteX1-193" fmla="*/ 802721 w 1117407"/>
                  <a:gd name="connsiteY1-194" fmla="*/ 1099577 h 3236034"/>
                  <a:gd name="connsiteX2-195" fmla="*/ 792088 w 1117407"/>
                  <a:gd name="connsiteY2-196" fmla="*/ 3236034 h 3236034"/>
                  <a:gd name="connsiteX3-197" fmla="*/ 792088 w 1117407"/>
                  <a:gd name="connsiteY3-198" fmla="*/ 3236034 h 3236034"/>
                  <a:gd name="connsiteX4-199" fmla="*/ 0 w 1117407"/>
                  <a:gd name="connsiteY4-200" fmla="*/ 3236034 h 3236034"/>
                  <a:gd name="connsiteX5-201" fmla="*/ 0 w 1117407"/>
                  <a:gd name="connsiteY5-202" fmla="*/ 3236034 h 3236034"/>
                  <a:gd name="connsiteX6-203" fmla="*/ 0 w 1117407"/>
                  <a:gd name="connsiteY6-204" fmla="*/ 886926 h 3236034"/>
                  <a:gd name="connsiteX7-205" fmla="*/ 397829 w 1117407"/>
                  <a:gd name="connsiteY7-206" fmla="*/ 0 h 3236034"/>
                  <a:gd name="connsiteX0-207" fmla="*/ 397829 w 1125562"/>
                  <a:gd name="connsiteY0-208" fmla="*/ 0 h 3236034"/>
                  <a:gd name="connsiteX1-209" fmla="*/ 813354 w 1125562"/>
                  <a:gd name="connsiteY1-210" fmla="*/ 1344126 h 3236034"/>
                  <a:gd name="connsiteX2-211" fmla="*/ 792088 w 1125562"/>
                  <a:gd name="connsiteY2-212" fmla="*/ 3236034 h 3236034"/>
                  <a:gd name="connsiteX3-213" fmla="*/ 792088 w 1125562"/>
                  <a:gd name="connsiteY3-214" fmla="*/ 3236034 h 3236034"/>
                  <a:gd name="connsiteX4-215" fmla="*/ 0 w 1125562"/>
                  <a:gd name="connsiteY4-216" fmla="*/ 3236034 h 3236034"/>
                  <a:gd name="connsiteX5-217" fmla="*/ 0 w 1125562"/>
                  <a:gd name="connsiteY5-218" fmla="*/ 3236034 h 3236034"/>
                  <a:gd name="connsiteX6-219" fmla="*/ 0 w 1125562"/>
                  <a:gd name="connsiteY6-220" fmla="*/ 886926 h 3236034"/>
                  <a:gd name="connsiteX7-221" fmla="*/ 397829 w 1125562"/>
                  <a:gd name="connsiteY7-222" fmla="*/ 0 h 3236034"/>
                  <a:gd name="connsiteX0-223" fmla="*/ 397829 w 1109289"/>
                  <a:gd name="connsiteY0-224" fmla="*/ 0 h 3236034"/>
                  <a:gd name="connsiteX1-225" fmla="*/ 792089 w 1109289"/>
                  <a:gd name="connsiteY1-226" fmla="*/ 1312228 h 3236034"/>
                  <a:gd name="connsiteX2-227" fmla="*/ 792088 w 1109289"/>
                  <a:gd name="connsiteY2-228" fmla="*/ 3236034 h 3236034"/>
                  <a:gd name="connsiteX3-229" fmla="*/ 792088 w 1109289"/>
                  <a:gd name="connsiteY3-230" fmla="*/ 3236034 h 3236034"/>
                  <a:gd name="connsiteX4-231" fmla="*/ 0 w 1109289"/>
                  <a:gd name="connsiteY4-232" fmla="*/ 3236034 h 3236034"/>
                  <a:gd name="connsiteX5-233" fmla="*/ 0 w 1109289"/>
                  <a:gd name="connsiteY5-234" fmla="*/ 3236034 h 3236034"/>
                  <a:gd name="connsiteX6-235" fmla="*/ 0 w 1109289"/>
                  <a:gd name="connsiteY6-236" fmla="*/ 886926 h 3236034"/>
                  <a:gd name="connsiteX7-237" fmla="*/ 397829 w 1109289"/>
                  <a:gd name="connsiteY7-238" fmla="*/ 0 h 3236034"/>
                  <a:gd name="connsiteX0-239" fmla="*/ 397829 w 1076274"/>
                  <a:gd name="connsiteY0-240" fmla="*/ 0 h 3236034"/>
                  <a:gd name="connsiteX1-241" fmla="*/ 792089 w 1076274"/>
                  <a:gd name="connsiteY1-242" fmla="*/ 1312228 h 3236034"/>
                  <a:gd name="connsiteX2-243" fmla="*/ 792088 w 1076274"/>
                  <a:gd name="connsiteY2-244" fmla="*/ 3236034 h 3236034"/>
                  <a:gd name="connsiteX3-245" fmla="*/ 792088 w 1076274"/>
                  <a:gd name="connsiteY3-246" fmla="*/ 3236034 h 3236034"/>
                  <a:gd name="connsiteX4-247" fmla="*/ 0 w 1076274"/>
                  <a:gd name="connsiteY4-248" fmla="*/ 3236034 h 3236034"/>
                  <a:gd name="connsiteX5-249" fmla="*/ 0 w 1076274"/>
                  <a:gd name="connsiteY5-250" fmla="*/ 3236034 h 3236034"/>
                  <a:gd name="connsiteX6-251" fmla="*/ 0 w 1076274"/>
                  <a:gd name="connsiteY6-252" fmla="*/ 886926 h 3236034"/>
                  <a:gd name="connsiteX7-253" fmla="*/ 397829 w 1076274"/>
                  <a:gd name="connsiteY7-254" fmla="*/ 0 h 3236034"/>
                  <a:gd name="connsiteX0-255" fmla="*/ 397829 w 1117363"/>
                  <a:gd name="connsiteY0-256" fmla="*/ 0 h 3236034"/>
                  <a:gd name="connsiteX1-257" fmla="*/ 845252 w 1117363"/>
                  <a:gd name="connsiteY1-258" fmla="*/ 1227168 h 3236034"/>
                  <a:gd name="connsiteX2-259" fmla="*/ 792088 w 1117363"/>
                  <a:gd name="connsiteY2-260" fmla="*/ 3236034 h 3236034"/>
                  <a:gd name="connsiteX3-261" fmla="*/ 792088 w 1117363"/>
                  <a:gd name="connsiteY3-262" fmla="*/ 3236034 h 3236034"/>
                  <a:gd name="connsiteX4-263" fmla="*/ 0 w 1117363"/>
                  <a:gd name="connsiteY4-264" fmla="*/ 3236034 h 3236034"/>
                  <a:gd name="connsiteX5-265" fmla="*/ 0 w 1117363"/>
                  <a:gd name="connsiteY5-266" fmla="*/ 3236034 h 3236034"/>
                  <a:gd name="connsiteX6-267" fmla="*/ 0 w 1117363"/>
                  <a:gd name="connsiteY6-268" fmla="*/ 886926 h 3236034"/>
                  <a:gd name="connsiteX7-269" fmla="*/ 397829 w 1117363"/>
                  <a:gd name="connsiteY7-270" fmla="*/ 0 h 3236034"/>
                  <a:gd name="connsiteX0-271" fmla="*/ 397829 w 1117363"/>
                  <a:gd name="connsiteY0-272" fmla="*/ 0 h 3236034"/>
                  <a:gd name="connsiteX1-273" fmla="*/ 845252 w 1117363"/>
                  <a:gd name="connsiteY1-274" fmla="*/ 1227168 h 3236034"/>
                  <a:gd name="connsiteX2-275" fmla="*/ 792088 w 1117363"/>
                  <a:gd name="connsiteY2-276" fmla="*/ 3236034 h 3236034"/>
                  <a:gd name="connsiteX3-277" fmla="*/ 792088 w 1117363"/>
                  <a:gd name="connsiteY3-278" fmla="*/ 3236034 h 3236034"/>
                  <a:gd name="connsiteX4-279" fmla="*/ 0 w 1117363"/>
                  <a:gd name="connsiteY4-280" fmla="*/ 3236034 h 3236034"/>
                  <a:gd name="connsiteX5-281" fmla="*/ 0 w 1117363"/>
                  <a:gd name="connsiteY5-282" fmla="*/ 3236034 h 3236034"/>
                  <a:gd name="connsiteX6-283" fmla="*/ 0 w 1117363"/>
                  <a:gd name="connsiteY6-284" fmla="*/ 886926 h 3236034"/>
                  <a:gd name="connsiteX7-285" fmla="*/ 397829 w 1117363"/>
                  <a:gd name="connsiteY7-286" fmla="*/ 0 h 3236034"/>
                  <a:gd name="connsiteX0-287" fmla="*/ 397829 w 1117363"/>
                  <a:gd name="connsiteY0-288" fmla="*/ 0 h 3236034"/>
                  <a:gd name="connsiteX1-289" fmla="*/ 845252 w 1117363"/>
                  <a:gd name="connsiteY1-290" fmla="*/ 1227168 h 3236034"/>
                  <a:gd name="connsiteX2-291" fmla="*/ 792088 w 1117363"/>
                  <a:gd name="connsiteY2-292" fmla="*/ 3236034 h 3236034"/>
                  <a:gd name="connsiteX3-293" fmla="*/ 792088 w 1117363"/>
                  <a:gd name="connsiteY3-294" fmla="*/ 3236034 h 3236034"/>
                  <a:gd name="connsiteX4-295" fmla="*/ 0 w 1117363"/>
                  <a:gd name="connsiteY4-296" fmla="*/ 3236034 h 3236034"/>
                  <a:gd name="connsiteX5-297" fmla="*/ 0 w 1117363"/>
                  <a:gd name="connsiteY5-298" fmla="*/ 3236034 h 3236034"/>
                  <a:gd name="connsiteX6-299" fmla="*/ 0 w 1117363"/>
                  <a:gd name="connsiteY6-300" fmla="*/ 886926 h 3236034"/>
                  <a:gd name="connsiteX7-301" fmla="*/ 397829 w 1117363"/>
                  <a:gd name="connsiteY7-302" fmla="*/ 0 h 3236034"/>
                  <a:gd name="connsiteX0-303" fmla="*/ 397829 w 1117363"/>
                  <a:gd name="connsiteY0-304" fmla="*/ 0 h 3236034"/>
                  <a:gd name="connsiteX1-305" fmla="*/ 845252 w 1117363"/>
                  <a:gd name="connsiteY1-306" fmla="*/ 1227168 h 3236034"/>
                  <a:gd name="connsiteX2-307" fmla="*/ 792088 w 1117363"/>
                  <a:gd name="connsiteY2-308" fmla="*/ 3236034 h 3236034"/>
                  <a:gd name="connsiteX3-309" fmla="*/ 792088 w 1117363"/>
                  <a:gd name="connsiteY3-310" fmla="*/ 3236034 h 3236034"/>
                  <a:gd name="connsiteX4-311" fmla="*/ 0 w 1117363"/>
                  <a:gd name="connsiteY4-312" fmla="*/ 3236034 h 3236034"/>
                  <a:gd name="connsiteX5-313" fmla="*/ 0 w 1117363"/>
                  <a:gd name="connsiteY5-314" fmla="*/ 3236034 h 3236034"/>
                  <a:gd name="connsiteX6-315" fmla="*/ 0 w 1117363"/>
                  <a:gd name="connsiteY6-316" fmla="*/ 886926 h 3236034"/>
                  <a:gd name="connsiteX7-317" fmla="*/ 397829 w 1117363"/>
                  <a:gd name="connsiteY7-318" fmla="*/ 0 h 3236034"/>
                  <a:gd name="connsiteX0-319" fmla="*/ 397829 w 1117363"/>
                  <a:gd name="connsiteY0-320" fmla="*/ 0 h 3236034"/>
                  <a:gd name="connsiteX1-321" fmla="*/ 845252 w 1117363"/>
                  <a:gd name="connsiteY1-322" fmla="*/ 1227168 h 3236034"/>
                  <a:gd name="connsiteX2-323" fmla="*/ 792088 w 1117363"/>
                  <a:gd name="connsiteY2-324" fmla="*/ 3236034 h 3236034"/>
                  <a:gd name="connsiteX3-325" fmla="*/ 792088 w 1117363"/>
                  <a:gd name="connsiteY3-326" fmla="*/ 3236034 h 3236034"/>
                  <a:gd name="connsiteX4-327" fmla="*/ 0 w 1117363"/>
                  <a:gd name="connsiteY4-328" fmla="*/ 3236034 h 3236034"/>
                  <a:gd name="connsiteX5-329" fmla="*/ 0 w 1117363"/>
                  <a:gd name="connsiteY5-330" fmla="*/ 3236034 h 3236034"/>
                  <a:gd name="connsiteX6-331" fmla="*/ 0 w 1117363"/>
                  <a:gd name="connsiteY6-332" fmla="*/ 886926 h 3236034"/>
                  <a:gd name="connsiteX7-333" fmla="*/ 397829 w 1117363"/>
                  <a:gd name="connsiteY7-334" fmla="*/ 0 h 3236034"/>
                  <a:gd name="connsiteX0-335" fmla="*/ 397829 w 1184929"/>
                  <a:gd name="connsiteY0-336" fmla="*/ 0 h 3236034"/>
                  <a:gd name="connsiteX1-337" fmla="*/ 930312 w 1184929"/>
                  <a:gd name="connsiteY1-338" fmla="*/ 1142108 h 3236034"/>
                  <a:gd name="connsiteX2-339" fmla="*/ 792088 w 1184929"/>
                  <a:gd name="connsiteY2-340" fmla="*/ 3236034 h 3236034"/>
                  <a:gd name="connsiteX3-341" fmla="*/ 792088 w 1184929"/>
                  <a:gd name="connsiteY3-342" fmla="*/ 3236034 h 3236034"/>
                  <a:gd name="connsiteX4-343" fmla="*/ 0 w 1184929"/>
                  <a:gd name="connsiteY4-344" fmla="*/ 3236034 h 3236034"/>
                  <a:gd name="connsiteX5-345" fmla="*/ 0 w 1184929"/>
                  <a:gd name="connsiteY5-346" fmla="*/ 3236034 h 3236034"/>
                  <a:gd name="connsiteX6-347" fmla="*/ 0 w 1184929"/>
                  <a:gd name="connsiteY6-348" fmla="*/ 886926 h 3236034"/>
                  <a:gd name="connsiteX7-349" fmla="*/ 397829 w 1184929"/>
                  <a:gd name="connsiteY7-350" fmla="*/ 0 h 3236034"/>
                  <a:gd name="connsiteX0-351" fmla="*/ 397829 w 1111112"/>
                  <a:gd name="connsiteY0-352" fmla="*/ 0 h 3236034"/>
                  <a:gd name="connsiteX1-353" fmla="*/ 930312 w 1111112"/>
                  <a:gd name="connsiteY1-354" fmla="*/ 1142108 h 3236034"/>
                  <a:gd name="connsiteX2-355" fmla="*/ 792088 w 1111112"/>
                  <a:gd name="connsiteY2-356" fmla="*/ 3236034 h 3236034"/>
                  <a:gd name="connsiteX3-357" fmla="*/ 792088 w 1111112"/>
                  <a:gd name="connsiteY3-358" fmla="*/ 3236034 h 3236034"/>
                  <a:gd name="connsiteX4-359" fmla="*/ 0 w 1111112"/>
                  <a:gd name="connsiteY4-360" fmla="*/ 3236034 h 3236034"/>
                  <a:gd name="connsiteX5-361" fmla="*/ 0 w 1111112"/>
                  <a:gd name="connsiteY5-362" fmla="*/ 3236034 h 3236034"/>
                  <a:gd name="connsiteX6-363" fmla="*/ 0 w 1111112"/>
                  <a:gd name="connsiteY6-364" fmla="*/ 886926 h 3236034"/>
                  <a:gd name="connsiteX7-365" fmla="*/ 397829 w 1111112"/>
                  <a:gd name="connsiteY7-366" fmla="*/ 0 h 3236034"/>
                  <a:gd name="connsiteX0-367" fmla="*/ 397829 w 1154440"/>
                  <a:gd name="connsiteY0-368" fmla="*/ 0 h 3236034"/>
                  <a:gd name="connsiteX1-369" fmla="*/ 930312 w 1154440"/>
                  <a:gd name="connsiteY1-370" fmla="*/ 1142108 h 3236034"/>
                  <a:gd name="connsiteX2-371" fmla="*/ 792088 w 1154440"/>
                  <a:gd name="connsiteY2-372" fmla="*/ 3236034 h 3236034"/>
                  <a:gd name="connsiteX3-373" fmla="*/ 792088 w 1154440"/>
                  <a:gd name="connsiteY3-374" fmla="*/ 3236034 h 3236034"/>
                  <a:gd name="connsiteX4-375" fmla="*/ 0 w 1154440"/>
                  <a:gd name="connsiteY4-376" fmla="*/ 3236034 h 3236034"/>
                  <a:gd name="connsiteX5-377" fmla="*/ 0 w 1154440"/>
                  <a:gd name="connsiteY5-378" fmla="*/ 3236034 h 3236034"/>
                  <a:gd name="connsiteX6-379" fmla="*/ 0 w 1154440"/>
                  <a:gd name="connsiteY6-380" fmla="*/ 886926 h 3236034"/>
                  <a:gd name="connsiteX7-381" fmla="*/ 397829 w 1154440"/>
                  <a:gd name="connsiteY7-382" fmla="*/ 0 h 3236034"/>
                  <a:gd name="connsiteX0-383" fmla="*/ 397829 w 1154440"/>
                  <a:gd name="connsiteY0-384" fmla="*/ 0 h 3236034"/>
                  <a:gd name="connsiteX1-385" fmla="*/ 930312 w 1154440"/>
                  <a:gd name="connsiteY1-386" fmla="*/ 1142108 h 3236034"/>
                  <a:gd name="connsiteX2-387" fmla="*/ 792088 w 1154440"/>
                  <a:gd name="connsiteY2-388" fmla="*/ 3236034 h 3236034"/>
                  <a:gd name="connsiteX3-389" fmla="*/ 792088 w 1154440"/>
                  <a:gd name="connsiteY3-390" fmla="*/ 3236034 h 3236034"/>
                  <a:gd name="connsiteX4-391" fmla="*/ 0 w 1154440"/>
                  <a:gd name="connsiteY4-392" fmla="*/ 3236034 h 3236034"/>
                  <a:gd name="connsiteX5-393" fmla="*/ 0 w 1154440"/>
                  <a:gd name="connsiteY5-394" fmla="*/ 3236034 h 3236034"/>
                  <a:gd name="connsiteX6-395" fmla="*/ 0 w 1154440"/>
                  <a:gd name="connsiteY6-396" fmla="*/ 886926 h 3236034"/>
                  <a:gd name="connsiteX7-397" fmla="*/ 397829 w 1154440"/>
                  <a:gd name="connsiteY7-398" fmla="*/ 0 h 3236034"/>
                  <a:gd name="connsiteX0-399" fmla="*/ 397829 w 1154440"/>
                  <a:gd name="connsiteY0-400" fmla="*/ 0 h 3236034"/>
                  <a:gd name="connsiteX1-401" fmla="*/ 930312 w 1154440"/>
                  <a:gd name="connsiteY1-402" fmla="*/ 1142108 h 3236034"/>
                  <a:gd name="connsiteX2-403" fmla="*/ 792088 w 1154440"/>
                  <a:gd name="connsiteY2-404" fmla="*/ 3236034 h 3236034"/>
                  <a:gd name="connsiteX3-405" fmla="*/ 792088 w 1154440"/>
                  <a:gd name="connsiteY3-406" fmla="*/ 3236034 h 3236034"/>
                  <a:gd name="connsiteX4-407" fmla="*/ 0 w 1154440"/>
                  <a:gd name="connsiteY4-408" fmla="*/ 3236034 h 3236034"/>
                  <a:gd name="connsiteX5-409" fmla="*/ 0 w 1154440"/>
                  <a:gd name="connsiteY5-410" fmla="*/ 3236034 h 3236034"/>
                  <a:gd name="connsiteX6-411" fmla="*/ 0 w 1154440"/>
                  <a:gd name="connsiteY6-412" fmla="*/ 886926 h 3236034"/>
                  <a:gd name="connsiteX7-413" fmla="*/ 397829 w 1154440"/>
                  <a:gd name="connsiteY7-414" fmla="*/ 0 h 3236034"/>
                  <a:gd name="connsiteX0-415" fmla="*/ 397829 w 1151550"/>
                  <a:gd name="connsiteY0-416" fmla="*/ 0 h 3236034"/>
                  <a:gd name="connsiteX1-417" fmla="*/ 930312 w 1151550"/>
                  <a:gd name="connsiteY1-418" fmla="*/ 1142108 h 3236034"/>
                  <a:gd name="connsiteX2-419" fmla="*/ 792088 w 1151550"/>
                  <a:gd name="connsiteY2-420" fmla="*/ 3236034 h 3236034"/>
                  <a:gd name="connsiteX3-421" fmla="*/ 792088 w 1151550"/>
                  <a:gd name="connsiteY3-422" fmla="*/ 3236034 h 3236034"/>
                  <a:gd name="connsiteX4-423" fmla="*/ 0 w 1151550"/>
                  <a:gd name="connsiteY4-424" fmla="*/ 3236034 h 3236034"/>
                  <a:gd name="connsiteX5-425" fmla="*/ 0 w 1151550"/>
                  <a:gd name="connsiteY5-426" fmla="*/ 3236034 h 3236034"/>
                  <a:gd name="connsiteX6-427" fmla="*/ 0 w 1151550"/>
                  <a:gd name="connsiteY6-428" fmla="*/ 886926 h 3236034"/>
                  <a:gd name="connsiteX7-429" fmla="*/ 397829 w 1151550"/>
                  <a:gd name="connsiteY7-430" fmla="*/ 0 h 3236034"/>
                  <a:gd name="connsiteX0-431" fmla="*/ 397829 w 1081399"/>
                  <a:gd name="connsiteY0-432" fmla="*/ 0 h 3236034"/>
                  <a:gd name="connsiteX1-433" fmla="*/ 834842 w 1081399"/>
                  <a:gd name="connsiteY1-434" fmla="*/ 1099578 h 3236034"/>
                  <a:gd name="connsiteX2-435" fmla="*/ 792088 w 1081399"/>
                  <a:gd name="connsiteY2-436" fmla="*/ 3236034 h 3236034"/>
                  <a:gd name="connsiteX3-437" fmla="*/ 792088 w 1081399"/>
                  <a:gd name="connsiteY3-438" fmla="*/ 3236034 h 3236034"/>
                  <a:gd name="connsiteX4-439" fmla="*/ 0 w 1081399"/>
                  <a:gd name="connsiteY4-440" fmla="*/ 3236034 h 3236034"/>
                  <a:gd name="connsiteX5-441" fmla="*/ 0 w 1081399"/>
                  <a:gd name="connsiteY5-442" fmla="*/ 3236034 h 3236034"/>
                  <a:gd name="connsiteX6-443" fmla="*/ 0 w 1081399"/>
                  <a:gd name="connsiteY6-444" fmla="*/ 886926 h 3236034"/>
                  <a:gd name="connsiteX7-445" fmla="*/ 397829 w 1081399"/>
                  <a:gd name="connsiteY7-446" fmla="*/ 0 h 3236034"/>
                  <a:gd name="connsiteX0-447" fmla="*/ 397829 w 1024947"/>
                  <a:gd name="connsiteY0-448" fmla="*/ 0 h 3236034"/>
                  <a:gd name="connsiteX1-449" fmla="*/ 753012 w 1024947"/>
                  <a:gd name="connsiteY1-450" fmla="*/ 1269699 h 3236034"/>
                  <a:gd name="connsiteX2-451" fmla="*/ 792088 w 1024947"/>
                  <a:gd name="connsiteY2-452" fmla="*/ 3236034 h 3236034"/>
                  <a:gd name="connsiteX3-453" fmla="*/ 792088 w 1024947"/>
                  <a:gd name="connsiteY3-454" fmla="*/ 3236034 h 3236034"/>
                  <a:gd name="connsiteX4-455" fmla="*/ 0 w 1024947"/>
                  <a:gd name="connsiteY4-456" fmla="*/ 3236034 h 3236034"/>
                  <a:gd name="connsiteX5-457" fmla="*/ 0 w 1024947"/>
                  <a:gd name="connsiteY5-458" fmla="*/ 3236034 h 3236034"/>
                  <a:gd name="connsiteX6-459" fmla="*/ 0 w 1024947"/>
                  <a:gd name="connsiteY6-460" fmla="*/ 886926 h 3236034"/>
                  <a:gd name="connsiteX7-461" fmla="*/ 397829 w 1024947"/>
                  <a:gd name="connsiteY7-462" fmla="*/ 0 h 3236034"/>
                  <a:gd name="connsiteX0-463" fmla="*/ 397829 w 1024947"/>
                  <a:gd name="connsiteY0-464" fmla="*/ 0 h 3236034"/>
                  <a:gd name="connsiteX1-465" fmla="*/ 753012 w 1024947"/>
                  <a:gd name="connsiteY1-466" fmla="*/ 1269699 h 3236034"/>
                  <a:gd name="connsiteX2-467" fmla="*/ 792088 w 1024947"/>
                  <a:gd name="connsiteY2-468" fmla="*/ 3236034 h 3236034"/>
                  <a:gd name="connsiteX3-469" fmla="*/ 792088 w 1024947"/>
                  <a:gd name="connsiteY3-470" fmla="*/ 3236034 h 3236034"/>
                  <a:gd name="connsiteX4-471" fmla="*/ 0 w 1024947"/>
                  <a:gd name="connsiteY4-472" fmla="*/ 3236034 h 3236034"/>
                  <a:gd name="connsiteX5-473" fmla="*/ 0 w 1024947"/>
                  <a:gd name="connsiteY5-474" fmla="*/ 3236034 h 3236034"/>
                  <a:gd name="connsiteX6-475" fmla="*/ 0 w 1024947"/>
                  <a:gd name="connsiteY6-476" fmla="*/ 886926 h 3236034"/>
                  <a:gd name="connsiteX7-477" fmla="*/ 397829 w 1024947"/>
                  <a:gd name="connsiteY7-478" fmla="*/ 0 h 3236034"/>
                  <a:gd name="connsiteX0-479" fmla="*/ 397829 w 1043356"/>
                  <a:gd name="connsiteY0-480" fmla="*/ 0 h 3236034"/>
                  <a:gd name="connsiteX1-481" fmla="*/ 780289 w 1043356"/>
                  <a:gd name="connsiteY1-482" fmla="*/ 1216537 h 3236034"/>
                  <a:gd name="connsiteX2-483" fmla="*/ 792088 w 1043356"/>
                  <a:gd name="connsiteY2-484" fmla="*/ 3236034 h 3236034"/>
                  <a:gd name="connsiteX3-485" fmla="*/ 792088 w 1043356"/>
                  <a:gd name="connsiteY3-486" fmla="*/ 3236034 h 3236034"/>
                  <a:gd name="connsiteX4-487" fmla="*/ 0 w 1043356"/>
                  <a:gd name="connsiteY4-488" fmla="*/ 3236034 h 3236034"/>
                  <a:gd name="connsiteX5-489" fmla="*/ 0 w 1043356"/>
                  <a:gd name="connsiteY5-490" fmla="*/ 3236034 h 3236034"/>
                  <a:gd name="connsiteX6-491" fmla="*/ 0 w 1043356"/>
                  <a:gd name="connsiteY6-492" fmla="*/ 886926 h 3236034"/>
                  <a:gd name="connsiteX7-493" fmla="*/ 397829 w 1043356"/>
                  <a:gd name="connsiteY7-494" fmla="*/ 0 h 3236034"/>
                  <a:gd name="connsiteX0-495" fmla="*/ 397829 w 971742"/>
                  <a:gd name="connsiteY0-496" fmla="*/ 0 h 3236034"/>
                  <a:gd name="connsiteX1-497" fmla="*/ 780289 w 971742"/>
                  <a:gd name="connsiteY1-498" fmla="*/ 1216537 h 3236034"/>
                  <a:gd name="connsiteX2-499" fmla="*/ 792088 w 971742"/>
                  <a:gd name="connsiteY2-500" fmla="*/ 3236034 h 3236034"/>
                  <a:gd name="connsiteX3-501" fmla="*/ 792088 w 971742"/>
                  <a:gd name="connsiteY3-502" fmla="*/ 3236034 h 3236034"/>
                  <a:gd name="connsiteX4-503" fmla="*/ 0 w 971742"/>
                  <a:gd name="connsiteY4-504" fmla="*/ 3236034 h 3236034"/>
                  <a:gd name="connsiteX5-505" fmla="*/ 0 w 971742"/>
                  <a:gd name="connsiteY5-506" fmla="*/ 3236034 h 3236034"/>
                  <a:gd name="connsiteX6-507" fmla="*/ 0 w 971742"/>
                  <a:gd name="connsiteY6-508" fmla="*/ 886926 h 3236034"/>
                  <a:gd name="connsiteX7-509" fmla="*/ 397829 w 971742"/>
                  <a:gd name="connsiteY7-510" fmla="*/ 0 h 3236034"/>
                  <a:gd name="connsiteX0-511" fmla="*/ 397829 w 1007471"/>
                  <a:gd name="connsiteY0-512" fmla="*/ 0 h 3236034"/>
                  <a:gd name="connsiteX1-513" fmla="*/ 780289 w 1007471"/>
                  <a:gd name="connsiteY1-514" fmla="*/ 1216537 h 3236034"/>
                  <a:gd name="connsiteX2-515" fmla="*/ 792088 w 1007471"/>
                  <a:gd name="connsiteY2-516" fmla="*/ 3236034 h 3236034"/>
                  <a:gd name="connsiteX3-517" fmla="*/ 792088 w 1007471"/>
                  <a:gd name="connsiteY3-518" fmla="*/ 3236034 h 3236034"/>
                  <a:gd name="connsiteX4-519" fmla="*/ 0 w 1007471"/>
                  <a:gd name="connsiteY4-520" fmla="*/ 3236034 h 3236034"/>
                  <a:gd name="connsiteX5-521" fmla="*/ 0 w 1007471"/>
                  <a:gd name="connsiteY5-522" fmla="*/ 3236034 h 3236034"/>
                  <a:gd name="connsiteX6-523" fmla="*/ 0 w 1007471"/>
                  <a:gd name="connsiteY6-524" fmla="*/ 886926 h 3236034"/>
                  <a:gd name="connsiteX7-525" fmla="*/ 397829 w 1007471"/>
                  <a:gd name="connsiteY7-526" fmla="*/ 0 h 3236034"/>
                  <a:gd name="connsiteX0-527" fmla="*/ 397829 w 983631"/>
                  <a:gd name="connsiteY0-528" fmla="*/ 0 h 3236034"/>
                  <a:gd name="connsiteX1-529" fmla="*/ 780289 w 983631"/>
                  <a:gd name="connsiteY1-530" fmla="*/ 1216537 h 3236034"/>
                  <a:gd name="connsiteX2-531" fmla="*/ 792088 w 983631"/>
                  <a:gd name="connsiteY2-532" fmla="*/ 3236034 h 3236034"/>
                  <a:gd name="connsiteX3-533" fmla="*/ 792088 w 983631"/>
                  <a:gd name="connsiteY3-534" fmla="*/ 3236034 h 3236034"/>
                  <a:gd name="connsiteX4-535" fmla="*/ 0 w 983631"/>
                  <a:gd name="connsiteY4-536" fmla="*/ 3236034 h 3236034"/>
                  <a:gd name="connsiteX5-537" fmla="*/ 0 w 983631"/>
                  <a:gd name="connsiteY5-538" fmla="*/ 3236034 h 3236034"/>
                  <a:gd name="connsiteX6-539" fmla="*/ 0 w 983631"/>
                  <a:gd name="connsiteY6-540" fmla="*/ 886926 h 3236034"/>
                  <a:gd name="connsiteX7-541" fmla="*/ 397829 w 983631"/>
                  <a:gd name="connsiteY7-542" fmla="*/ 0 h 3236034"/>
                  <a:gd name="connsiteX0-543" fmla="*/ 397829 w 983630"/>
                  <a:gd name="connsiteY0-544" fmla="*/ 9390 h 3245424"/>
                  <a:gd name="connsiteX1-545" fmla="*/ 780289 w 983630"/>
                  <a:gd name="connsiteY1-546" fmla="*/ 1225927 h 3245424"/>
                  <a:gd name="connsiteX2-547" fmla="*/ 792088 w 983630"/>
                  <a:gd name="connsiteY2-548" fmla="*/ 3245424 h 3245424"/>
                  <a:gd name="connsiteX3-549" fmla="*/ 792088 w 983630"/>
                  <a:gd name="connsiteY3-550" fmla="*/ 3245424 h 3245424"/>
                  <a:gd name="connsiteX4-551" fmla="*/ 0 w 983630"/>
                  <a:gd name="connsiteY4-552" fmla="*/ 3245424 h 3245424"/>
                  <a:gd name="connsiteX5-553" fmla="*/ 0 w 983630"/>
                  <a:gd name="connsiteY5-554" fmla="*/ 3245424 h 3245424"/>
                  <a:gd name="connsiteX6-555" fmla="*/ 0 w 983630"/>
                  <a:gd name="connsiteY6-556" fmla="*/ 896316 h 3245424"/>
                  <a:gd name="connsiteX7-557" fmla="*/ 397829 w 983630"/>
                  <a:gd name="connsiteY7-558" fmla="*/ 9390 h 3245424"/>
                  <a:gd name="connsiteX0-559" fmla="*/ 397829 w 974605"/>
                  <a:gd name="connsiteY0-560" fmla="*/ 6357 h 3242391"/>
                  <a:gd name="connsiteX1-561" fmla="*/ 766650 w 974605"/>
                  <a:gd name="connsiteY1-562" fmla="*/ 1552503 h 3242391"/>
                  <a:gd name="connsiteX2-563" fmla="*/ 792088 w 974605"/>
                  <a:gd name="connsiteY2-564" fmla="*/ 3242391 h 3242391"/>
                  <a:gd name="connsiteX3-565" fmla="*/ 792088 w 974605"/>
                  <a:gd name="connsiteY3-566" fmla="*/ 3242391 h 3242391"/>
                  <a:gd name="connsiteX4-567" fmla="*/ 0 w 974605"/>
                  <a:gd name="connsiteY4-568" fmla="*/ 3242391 h 3242391"/>
                  <a:gd name="connsiteX5-569" fmla="*/ 0 w 974605"/>
                  <a:gd name="connsiteY5-570" fmla="*/ 3242391 h 3242391"/>
                  <a:gd name="connsiteX6-571" fmla="*/ 0 w 974605"/>
                  <a:gd name="connsiteY6-572" fmla="*/ 893283 h 3242391"/>
                  <a:gd name="connsiteX7-573" fmla="*/ 397829 w 974605"/>
                  <a:gd name="connsiteY7-574" fmla="*/ 6357 h 3242391"/>
                  <a:gd name="connsiteX0-575" fmla="*/ 397829 w 964009"/>
                  <a:gd name="connsiteY0-576" fmla="*/ 7874 h 3243908"/>
                  <a:gd name="connsiteX1-577" fmla="*/ 766650 w 964009"/>
                  <a:gd name="connsiteY1-578" fmla="*/ 1554020 h 3243908"/>
                  <a:gd name="connsiteX2-579" fmla="*/ 792088 w 964009"/>
                  <a:gd name="connsiteY2-580" fmla="*/ 3243908 h 3243908"/>
                  <a:gd name="connsiteX3-581" fmla="*/ 792088 w 964009"/>
                  <a:gd name="connsiteY3-582" fmla="*/ 3243908 h 3243908"/>
                  <a:gd name="connsiteX4-583" fmla="*/ 0 w 964009"/>
                  <a:gd name="connsiteY4-584" fmla="*/ 3243908 h 3243908"/>
                  <a:gd name="connsiteX5-585" fmla="*/ 0 w 964009"/>
                  <a:gd name="connsiteY5-586" fmla="*/ 3243908 h 3243908"/>
                  <a:gd name="connsiteX6-587" fmla="*/ 0 w 964009"/>
                  <a:gd name="connsiteY6-588" fmla="*/ 894800 h 3243908"/>
                  <a:gd name="connsiteX7-589" fmla="*/ 397829 w 964009"/>
                  <a:gd name="connsiteY7-590" fmla="*/ 7874 h 3243908"/>
                  <a:gd name="connsiteX0-591" fmla="*/ 397829 w 1103655"/>
                  <a:gd name="connsiteY0-592" fmla="*/ 5470 h 3241504"/>
                  <a:gd name="connsiteX1-593" fmla="*/ 1096679 w 1103655"/>
                  <a:gd name="connsiteY1-594" fmla="*/ 590921 h 3241504"/>
                  <a:gd name="connsiteX2-595" fmla="*/ 766650 w 1103655"/>
                  <a:gd name="connsiteY2-596" fmla="*/ 1551616 h 3241504"/>
                  <a:gd name="connsiteX3-597" fmla="*/ 792088 w 1103655"/>
                  <a:gd name="connsiteY3-598" fmla="*/ 3241504 h 3241504"/>
                  <a:gd name="connsiteX4-599" fmla="*/ 792088 w 1103655"/>
                  <a:gd name="connsiteY4-600" fmla="*/ 3241504 h 3241504"/>
                  <a:gd name="connsiteX5-601" fmla="*/ 0 w 1103655"/>
                  <a:gd name="connsiteY5-602" fmla="*/ 3241504 h 3241504"/>
                  <a:gd name="connsiteX6-603" fmla="*/ 0 w 1103655"/>
                  <a:gd name="connsiteY6-604" fmla="*/ 3241504 h 3241504"/>
                  <a:gd name="connsiteX7-605" fmla="*/ 0 w 1103655"/>
                  <a:gd name="connsiteY7-606" fmla="*/ 892396 h 3241504"/>
                  <a:gd name="connsiteX8-607" fmla="*/ 397829 w 1103655"/>
                  <a:gd name="connsiteY8-608" fmla="*/ 5470 h 3241504"/>
                  <a:gd name="connsiteX0-609" fmla="*/ 397829 w 1103454"/>
                  <a:gd name="connsiteY0-610" fmla="*/ 5470 h 3241504"/>
                  <a:gd name="connsiteX1-611" fmla="*/ 1096679 w 1103454"/>
                  <a:gd name="connsiteY1-612" fmla="*/ 590921 h 3241504"/>
                  <a:gd name="connsiteX2-613" fmla="*/ 754433 w 1103454"/>
                  <a:gd name="connsiteY2-614" fmla="*/ 1523041 h 3241504"/>
                  <a:gd name="connsiteX3-615" fmla="*/ 792088 w 1103454"/>
                  <a:gd name="connsiteY3-616" fmla="*/ 3241504 h 3241504"/>
                  <a:gd name="connsiteX4-617" fmla="*/ 792088 w 1103454"/>
                  <a:gd name="connsiteY4-618" fmla="*/ 3241504 h 3241504"/>
                  <a:gd name="connsiteX5-619" fmla="*/ 0 w 1103454"/>
                  <a:gd name="connsiteY5-620" fmla="*/ 3241504 h 3241504"/>
                  <a:gd name="connsiteX6-621" fmla="*/ 0 w 1103454"/>
                  <a:gd name="connsiteY6-622" fmla="*/ 3241504 h 3241504"/>
                  <a:gd name="connsiteX7-623" fmla="*/ 0 w 1103454"/>
                  <a:gd name="connsiteY7-624" fmla="*/ 892396 h 3241504"/>
                  <a:gd name="connsiteX8-625" fmla="*/ 397829 w 1103454"/>
                  <a:gd name="connsiteY8-626" fmla="*/ 5470 h 3241504"/>
                  <a:gd name="connsiteX0-627" fmla="*/ 397829 w 1103176"/>
                  <a:gd name="connsiteY0-628" fmla="*/ 5470 h 3241504"/>
                  <a:gd name="connsiteX1-629" fmla="*/ 1096679 w 1103176"/>
                  <a:gd name="connsiteY1-630" fmla="*/ 590921 h 3241504"/>
                  <a:gd name="connsiteX2-631" fmla="*/ 754433 w 1103176"/>
                  <a:gd name="connsiteY2-632" fmla="*/ 1523041 h 3241504"/>
                  <a:gd name="connsiteX3-633" fmla="*/ 792088 w 1103176"/>
                  <a:gd name="connsiteY3-634" fmla="*/ 3241504 h 3241504"/>
                  <a:gd name="connsiteX4-635" fmla="*/ 792088 w 1103176"/>
                  <a:gd name="connsiteY4-636" fmla="*/ 3241504 h 3241504"/>
                  <a:gd name="connsiteX5-637" fmla="*/ 0 w 1103176"/>
                  <a:gd name="connsiteY5-638" fmla="*/ 3241504 h 3241504"/>
                  <a:gd name="connsiteX6-639" fmla="*/ 0 w 1103176"/>
                  <a:gd name="connsiteY6-640" fmla="*/ 3241504 h 3241504"/>
                  <a:gd name="connsiteX7-641" fmla="*/ 0 w 1103176"/>
                  <a:gd name="connsiteY7-642" fmla="*/ 892396 h 3241504"/>
                  <a:gd name="connsiteX8-643" fmla="*/ 397829 w 1103176"/>
                  <a:gd name="connsiteY8-644" fmla="*/ 5470 h 3241504"/>
                  <a:gd name="connsiteX0-645" fmla="*/ 397829 w 1103176"/>
                  <a:gd name="connsiteY0-646" fmla="*/ 5470 h 3241504"/>
                  <a:gd name="connsiteX1-647" fmla="*/ 1096679 w 1103176"/>
                  <a:gd name="connsiteY1-648" fmla="*/ 590921 h 3241504"/>
                  <a:gd name="connsiteX2-649" fmla="*/ 754433 w 1103176"/>
                  <a:gd name="connsiteY2-650" fmla="*/ 1503991 h 3241504"/>
                  <a:gd name="connsiteX3-651" fmla="*/ 792088 w 1103176"/>
                  <a:gd name="connsiteY3-652" fmla="*/ 3241504 h 3241504"/>
                  <a:gd name="connsiteX4-653" fmla="*/ 792088 w 1103176"/>
                  <a:gd name="connsiteY4-654" fmla="*/ 3241504 h 3241504"/>
                  <a:gd name="connsiteX5-655" fmla="*/ 0 w 1103176"/>
                  <a:gd name="connsiteY5-656" fmla="*/ 3241504 h 3241504"/>
                  <a:gd name="connsiteX6-657" fmla="*/ 0 w 1103176"/>
                  <a:gd name="connsiteY6-658" fmla="*/ 3241504 h 3241504"/>
                  <a:gd name="connsiteX7-659" fmla="*/ 0 w 1103176"/>
                  <a:gd name="connsiteY7-660" fmla="*/ 892396 h 3241504"/>
                  <a:gd name="connsiteX8-661" fmla="*/ 397829 w 1103176"/>
                  <a:gd name="connsiteY8-662" fmla="*/ 5470 h 3241504"/>
                  <a:gd name="connsiteX0-663" fmla="*/ 397829 w 1193682"/>
                  <a:gd name="connsiteY0-664" fmla="*/ 5721 h 3241755"/>
                  <a:gd name="connsiteX1-665" fmla="*/ 1188312 w 1193682"/>
                  <a:gd name="connsiteY1-666" fmla="*/ 572122 h 3241755"/>
                  <a:gd name="connsiteX2-667" fmla="*/ 754433 w 1193682"/>
                  <a:gd name="connsiteY2-668" fmla="*/ 1504242 h 3241755"/>
                  <a:gd name="connsiteX3-669" fmla="*/ 792088 w 1193682"/>
                  <a:gd name="connsiteY3-670" fmla="*/ 3241755 h 3241755"/>
                  <a:gd name="connsiteX4-671" fmla="*/ 792088 w 1193682"/>
                  <a:gd name="connsiteY4-672" fmla="*/ 3241755 h 3241755"/>
                  <a:gd name="connsiteX5-673" fmla="*/ 0 w 1193682"/>
                  <a:gd name="connsiteY5-674" fmla="*/ 3241755 h 3241755"/>
                  <a:gd name="connsiteX6-675" fmla="*/ 0 w 1193682"/>
                  <a:gd name="connsiteY6-676" fmla="*/ 3241755 h 3241755"/>
                  <a:gd name="connsiteX7-677" fmla="*/ 0 w 1193682"/>
                  <a:gd name="connsiteY7-678" fmla="*/ 892647 h 3241755"/>
                  <a:gd name="connsiteX8-679" fmla="*/ 397829 w 1193682"/>
                  <a:gd name="connsiteY8-680" fmla="*/ 5721 h 3241755"/>
                  <a:gd name="connsiteX0-681" fmla="*/ 397829 w 1188313"/>
                  <a:gd name="connsiteY0-682" fmla="*/ 5721 h 3241755"/>
                  <a:gd name="connsiteX1-683" fmla="*/ 1188312 w 1188313"/>
                  <a:gd name="connsiteY1-684" fmla="*/ 572122 h 3241755"/>
                  <a:gd name="connsiteX2-685" fmla="*/ 754433 w 1188313"/>
                  <a:gd name="connsiteY2-686" fmla="*/ 1504242 h 3241755"/>
                  <a:gd name="connsiteX3-687" fmla="*/ 792088 w 1188313"/>
                  <a:gd name="connsiteY3-688" fmla="*/ 3241755 h 3241755"/>
                  <a:gd name="connsiteX4-689" fmla="*/ 792088 w 1188313"/>
                  <a:gd name="connsiteY4-690" fmla="*/ 3241755 h 3241755"/>
                  <a:gd name="connsiteX5-691" fmla="*/ 0 w 1188313"/>
                  <a:gd name="connsiteY5-692" fmla="*/ 3241755 h 3241755"/>
                  <a:gd name="connsiteX6-693" fmla="*/ 0 w 1188313"/>
                  <a:gd name="connsiteY6-694" fmla="*/ 3241755 h 3241755"/>
                  <a:gd name="connsiteX7-695" fmla="*/ 0 w 1188313"/>
                  <a:gd name="connsiteY7-696" fmla="*/ 892647 h 3241755"/>
                  <a:gd name="connsiteX8-697" fmla="*/ 397829 w 1188313"/>
                  <a:gd name="connsiteY8-698" fmla="*/ 5721 h 3241755"/>
                  <a:gd name="connsiteX0-699" fmla="*/ 397829 w 1200430"/>
                  <a:gd name="connsiteY0-700" fmla="*/ 6518 h 3242552"/>
                  <a:gd name="connsiteX1-701" fmla="*/ 1188312 w 1200430"/>
                  <a:gd name="connsiteY1-702" fmla="*/ 572919 h 3242552"/>
                  <a:gd name="connsiteX2-703" fmla="*/ 754433 w 1200430"/>
                  <a:gd name="connsiteY2-704" fmla="*/ 1505039 h 3242552"/>
                  <a:gd name="connsiteX3-705" fmla="*/ 792088 w 1200430"/>
                  <a:gd name="connsiteY3-706" fmla="*/ 3242552 h 3242552"/>
                  <a:gd name="connsiteX4-707" fmla="*/ 792088 w 1200430"/>
                  <a:gd name="connsiteY4-708" fmla="*/ 3242552 h 3242552"/>
                  <a:gd name="connsiteX5-709" fmla="*/ 0 w 1200430"/>
                  <a:gd name="connsiteY5-710" fmla="*/ 3242552 h 3242552"/>
                  <a:gd name="connsiteX6-711" fmla="*/ 0 w 1200430"/>
                  <a:gd name="connsiteY6-712" fmla="*/ 3242552 h 3242552"/>
                  <a:gd name="connsiteX7-713" fmla="*/ 0 w 1200430"/>
                  <a:gd name="connsiteY7-714" fmla="*/ 893444 h 3242552"/>
                  <a:gd name="connsiteX8-715" fmla="*/ 397829 w 1200430"/>
                  <a:gd name="connsiteY8-716" fmla="*/ 6518 h 3242552"/>
                  <a:gd name="connsiteX0-717" fmla="*/ 367285 w 1200000"/>
                  <a:gd name="connsiteY0-718" fmla="*/ 7711 h 3186595"/>
                  <a:gd name="connsiteX1-719" fmla="*/ 1188312 w 1200000"/>
                  <a:gd name="connsiteY1-720" fmla="*/ 516962 h 3186595"/>
                  <a:gd name="connsiteX2-721" fmla="*/ 754433 w 1200000"/>
                  <a:gd name="connsiteY2-722" fmla="*/ 1449082 h 3186595"/>
                  <a:gd name="connsiteX3-723" fmla="*/ 792088 w 1200000"/>
                  <a:gd name="connsiteY3-724" fmla="*/ 3186595 h 3186595"/>
                  <a:gd name="connsiteX4-725" fmla="*/ 792088 w 1200000"/>
                  <a:gd name="connsiteY4-726" fmla="*/ 3186595 h 3186595"/>
                  <a:gd name="connsiteX5-727" fmla="*/ 0 w 1200000"/>
                  <a:gd name="connsiteY5-728" fmla="*/ 3186595 h 3186595"/>
                  <a:gd name="connsiteX6-729" fmla="*/ 0 w 1200000"/>
                  <a:gd name="connsiteY6-730" fmla="*/ 3186595 h 3186595"/>
                  <a:gd name="connsiteX7-731" fmla="*/ 0 w 1200000"/>
                  <a:gd name="connsiteY7-732" fmla="*/ 837487 h 3186595"/>
                  <a:gd name="connsiteX8-733" fmla="*/ 367285 w 1200000"/>
                  <a:gd name="connsiteY8-734" fmla="*/ 7711 h 3186595"/>
                  <a:gd name="connsiteX0-735" fmla="*/ 367285 w 1200505"/>
                  <a:gd name="connsiteY0-736" fmla="*/ 1566 h 3180450"/>
                  <a:gd name="connsiteX1-737" fmla="*/ 1188312 w 1200505"/>
                  <a:gd name="connsiteY1-738" fmla="*/ 510817 h 3180450"/>
                  <a:gd name="connsiteX2-739" fmla="*/ 754433 w 1200505"/>
                  <a:gd name="connsiteY2-740" fmla="*/ 1442937 h 3180450"/>
                  <a:gd name="connsiteX3-741" fmla="*/ 792088 w 1200505"/>
                  <a:gd name="connsiteY3-742" fmla="*/ 3180450 h 3180450"/>
                  <a:gd name="connsiteX4-743" fmla="*/ 792088 w 1200505"/>
                  <a:gd name="connsiteY4-744" fmla="*/ 3180450 h 3180450"/>
                  <a:gd name="connsiteX5-745" fmla="*/ 0 w 1200505"/>
                  <a:gd name="connsiteY5-746" fmla="*/ 3180450 h 3180450"/>
                  <a:gd name="connsiteX6-747" fmla="*/ 0 w 1200505"/>
                  <a:gd name="connsiteY6-748" fmla="*/ 3180450 h 3180450"/>
                  <a:gd name="connsiteX7-749" fmla="*/ 0 w 1200505"/>
                  <a:gd name="connsiteY7-750" fmla="*/ 831342 h 3180450"/>
                  <a:gd name="connsiteX8-751" fmla="*/ 367285 w 1200505"/>
                  <a:gd name="connsiteY8-752" fmla="*/ 1566 h 3180450"/>
                  <a:gd name="connsiteX0-753" fmla="*/ 367858 w 1201078"/>
                  <a:gd name="connsiteY0-754" fmla="*/ 1566 h 3180450"/>
                  <a:gd name="connsiteX1-755" fmla="*/ 1188885 w 1201078"/>
                  <a:gd name="connsiteY1-756" fmla="*/ 510817 h 3180450"/>
                  <a:gd name="connsiteX2-757" fmla="*/ 755006 w 1201078"/>
                  <a:gd name="connsiteY2-758" fmla="*/ 1442937 h 3180450"/>
                  <a:gd name="connsiteX3-759" fmla="*/ 792661 w 1201078"/>
                  <a:gd name="connsiteY3-760" fmla="*/ 3180450 h 3180450"/>
                  <a:gd name="connsiteX4-761" fmla="*/ 792661 w 1201078"/>
                  <a:gd name="connsiteY4-762" fmla="*/ 3180450 h 3180450"/>
                  <a:gd name="connsiteX5-763" fmla="*/ 573 w 1201078"/>
                  <a:gd name="connsiteY5-764" fmla="*/ 3180450 h 3180450"/>
                  <a:gd name="connsiteX6-765" fmla="*/ 573 w 1201078"/>
                  <a:gd name="connsiteY6-766" fmla="*/ 3180450 h 3180450"/>
                  <a:gd name="connsiteX7-767" fmla="*/ 573 w 1201078"/>
                  <a:gd name="connsiteY7-768" fmla="*/ 831342 h 3180450"/>
                  <a:gd name="connsiteX8-769" fmla="*/ 367858 w 1201078"/>
                  <a:gd name="connsiteY8-770" fmla="*/ 1566 h 3180450"/>
                  <a:gd name="connsiteX0-771" fmla="*/ 367859 w 1249271"/>
                  <a:gd name="connsiteY0-772" fmla="*/ 1508 h 3180392"/>
                  <a:gd name="connsiteX1-773" fmla="*/ 1237757 w 1249271"/>
                  <a:gd name="connsiteY1-774" fmla="*/ 520284 h 3180392"/>
                  <a:gd name="connsiteX2-775" fmla="*/ 755007 w 1249271"/>
                  <a:gd name="connsiteY2-776" fmla="*/ 1442879 h 3180392"/>
                  <a:gd name="connsiteX3-777" fmla="*/ 792662 w 1249271"/>
                  <a:gd name="connsiteY3-778" fmla="*/ 3180392 h 3180392"/>
                  <a:gd name="connsiteX4-779" fmla="*/ 792662 w 1249271"/>
                  <a:gd name="connsiteY4-780" fmla="*/ 3180392 h 3180392"/>
                  <a:gd name="connsiteX5-781" fmla="*/ 574 w 1249271"/>
                  <a:gd name="connsiteY5-782" fmla="*/ 3180392 h 3180392"/>
                  <a:gd name="connsiteX6-783" fmla="*/ 574 w 1249271"/>
                  <a:gd name="connsiteY6-784" fmla="*/ 3180392 h 3180392"/>
                  <a:gd name="connsiteX7-785" fmla="*/ 574 w 1249271"/>
                  <a:gd name="connsiteY7-786" fmla="*/ 831284 h 3180392"/>
                  <a:gd name="connsiteX8-787" fmla="*/ 367859 w 1249271"/>
                  <a:gd name="connsiteY8-788" fmla="*/ 1508 h 3180392"/>
                  <a:gd name="connsiteX0-789" fmla="*/ 367859 w 1249271"/>
                  <a:gd name="connsiteY0-790" fmla="*/ 1508 h 3180392"/>
                  <a:gd name="connsiteX1-791" fmla="*/ 1237757 w 1249271"/>
                  <a:gd name="connsiteY1-792" fmla="*/ 520284 h 3180392"/>
                  <a:gd name="connsiteX2-793" fmla="*/ 755007 w 1249271"/>
                  <a:gd name="connsiteY2-794" fmla="*/ 1442879 h 3180392"/>
                  <a:gd name="connsiteX3-795" fmla="*/ 792662 w 1249271"/>
                  <a:gd name="connsiteY3-796" fmla="*/ 3180392 h 3180392"/>
                  <a:gd name="connsiteX4-797" fmla="*/ 792662 w 1249271"/>
                  <a:gd name="connsiteY4-798" fmla="*/ 3180392 h 3180392"/>
                  <a:gd name="connsiteX5-799" fmla="*/ 574 w 1249271"/>
                  <a:gd name="connsiteY5-800" fmla="*/ 3180392 h 3180392"/>
                  <a:gd name="connsiteX6-801" fmla="*/ 574 w 1249271"/>
                  <a:gd name="connsiteY6-802" fmla="*/ 3180392 h 3180392"/>
                  <a:gd name="connsiteX7-803" fmla="*/ 574 w 1249271"/>
                  <a:gd name="connsiteY7-804" fmla="*/ 831284 h 3180392"/>
                  <a:gd name="connsiteX8-805" fmla="*/ 367859 w 1249271"/>
                  <a:gd name="connsiteY8-806" fmla="*/ 1508 h 3180392"/>
                  <a:gd name="connsiteX0-807" fmla="*/ 367859 w 1240085"/>
                  <a:gd name="connsiteY0-808" fmla="*/ 1764 h 3180648"/>
                  <a:gd name="connsiteX1-809" fmla="*/ 1237757 w 1240085"/>
                  <a:gd name="connsiteY1-810" fmla="*/ 520540 h 3180648"/>
                  <a:gd name="connsiteX2-811" fmla="*/ 755007 w 1240085"/>
                  <a:gd name="connsiteY2-812" fmla="*/ 1443135 h 3180648"/>
                  <a:gd name="connsiteX3-813" fmla="*/ 792662 w 1240085"/>
                  <a:gd name="connsiteY3-814" fmla="*/ 3180648 h 3180648"/>
                  <a:gd name="connsiteX4-815" fmla="*/ 792662 w 1240085"/>
                  <a:gd name="connsiteY4-816" fmla="*/ 3180648 h 3180648"/>
                  <a:gd name="connsiteX5-817" fmla="*/ 574 w 1240085"/>
                  <a:gd name="connsiteY5-818" fmla="*/ 3180648 h 3180648"/>
                  <a:gd name="connsiteX6-819" fmla="*/ 574 w 1240085"/>
                  <a:gd name="connsiteY6-820" fmla="*/ 3180648 h 3180648"/>
                  <a:gd name="connsiteX7-821" fmla="*/ 574 w 1240085"/>
                  <a:gd name="connsiteY7-822" fmla="*/ 831540 h 3180648"/>
                  <a:gd name="connsiteX8-823" fmla="*/ 367859 w 1240085"/>
                  <a:gd name="connsiteY8-824" fmla="*/ 1764 h 3180648"/>
                  <a:gd name="connsiteX0-825" fmla="*/ 367859 w 1240086"/>
                  <a:gd name="connsiteY0-826" fmla="*/ 1764 h 3180648"/>
                  <a:gd name="connsiteX1-827" fmla="*/ 1237757 w 1240086"/>
                  <a:gd name="connsiteY1-828" fmla="*/ 520540 h 3180648"/>
                  <a:gd name="connsiteX2-829" fmla="*/ 755007 w 1240086"/>
                  <a:gd name="connsiteY2-830" fmla="*/ 1443135 h 3180648"/>
                  <a:gd name="connsiteX3-831" fmla="*/ 792662 w 1240086"/>
                  <a:gd name="connsiteY3-832" fmla="*/ 3180648 h 3180648"/>
                  <a:gd name="connsiteX4-833" fmla="*/ 792662 w 1240086"/>
                  <a:gd name="connsiteY4-834" fmla="*/ 3180648 h 3180648"/>
                  <a:gd name="connsiteX5-835" fmla="*/ 574 w 1240086"/>
                  <a:gd name="connsiteY5-836" fmla="*/ 3180648 h 3180648"/>
                  <a:gd name="connsiteX6-837" fmla="*/ 574 w 1240086"/>
                  <a:gd name="connsiteY6-838" fmla="*/ 3180648 h 3180648"/>
                  <a:gd name="connsiteX7-839" fmla="*/ 574 w 1240086"/>
                  <a:gd name="connsiteY7-840" fmla="*/ 831540 h 3180648"/>
                  <a:gd name="connsiteX8-841" fmla="*/ 367859 w 1240086"/>
                  <a:gd name="connsiteY8-842" fmla="*/ 1764 h 3180648"/>
                  <a:gd name="connsiteX0-843" fmla="*/ 373394 w 1239532"/>
                  <a:gd name="connsiteY0-844" fmla="*/ 1562 h 3209021"/>
                  <a:gd name="connsiteX1-845" fmla="*/ 1237184 w 1239532"/>
                  <a:gd name="connsiteY1-846" fmla="*/ 548913 h 3209021"/>
                  <a:gd name="connsiteX2-847" fmla="*/ 754434 w 1239532"/>
                  <a:gd name="connsiteY2-848" fmla="*/ 1471508 h 3209021"/>
                  <a:gd name="connsiteX3-849" fmla="*/ 792089 w 1239532"/>
                  <a:gd name="connsiteY3-850" fmla="*/ 3209021 h 3209021"/>
                  <a:gd name="connsiteX4-851" fmla="*/ 792089 w 1239532"/>
                  <a:gd name="connsiteY4-852" fmla="*/ 3209021 h 3209021"/>
                  <a:gd name="connsiteX5-853" fmla="*/ 1 w 1239532"/>
                  <a:gd name="connsiteY5-854" fmla="*/ 3209021 h 3209021"/>
                  <a:gd name="connsiteX6-855" fmla="*/ 1 w 1239532"/>
                  <a:gd name="connsiteY6-856" fmla="*/ 3209021 h 3209021"/>
                  <a:gd name="connsiteX7-857" fmla="*/ 1 w 1239532"/>
                  <a:gd name="connsiteY7-858" fmla="*/ 859913 h 3209021"/>
                  <a:gd name="connsiteX8-859" fmla="*/ 373394 w 1239532"/>
                  <a:gd name="connsiteY8-860" fmla="*/ 1562 h 3209021"/>
                  <a:gd name="connsiteX0-861" fmla="*/ 373393 w 1239758"/>
                  <a:gd name="connsiteY0-862" fmla="*/ 0 h 3207459"/>
                  <a:gd name="connsiteX1-863" fmla="*/ 1237183 w 1239758"/>
                  <a:gd name="connsiteY1-864" fmla="*/ 547351 h 3207459"/>
                  <a:gd name="connsiteX2-865" fmla="*/ 754433 w 1239758"/>
                  <a:gd name="connsiteY2-866" fmla="*/ 1469946 h 3207459"/>
                  <a:gd name="connsiteX3-867" fmla="*/ 792088 w 1239758"/>
                  <a:gd name="connsiteY3-868" fmla="*/ 3207459 h 3207459"/>
                  <a:gd name="connsiteX4-869" fmla="*/ 792088 w 1239758"/>
                  <a:gd name="connsiteY4-870" fmla="*/ 3207459 h 3207459"/>
                  <a:gd name="connsiteX5-871" fmla="*/ 0 w 1239758"/>
                  <a:gd name="connsiteY5-872" fmla="*/ 3207459 h 3207459"/>
                  <a:gd name="connsiteX6-873" fmla="*/ 0 w 1239758"/>
                  <a:gd name="connsiteY6-874" fmla="*/ 3207459 h 3207459"/>
                  <a:gd name="connsiteX7-875" fmla="*/ 0 w 1239758"/>
                  <a:gd name="connsiteY7-876" fmla="*/ 858351 h 3207459"/>
                  <a:gd name="connsiteX8-877" fmla="*/ 373393 w 1239758"/>
                  <a:gd name="connsiteY8-878" fmla="*/ 0 h 3207459"/>
                  <a:gd name="connsiteX0-879" fmla="*/ 380199 w 1246564"/>
                  <a:gd name="connsiteY0-880" fmla="*/ 0 h 3207459"/>
                  <a:gd name="connsiteX1-881" fmla="*/ 1243989 w 1246564"/>
                  <a:gd name="connsiteY1-882" fmla="*/ 547351 h 3207459"/>
                  <a:gd name="connsiteX2-883" fmla="*/ 761239 w 1246564"/>
                  <a:gd name="connsiteY2-884" fmla="*/ 1469946 h 3207459"/>
                  <a:gd name="connsiteX3-885" fmla="*/ 798894 w 1246564"/>
                  <a:gd name="connsiteY3-886" fmla="*/ 3207459 h 3207459"/>
                  <a:gd name="connsiteX4-887" fmla="*/ 798894 w 1246564"/>
                  <a:gd name="connsiteY4-888" fmla="*/ 3207459 h 3207459"/>
                  <a:gd name="connsiteX5-889" fmla="*/ 6806 w 1246564"/>
                  <a:gd name="connsiteY5-890" fmla="*/ 3207459 h 3207459"/>
                  <a:gd name="connsiteX6-891" fmla="*/ 6806 w 1246564"/>
                  <a:gd name="connsiteY6-892" fmla="*/ 3207459 h 3207459"/>
                  <a:gd name="connsiteX7-893" fmla="*/ 6806 w 1246564"/>
                  <a:gd name="connsiteY7-894" fmla="*/ 858351 h 3207459"/>
                  <a:gd name="connsiteX8-895" fmla="*/ 380199 w 1246564"/>
                  <a:gd name="connsiteY8-896" fmla="*/ 0 h 3207459"/>
                  <a:gd name="connsiteX0-897" fmla="*/ 380199 w 1246610"/>
                  <a:gd name="connsiteY0-898" fmla="*/ 233 h 3207692"/>
                  <a:gd name="connsiteX1-899" fmla="*/ 1243989 w 1246610"/>
                  <a:gd name="connsiteY1-900" fmla="*/ 547584 h 3207692"/>
                  <a:gd name="connsiteX2-901" fmla="*/ 761239 w 1246610"/>
                  <a:gd name="connsiteY2-902" fmla="*/ 1470179 h 3207692"/>
                  <a:gd name="connsiteX3-903" fmla="*/ 798894 w 1246610"/>
                  <a:gd name="connsiteY3-904" fmla="*/ 3207692 h 3207692"/>
                  <a:gd name="connsiteX4-905" fmla="*/ 798894 w 1246610"/>
                  <a:gd name="connsiteY4-906" fmla="*/ 3207692 h 3207692"/>
                  <a:gd name="connsiteX5-907" fmla="*/ 6806 w 1246610"/>
                  <a:gd name="connsiteY5-908" fmla="*/ 3207692 h 3207692"/>
                  <a:gd name="connsiteX6-909" fmla="*/ 6806 w 1246610"/>
                  <a:gd name="connsiteY6-910" fmla="*/ 3207692 h 3207692"/>
                  <a:gd name="connsiteX7-911" fmla="*/ 6806 w 1246610"/>
                  <a:gd name="connsiteY7-912" fmla="*/ 858584 h 3207692"/>
                  <a:gd name="connsiteX8-913" fmla="*/ 380199 w 1246610"/>
                  <a:gd name="connsiteY8-914" fmla="*/ 233 h 3207692"/>
                  <a:gd name="connsiteX0-915" fmla="*/ 380199 w 1301393"/>
                  <a:gd name="connsiteY0-916" fmla="*/ 233 h 3207692"/>
                  <a:gd name="connsiteX1-917" fmla="*/ 1298970 w 1301393"/>
                  <a:gd name="connsiteY1-918" fmla="*/ 547584 h 3207692"/>
                  <a:gd name="connsiteX2-919" fmla="*/ 761239 w 1301393"/>
                  <a:gd name="connsiteY2-920" fmla="*/ 1470179 h 3207692"/>
                  <a:gd name="connsiteX3-921" fmla="*/ 798894 w 1301393"/>
                  <a:gd name="connsiteY3-922" fmla="*/ 3207692 h 3207692"/>
                  <a:gd name="connsiteX4-923" fmla="*/ 798894 w 1301393"/>
                  <a:gd name="connsiteY4-924" fmla="*/ 3207692 h 3207692"/>
                  <a:gd name="connsiteX5-925" fmla="*/ 6806 w 1301393"/>
                  <a:gd name="connsiteY5-926" fmla="*/ 3207692 h 3207692"/>
                  <a:gd name="connsiteX6-927" fmla="*/ 6806 w 1301393"/>
                  <a:gd name="connsiteY6-928" fmla="*/ 3207692 h 3207692"/>
                  <a:gd name="connsiteX7-929" fmla="*/ 6806 w 1301393"/>
                  <a:gd name="connsiteY7-930" fmla="*/ 858584 h 3207692"/>
                  <a:gd name="connsiteX8-931" fmla="*/ 380199 w 1301393"/>
                  <a:gd name="connsiteY8-932" fmla="*/ 233 h 3207692"/>
                  <a:gd name="connsiteX0-933" fmla="*/ 380199 w 1301394"/>
                  <a:gd name="connsiteY0-934" fmla="*/ 233 h 3207692"/>
                  <a:gd name="connsiteX1-935" fmla="*/ 1298970 w 1301394"/>
                  <a:gd name="connsiteY1-936" fmla="*/ 547584 h 3207692"/>
                  <a:gd name="connsiteX2-937" fmla="*/ 761239 w 1301394"/>
                  <a:gd name="connsiteY2-938" fmla="*/ 1470179 h 3207692"/>
                  <a:gd name="connsiteX3-939" fmla="*/ 798894 w 1301394"/>
                  <a:gd name="connsiteY3-940" fmla="*/ 3207692 h 3207692"/>
                  <a:gd name="connsiteX4-941" fmla="*/ 798894 w 1301394"/>
                  <a:gd name="connsiteY4-942" fmla="*/ 3207692 h 3207692"/>
                  <a:gd name="connsiteX5-943" fmla="*/ 6806 w 1301394"/>
                  <a:gd name="connsiteY5-944" fmla="*/ 3207692 h 3207692"/>
                  <a:gd name="connsiteX6-945" fmla="*/ 6806 w 1301394"/>
                  <a:gd name="connsiteY6-946" fmla="*/ 3207692 h 3207692"/>
                  <a:gd name="connsiteX7-947" fmla="*/ 6806 w 1301394"/>
                  <a:gd name="connsiteY7-948" fmla="*/ 858584 h 3207692"/>
                  <a:gd name="connsiteX8-949" fmla="*/ 380199 w 1301394"/>
                  <a:gd name="connsiteY8-950" fmla="*/ 233 h 3207692"/>
                  <a:gd name="connsiteX0-951" fmla="*/ 380199 w 1318174"/>
                  <a:gd name="connsiteY0-952" fmla="*/ 211 h 3207670"/>
                  <a:gd name="connsiteX1-953" fmla="*/ 1298970 w 1318174"/>
                  <a:gd name="connsiteY1-954" fmla="*/ 547562 h 3207670"/>
                  <a:gd name="connsiteX2-955" fmla="*/ 761239 w 1318174"/>
                  <a:gd name="connsiteY2-956" fmla="*/ 1470157 h 3207670"/>
                  <a:gd name="connsiteX3-957" fmla="*/ 798894 w 1318174"/>
                  <a:gd name="connsiteY3-958" fmla="*/ 3207670 h 3207670"/>
                  <a:gd name="connsiteX4-959" fmla="*/ 798894 w 1318174"/>
                  <a:gd name="connsiteY4-960" fmla="*/ 3207670 h 3207670"/>
                  <a:gd name="connsiteX5-961" fmla="*/ 6806 w 1318174"/>
                  <a:gd name="connsiteY5-962" fmla="*/ 3207670 h 3207670"/>
                  <a:gd name="connsiteX6-963" fmla="*/ 6806 w 1318174"/>
                  <a:gd name="connsiteY6-964" fmla="*/ 3207670 h 3207670"/>
                  <a:gd name="connsiteX7-965" fmla="*/ 6806 w 1318174"/>
                  <a:gd name="connsiteY7-966" fmla="*/ 858562 h 3207670"/>
                  <a:gd name="connsiteX8-967" fmla="*/ 380199 w 1318174"/>
                  <a:gd name="connsiteY8-968" fmla="*/ 211 h 3207670"/>
                  <a:gd name="connsiteX0-969" fmla="*/ 380199 w 1318174"/>
                  <a:gd name="connsiteY0-970" fmla="*/ 211 h 3207670"/>
                  <a:gd name="connsiteX1-971" fmla="*/ 1298970 w 1318174"/>
                  <a:gd name="connsiteY1-972" fmla="*/ 547562 h 3207670"/>
                  <a:gd name="connsiteX2-973" fmla="*/ 761239 w 1318174"/>
                  <a:gd name="connsiteY2-974" fmla="*/ 1470157 h 3207670"/>
                  <a:gd name="connsiteX3-975" fmla="*/ 798894 w 1318174"/>
                  <a:gd name="connsiteY3-976" fmla="*/ 3207670 h 3207670"/>
                  <a:gd name="connsiteX4-977" fmla="*/ 798894 w 1318174"/>
                  <a:gd name="connsiteY4-978" fmla="*/ 3207670 h 3207670"/>
                  <a:gd name="connsiteX5-979" fmla="*/ 6806 w 1318174"/>
                  <a:gd name="connsiteY5-980" fmla="*/ 3207670 h 3207670"/>
                  <a:gd name="connsiteX6-981" fmla="*/ 6806 w 1318174"/>
                  <a:gd name="connsiteY6-982" fmla="*/ 3207670 h 3207670"/>
                  <a:gd name="connsiteX7-983" fmla="*/ 6806 w 1318174"/>
                  <a:gd name="connsiteY7-984" fmla="*/ 858562 h 3207670"/>
                  <a:gd name="connsiteX8-985" fmla="*/ 380199 w 1318174"/>
                  <a:gd name="connsiteY8-986" fmla="*/ 211 h 3207670"/>
                  <a:gd name="connsiteX0-987" fmla="*/ 380199 w 1318174"/>
                  <a:gd name="connsiteY0-988" fmla="*/ 211 h 3207670"/>
                  <a:gd name="connsiteX1-989" fmla="*/ 1298970 w 1318174"/>
                  <a:gd name="connsiteY1-990" fmla="*/ 547562 h 3207670"/>
                  <a:gd name="connsiteX2-991" fmla="*/ 761239 w 1318174"/>
                  <a:gd name="connsiteY2-992" fmla="*/ 1470157 h 3207670"/>
                  <a:gd name="connsiteX3-993" fmla="*/ 798894 w 1318174"/>
                  <a:gd name="connsiteY3-994" fmla="*/ 3207670 h 3207670"/>
                  <a:gd name="connsiteX4-995" fmla="*/ 798894 w 1318174"/>
                  <a:gd name="connsiteY4-996" fmla="*/ 3207670 h 3207670"/>
                  <a:gd name="connsiteX5-997" fmla="*/ 6806 w 1318174"/>
                  <a:gd name="connsiteY5-998" fmla="*/ 3207670 h 3207670"/>
                  <a:gd name="connsiteX6-999" fmla="*/ 6806 w 1318174"/>
                  <a:gd name="connsiteY6-1000" fmla="*/ 3207670 h 3207670"/>
                  <a:gd name="connsiteX7-1001" fmla="*/ 6806 w 1318174"/>
                  <a:gd name="connsiteY7-1002" fmla="*/ 858562 h 3207670"/>
                  <a:gd name="connsiteX8-1003" fmla="*/ 380199 w 1318174"/>
                  <a:gd name="connsiteY8-1004" fmla="*/ 211 h 3207670"/>
                  <a:gd name="connsiteX0-1005" fmla="*/ 380199 w 1318174"/>
                  <a:gd name="connsiteY0-1006" fmla="*/ 211 h 3207670"/>
                  <a:gd name="connsiteX1-1007" fmla="*/ 1298970 w 1318174"/>
                  <a:gd name="connsiteY1-1008" fmla="*/ 547562 h 3207670"/>
                  <a:gd name="connsiteX2-1009" fmla="*/ 761239 w 1318174"/>
                  <a:gd name="connsiteY2-1010" fmla="*/ 1470157 h 3207670"/>
                  <a:gd name="connsiteX3-1011" fmla="*/ 798894 w 1318174"/>
                  <a:gd name="connsiteY3-1012" fmla="*/ 3207670 h 3207670"/>
                  <a:gd name="connsiteX4-1013" fmla="*/ 798894 w 1318174"/>
                  <a:gd name="connsiteY4-1014" fmla="*/ 3207670 h 3207670"/>
                  <a:gd name="connsiteX5-1015" fmla="*/ 6806 w 1318174"/>
                  <a:gd name="connsiteY5-1016" fmla="*/ 3207670 h 3207670"/>
                  <a:gd name="connsiteX6-1017" fmla="*/ 6806 w 1318174"/>
                  <a:gd name="connsiteY6-1018" fmla="*/ 3207670 h 3207670"/>
                  <a:gd name="connsiteX7-1019" fmla="*/ 6806 w 1318174"/>
                  <a:gd name="connsiteY7-1020" fmla="*/ 858562 h 3207670"/>
                  <a:gd name="connsiteX8-1021" fmla="*/ 380199 w 1318174"/>
                  <a:gd name="connsiteY8-1022" fmla="*/ 211 h 3207670"/>
                  <a:gd name="connsiteX0-1023" fmla="*/ 380199 w 1318174"/>
                  <a:gd name="connsiteY0-1024" fmla="*/ 211 h 3207670"/>
                  <a:gd name="connsiteX1-1025" fmla="*/ 1298970 w 1318174"/>
                  <a:gd name="connsiteY1-1026" fmla="*/ 547562 h 3207670"/>
                  <a:gd name="connsiteX2-1027" fmla="*/ 761239 w 1318174"/>
                  <a:gd name="connsiteY2-1028" fmla="*/ 1470157 h 3207670"/>
                  <a:gd name="connsiteX3-1029" fmla="*/ 798894 w 1318174"/>
                  <a:gd name="connsiteY3-1030" fmla="*/ 3207670 h 3207670"/>
                  <a:gd name="connsiteX4-1031" fmla="*/ 798894 w 1318174"/>
                  <a:gd name="connsiteY4-1032" fmla="*/ 3207670 h 3207670"/>
                  <a:gd name="connsiteX5-1033" fmla="*/ 6806 w 1318174"/>
                  <a:gd name="connsiteY5-1034" fmla="*/ 3207670 h 3207670"/>
                  <a:gd name="connsiteX6-1035" fmla="*/ 6806 w 1318174"/>
                  <a:gd name="connsiteY6-1036" fmla="*/ 3207670 h 3207670"/>
                  <a:gd name="connsiteX7-1037" fmla="*/ 6806 w 1318174"/>
                  <a:gd name="connsiteY7-1038" fmla="*/ 858562 h 3207670"/>
                  <a:gd name="connsiteX8-1039" fmla="*/ 380199 w 1318174"/>
                  <a:gd name="connsiteY8-1040" fmla="*/ 211 h 3207670"/>
                  <a:gd name="connsiteX0-1041" fmla="*/ 658146 w 1319958"/>
                  <a:gd name="connsiteY0-1042" fmla="*/ 211 h 3207670"/>
                  <a:gd name="connsiteX1-1043" fmla="*/ 1292164 w 1319958"/>
                  <a:gd name="connsiteY1-1044" fmla="*/ 547562 h 3207670"/>
                  <a:gd name="connsiteX2-1045" fmla="*/ 754433 w 1319958"/>
                  <a:gd name="connsiteY2-1046" fmla="*/ 1470157 h 3207670"/>
                  <a:gd name="connsiteX3-1047" fmla="*/ 792088 w 1319958"/>
                  <a:gd name="connsiteY3-1048" fmla="*/ 3207670 h 3207670"/>
                  <a:gd name="connsiteX4-1049" fmla="*/ 792088 w 1319958"/>
                  <a:gd name="connsiteY4-1050" fmla="*/ 3207670 h 3207670"/>
                  <a:gd name="connsiteX5-1051" fmla="*/ 0 w 1319958"/>
                  <a:gd name="connsiteY5-1052" fmla="*/ 3207670 h 3207670"/>
                  <a:gd name="connsiteX6-1053" fmla="*/ 0 w 1319958"/>
                  <a:gd name="connsiteY6-1054" fmla="*/ 3207670 h 3207670"/>
                  <a:gd name="connsiteX7-1055" fmla="*/ 0 w 1319958"/>
                  <a:gd name="connsiteY7-1056" fmla="*/ 858562 h 3207670"/>
                  <a:gd name="connsiteX8-1057" fmla="*/ 658146 w 1319958"/>
                  <a:gd name="connsiteY8-1058" fmla="*/ 211 h 3207670"/>
                  <a:gd name="connsiteX0-1059" fmla="*/ 786963 w 1326878"/>
                  <a:gd name="connsiteY0-1060" fmla="*/ 205 h 3212949"/>
                  <a:gd name="connsiteX1-1061" fmla="*/ 1292164 w 1326878"/>
                  <a:gd name="connsiteY1-1062" fmla="*/ 552841 h 3212949"/>
                  <a:gd name="connsiteX2-1063" fmla="*/ 754433 w 1326878"/>
                  <a:gd name="connsiteY2-1064" fmla="*/ 1475436 h 3212949"/>
                  <a:gd name="connsiteX3-1065" fmla="*/ 792088 w 1326878"/>
                  <a:gd name="connsiteY3-1066" fmla="*/ 3212949 h 3212949"/>
                  <a:gd name="connsiteX4-1067" fmla="*/ 792088 w 1326878"/>
                  <a:gd name="connsiteY4-1068" fmla="*/ 3212949 h 3212949"/>
                  <a:gd name="connsiteX5-1069" fmla="*/ 0 w 1326878"/>
                  <a:gd name="connsiteY5-1070" fmla="*/ 3212949 h 3212949"/>
                  <a:gd name="connsiteX6-1071" fmla="*/ 0 w 1326878"/>
                  <a:gd name="connsiteY6-1072" fmla="*/ 3212949 h 3212949"/>
                  <a:gd name="connsiteX7-1073" fmla="*/ 0 w 1326878"/>
                  <a:gd name="connsiteY7-1074" fmla="*/ 863841 h 3212949"/>
                  <a:gd name="connsiteX8-1075" fmla="*/ 786963 w 1326878"/>
                  <a:gd name="connsiteY8-1076" fmla="*/ 205 h 3212949"/>
                  <a:gd name="connsiteX0-1077" fmla="*/ 786963 w 1279105"/>
                  <a:gd name="connsiteY0-1078" fmla="*/ 234 h 3212978"/>
                  <a:gd name="connsiteX1-1079" fmla="*/ 1240608 w 1279105"/>
                  <a:gd name="connsiteY1-1080" fmla="*/ 522725 h 3212978"/>
                  <a:gd name="connsiteX2-1081" fmla="*/ 754433 w 1279105"/>
                  <a:gd name="connsiteY2-1082" fmla="*/ 1475465 h 3212978"/>
                  <a:gd name="connsiteX3-1083" fmla="*/ 792088 w 1279105"/>
                  <a:gd name="connsiteY3-1084" fmla="*/ 3212978 h 3212978"/>
                  <a:gd name="connsiteX4-1085" fmla="*/ 792088 w 1279105"/>
                  <a:gd name="connsiteY4-1086" fmla="*/ 3212978 h 3212978"/>
                  <a:gd name="connsiteX5-1087" fmla="*/ 0 w 1279105"/>
                  <a:gd name="connsiteY5-1088" fmla="*/ 3212978 h 3212978"/>
                  <a:gd name="connsiteX6-1089" fmla="*/ 0 w 1279105"/>
                  <a:gd name="connsiteY6-1090" fmla="*/ 3212978 h 3212978"/>
                  <a:gd name="connsiteX7-1091" fmla="*/ 0 w 1279105"/>
                  <a:gd name="connsiteY7-1092" fmla="*/ 863870 h 3212978"/>
                  <a:gd name="connsiteX8-1093" fmla="*/ 786963 w 1279105"/>
                  <a:gd name="connsiteY8-1094" fmla="*/ 234 h 3212978"/>
                  <a:gd name="connsiteX0-1095" fmla="*/ 786963 w 1232192"/>
                  <a:gd name="connsiteY0-1096" fmla="*/ 272 h 3213016"/>
                  <a:gd name="connsiteX1-1097" fmla="*/ 1189052 w 1232192"/>
                  <a:gd name="connsiteY1-1098" fmla="*/ 492618 h 3213016"/>
                  <a:gd name="connsiteX2-1099" fmla="*/ 754433 w 1232192"/>
                  <a:gd name="connsiteY2-1100" fmla="*/ 1475503 h 3213016"/>
                  <a:gd name="connsiteX3-1101" fmla="*/ 792088 w 1232192"/>
                  <a:gd name="connsiteY3-1102" fmla="*/ 3213016 h 3213016"/>
                  <a:gd name="connsiteX4-1103" fmla="*/ 792088 w 1232192"/>
                  <a:gd name="connsiteY4-1104" fmla="*/ 3213016 h 3213016"/>
                  <a:gd name="connsiteX5-1105" fmla="*/ 0 w 1232192"/>
                  <a:gd name="connsiteY5-1106" fmla="*/ 3213016 h 3213016"/>
                  <a:gd name="connsiteX6-1107" fmla="*/ 0 w 1232192"/>
                  <a:gd name="connsiteY6-1108" fmla="*/ 3213016 h 3213016"/>
                  <a:gd name="connsiteX7-1109" fmla="*/ 0 w 1232192"/>
                  <a:gd name="connsiteY7-1110" fmla="*/ 863908 h 3213016"/>
                  <a:gd name="connsiteX8-1111" fmla="*/ 786963 w 1232192"/>
                  <a:gd name="connsiteY8-1112" fmla="*/ 272 h 3213016"/>
                  <a:gd name="connsiteX0-1113" fmla="*/ 883632 w 1244333"/>
                  <a:gd name="connsiteY0-1114" fmla="*/ 288 h 3202984"/>
                  <a:gd name="connsiteX1-1115" fmla="*/ 1189052 w 1244333"/>
                  <a:gd name="connsiteY1-1116" fmla="*/ 482586 h 3202984"/>
                  <a:gd name="connsiteX2-1117" fmla="*/ 754433 w 1244333"/>
                  <a:gd name="connsiteY2-1118" fmla="*/ 1465471 h 3202984"/>
                  <a:gd name="connsiteX3-1119" fmla="*/ 792088 w 1244333"/>
                  <a:gd name="connsiteY3-1120" fmla="*/ 3202984 h 3202984"/>
                  <a:gd name="connsiteX4-1121" fmla="*/ 792088 w 1244333"/>
                  <a:gd name="connsiteY4-1122" fmla="*/ 3202984 h 3202984"/>
                  <a:gd name="connsiteX5-1123" fmla="*/ 0 w 1244333"/>
                  <a:gd name="connsiteY5-1124" fmla="*/ 3202984 h 3202984"/>
                  <a:gd name="connsiteX6-1125" fmla="*/ 0 w 1244333"/>
                  <a:gd name="connsiteY6-1126" fmla="*/ 3202984 h 3202984"/>
                  <a:gd name="connsiteX7-1127" fmla="*/ 0 w 1244333"/>
                  <a:gd name="connsiteY7-1128" fmla="*/ 853876 h 3202984"/>
                  <a:gd name="connsiteX8-1129" fmla="*/ 883632 w 1244333"/>
                  <a:gd name="connsiteY8-1130" fmla="*/ 288 h 3202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" name="Round Same Side Corner Rectangle 8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-1" fmla="*/ 25563 w 1192801"/>
                  <a:gd name="connsiteY0-2" fmla="*/ 0 h 3231671"/>
                  <a:gd name="connsiteX1-3" fmla="*/ 886801 w 1192801"/>
                  <a:gd name="connsiteY1-4" fmla="*/ 414670 h 3231671"/>
                  <a:gd name="connsiteX2-5" fmla="*/ 1192801 w 1192801"/>
                  <a:gd name="connsiteY2-6" fmla="*/ 720670 h 3231671"/>
                  <a:gd name="connsiteX3-7" fmla="*/ 1192801 w 1192801"/>
                  <a:gd name="connsiteY3-8" fmla="*/ 3231671 h 3231671"/>
                  <a:gd name="connsiteX4-9" fmla="*/ 1192801 w 1192801"/>
                  <a:gd name="connsiteY4-10" fmla="*/ 3231671 h 3231671"/>
                  <a:gd name="connsiteX5-11" fmla="*/ 580801 w 1192801"/>
                  <a:gd name="connsiteY5-12" fmla="*/ 3231671 h 3231671"/>
                  <a:gd name="connsiteX6-13" fmla="*/ 580801 w 1192801"/>
                  <a:gd name="connsiteY6-14" fmla="*/ 3231671 h 3231671"/>
                  <a:gd name="connsiteX7-15" fmla="*/ 580801 w 1192801"/>
                  <a:gd name="connsiteY7-16" fmla="*/ 720670 h 3231671"/>
                  <a:gd name="connsiteX8-17" fmla="*/ 25563 w 1192801"/>
                  <a:gd name="connsiteY8-18" fmla="*/ 0 h 3231671"/>
                  <a:gd name="connsiteX0-19" fmla="*/ 25563 w 1192801"/>
                  <a:gd name="connsiteY0-20" fmla="*/ 0 h 3231671"/>
                  <a:gd name="connsiteX1-21" fmla="*/ 1192801 w 1192801"/>
                  <a:gd name="connsiteY1-22" fmla="*/ 720670 h 3231671"/>
                  <a:gd name="connsiteX2-23" fmla="*/ 1192801 w 1192801"/>
                  <a:gd name="connsiteY2-24" fmla="*/ 3231671 h 3231671"/>
                  <a:gd name="connsiteX3-25" fmla="*/ 1192801 w 1192801"/>
                  <a:gd name="connsiteY3-26" fmla="*/ 3231671 h 3231671"/>
                  <a:gd name="connsiteX4-27" fmla="*/ 580801 w 1192801"/>
                  <a:gd name="connsiteY4-28" fmla="*/ 3231671 h 3231671"/>
                  <a:gd name="connsiteX5-29" fmla="*/ 580801 w 1192801"/>
                  <a:gd name="connsiteY5-30" fmla="*/ 3231671 h 3231671"/>
                  <a:gd name="connsiteX6-31" fmla="*/ 580801 w 1192801"/>
                  <a:gd name="connsiteY6-32" fmla="*/ 720670 h 3231671"/>
                  <a:gd name="connsiteX7-33" fmla="*/ 25563 w 1192801"/>
                  <a:gd name="connsiteY7-34" fmla="*/ 0 h 3231671"/>
                  <a:gd name="connsiteX0-35" fmla="*/ 30147 w 1197385"/>
                  <a:gd name="connsiteY0-36" fmla="*/ 0 h 3231671"/>
                  <a:gd name="connsiteX1-37" fmla="*/ 1197385 w 1197385"/>
                  <a:gd name="connsiteY1-38" fmla="*/ 720670 h 3231671"/>
                  <a:gd name="connsiteX2-39" fmla="*/ 1197385 w 1197385"/>
                  <a:gd name="connsiteY2-40" fmla="*/ 3231671 h 3231671"/>
                  <a:gd name="connsiteX3-41" fmla="*/ 1197385 w 1197385"/>
                  <a:gd name="connsiteY3-42" fmla="*/ 3231671 h 3231671"/>
                  <a:gd name="connsiteX4-43" fmla="*/ 585385 w 1197385"/>
                  <a:gd name="connsiteY4-44" fmla="*/ 3231671 h 3231671"/>
                  <a:gd name="connsiteX5-45" fmla="*/ 585385 w 1197385"/>
                  <a:gd name="connsiteY5-46" fmla="*/ 3231671 h 3231671"/>
                  <a:gd name="connsiteX6-47" fmla="*/ 457794 w 1197385"/>
                  <a:gd name="connsiteY6-48" fmla="*/ 1018382 h 3231671"/>
                  <a:gd name="connsiteX7-49" fmla="*/ 30147 w 1197385"/>
                  <a:gd name="connsiteY7-50" fmla="*/ 0 h 3231671"/>
                  <a:gd name="connsiteX0-51" fmla="*/ 311465 w 1478703"/>
                  <a:gd name="connsiteY0-52" fmla="*/ 1443 h 3233114"/>
                  <a:gd name="connsiteX1-53" fmla="*/ 1478703 w 1478703"/>
                  <a:gd name="connsiteY1-54" fmla="*/ 722113 h 3233114"/>
                  <a:gd name="connsiteX2-55" fmla="*/ 1478703 w 1478703"/>
                  <a:gd name="connsiteY2-56" fmla="*/ 3233114 h 3233114"/>
                  <a:gd name="connsiteX3-57" fmla="*/ 1478703 w 1478703"/>
                  <a:gd name="connsiteY3-58" fmla="*/ 3233114 h 3233114"/>
                  <a:gd name="connsiteX4-59" fmla="*/ 866703 w 1478703"/>
                  <a:gd name="connsiteY4-60" fmla="*/ 3233114 h 3233114"/>
                  <a:gd name="connsiteX5-61" fmla="*/ 866703 w 1478703"/>
                  <a:gd name="connsiteY5-62" fmla="*/ 3233114 h 3233114"/>
                  <a:gd name="connsiteX6-63" fmla="*/ 739112 w 1478703"/>
                  <a:gd name="connsiteY6-64" fmla="*/ 1019825 h 3233114"/>
                  <a:gd name="connsiteX7-65" fmla="*/ 15213 w 1478703"/>
                  <a:gd name="connsiteY7-66" fmla="*/ 1379751 h 3233114"/>
                  <a:gd name="connsiteX8-67" fmla="*/ 311465 w 1478703"/>
                  <a:gd name="connsiteY8-68" fmla="*/ 1443 h 3233114"/>
                  <a:gd name="connsiteX0-69" fmla="*/ 188447 w 1355685"/>
                  <a:gd name="connsiteY0-70" fmla="*/ 1409 h 3233080"/>
                  <a:gd name="connsiteX1-71" fmla="*/ 1355685 w 1355685"/>
                  <a:gd name="connsiteY1-72" fmla="*/ 722079 h 3233080"/>
                  <a:gd name="connsiteX2-73" fmla="*/ 1355685 w 1355685"/>
                  <a:gd name="connsiteY2-74" fmla="*/ 3233080 h 3233080"/>
                  <a:gd name="connsiteX3-75" fmla="*/ 1355685 w 1355685"/>
                  <a:gd name="connsiteY3-76" fmla="*/ 3233080 h 3233080"/>
                  <a:gd name="connsiteX4-77" fmla="*/ 743685 w 1355685"/>
                  <a:gd name="connsiteY4-78" fmla="*/ 3233080 h 3233080"/>
                  <a:gd name="connsiteX5-79" fmla="*/ 743685 w 1355685"/>
                  <a:gd name="connsiteY5-80" fmla="*/ 3233080 h 3233080"/>
                  <a:gd name="connsiteX6-81" fmla="*/ 616094 w 1355685"/>
                  <a:gd name="connsiteY6-82" fmla="*/ 1019791 h 3233080"/>
                  <a:gd name="connsiteX7-83" fmla="*/ 30418 w 1355685"/>
                  <a:gd name="connsiteY7-84" fmla="*/ 1411615 h 3233080"/>
                  <a:gd name="connsiteX8-85" fmla="*/ 188447 w 1355685"/>
                  <a:gd name="connsiteY8-86" fmla="*/ 1409 h 3233080"/>
                  <a:gd name="connsiteX0-87" fmla="*/ 405131 w 1572369"/>
                  <a:gd name="connsiteY0-88" fmla="*/ 1994 h 3233665"/>
                  <a:gd name="connsiteX1-89" fmla="*/ 1572369 w 1572369"/>
                  <a:gd name="connsiteY1-90" fmla="*/ 722664 h 3233665"/>
                  <a:gd name="connsiteX2-91" fmla="*/ 1572369 w 1572369"/>
                  <a:gd name="connsiteY2-92" fmla="*/ 3233665 h 3233665"/>
                  <a:gd name="connsiteX3-93" fmla="*/ 1572369 w 1572369"/>
                  <a:gd name="connsiteY3-94" fmla="*/ 3233665 h 3233665"/>
                  <a:gd name="connsiteX4-95" fmla="*/ 960369 w 1572369"/>
                  <a:gd name="connsiteY4-96" fmla="*/ 3233665 h 3233665"/>
                  <a:gd name="connsiteX5-97" fmla="*/ 960369 w 1572369"/>
                  <a:gd name="connsiteY5-98" fmla="*/ 3233665 h 3233665"/>
                  <a:gd name="connsiteX6-99" fmla="*/ 832778 w 1572369"/>
                  <a:gd name="connsiteY6-100" fmla="*/ 1020376 h 3233665"/>
                  <a:gd name="connsiteX7-101" fmla="*/ 247102 w 1572369"/>
                  <a:gd name="connsiteY7-102" fmla="*/ 1412200 h 3233665"/>
                  <a:gd name="connsiteX8-103" fmla="*/ 405131 w 1572369"/>
                  <a:gd name="connsiteY8-104" fmla="*/ 1994 h 3233665"/>
                  <a:gd name="connsiteX0-105" fmla="*/ 405131 w 1572369"/>
                  <a:gd name="connsiteY0-106" fmla="*/ 1994 h 3233665"/>
                  <a:gd name="connsiteX1-107" fmla="*/ 1572369 w 1572369"/>
                  <a:gd name="connsiteY1-108" fmla="*/ 722664 h 3233665"/>
                  <a:gd name="connsiteX2-109" fmla="*/ 1572369 w 1572369"/>
                  <a:gd name="connsiteY2-110" fmla="*/ 3233665 h 3233665"/>
                  <a:gd name="connsiteX3-111" fmla="*/ 1572369 w 1572369"/>
                  <a:gd name="connsiteY3-112" fmla="*/ 3233665 h 3233665"/>
                  <a:gd name="connsiteX4-113" fmla="*/ 960369 w 1572369"/>
                  <a:gd name="connsiteY4-114" fmla="*/ 3233665 h 3233665"/>
                  <a:gd name="connsiteX5-115" fmla="*/ 960369 w 1572369"/>
                  <a:gd name="connsiteY5-116" fmla="*/ 3233665 h 3233665"/>
                  <a:gd name="connsiteX6-117" fmla="*/ 832778 w 1572369"/>
                  <a:gd name="connsiteY6-118" fmla="*/ 1020376 h 3233665"/>
                  <a:gd name="connsiteX7-119" fmla="*/ 247102 w 1572369"/>
                  <a:gd name="connsiteY7-120" fmla="*/ 1412200 h 3233665"/>
                  <a:gd name="connsiteX8-121" fmla="*/ 405131 w 1572369"/>
                  <a:gd name="connsiteY8-122" fmla="*/ 1994 h 3233665"/>
                  <a:gd name="connsiteX0-123" fmla="*/ 405131 w 1572369"/>
                  <a:gd name="connsiteY0-124" fmla="*/ 1994 h 3233665"/>
                  <a:gd name="connsiteX1-125" fmla="*/ 1572369 w 1572369"/>
                  <a:gd name="connsiteY1-126" fmla="*/ 722664 h 3233665"/>
                  <a:gd name="connsiteX2-127" fmla="*/ 1572369 w 1572369"/>
                  <a:gd name="connsiteY2-128" fmla="*/ 3233665 h 3233665"/>
                  <a:gd name="connsiteX3-129" fmla="*/ 1572369 w 1572369"/>
                  <a:gd name="connsiteY3-130" fmla="*/ 3233665 h 3233665"/>
                  <a:gd name="connsiteX4-131" fmla="*/ 960369 w 1572369"/>
                  <a:gd name="connsiteY4-132" fmla="*/ 3233665 h 3233665"/>
                  <a:gd name="connsiteX5-133" fmla="*/ 960369 w 1572369"/>
                  <a:gd name="connsiteY5-134" fmla="*/ 3233665 h 3233665"/>
                  <a:gd name="connsiteX6-135" fmla="*/ 832778 w 1572369"/>
                  <a:gd name="connsiteY6-136" fmla="*/ 1020376 h 3233665"/>
                  <a:gd name="connsiteX7-137" fmla="*/ 247102 w 1572369"/>
                  <a:gd name="connsiteY7-138" fmla="*/ 1412200 h 3233665"/>
                  <a:gd name="connsiteX8-139" fmla="*/ 405131 w 1572369"/>
                  <a:gd name="connsiteY8-140" fmla="*/ 1994 h 3233665"/>
                  <a:gd name="connsiteX0-141" fmla="*/ 405131 w 1572369"/>
                  <a:gd name="connsiteY0-142" fmla="*/ 1994 h 3233665"/>
                  <a:gd name="connsiteX1-143" fmla="*/ 1572369 w 1572369"/>
                  <a:gd name="connsiteY1-144" fmla="*/ 722664 h 3233665"/>
                  <a:gd name="connsiteX2-145" fmla="*/ 1572369 w 1572369"/>
                  <a:gd name="connsiteY2-146" fmla="*/ 3233665 h 3233665"/>
                  <a:gd name="connsiteX3-147" fmla="*/ 1572369 w 1572369"/>
                  <a:gd name="connsiteY3-148" fmla="*/ 3233665 h 3233665"/>
                  <a:gd name="connsiteX4-149" fmla="*/ 960369 w 1572369"/>
                  <a:gd name="connsiteY4-150" fmla="*/ 3233665 h 3233665"/>
                  <a:gd name="connsiteX5-151" fmla="*/ 960369 w 1572369"/>
                  <a:gd name="connsiteY5-152" fmla="*/ 3233665 h 3233665"/>
                  <a:gd name="connsiteX6-153" fmla="*/ 832778 w 1572369"/>
                  <a:gd name="connsiteY6-154" fmla="*/ 1020376 h 3233665"/>
                  <a:gd name="connsiteX7-155" fmla="*/ 247102 w 1572369"/>
                  <a:gd name="connsiteY7-156" fmla="*/ 1412200 h 3233665"/>
                  <a:gd name="connsiteX8-157" fmla="*/ 405131 w 1572369"/>
                  <a:gd name="connsiteY8-158" fmla="*/ 1994 h 3233665"/>
                  <a:gd name="connsiteX0-159" fmla="*/ 405131 w 1572369"/>
                  <a:gd name="connsiteY0-160" fmla="*/ 1994 h 3233665"/>
                  <a:gd name="connsiteX1-161" fmla="*/ 1572369 w 1572369"/>
                  <a:gd name="connsiteY1-162" fmla="*/ 722664 h 3233665"/>
                  <a:gd name="connsiteX2-163" fmla="*/ 1572369 w 1572369"/>
                  <a:gd name="connsiteY2-164" fmla="*/ 3233665 h 3233665"/>
                  <a:gd name="connsiteX3-165" fmla="*/ 1572369 w 1572369"/>
                  <a:gd name="connsiteY3-166" fmla="*/ 3233665 h 3233665"/>
                  <a:gd name="connsiteX4-167" fmla="*/ 960369 w 1572369"/>
                  <a:gd name="connsiteY4-168" fmla="*/ 3233665 h 3233665"/>
                  <a:gd name="connsiteX5-169" fmla="*/ 960369 w 1572369"/>
                  <a:gd name="connsiteY5-170" fmla="*/ 3233665 h 3233665"/>
                  <a:gd name="connsiteX6-171" fmla="*/ 832778 w 1572369"/>
                  <a:gd name="connsiteY6-172" fmla="*/ 1020376 h 3233665"/>
                  <a:gd name="connsiteX7-173" fmla="*/ 247102 w 1572369"/>
                  <a:gd name="connsiteY7-174" fmla="*/ 1412200 h 3233665"/>
                  <a:gd name="connsiteX8-175" fmla="*/ 405131 w 1572369"/>
                  <a:gd name="connsiteY8-176" fmla="*/ 1994 h 3233665"/>
                  <a:gd name="connsiteX0-177" fmla="*/ 405131 w 1572369"/>
                  <a:gd name="connsiteY0-178" fmla="*/ 1994 h 3233665"/>
                  <a:gd name="connsiteX1-179" fmla="*/ 1476676 w 1572369"/>
                  <a:gd name="connsiteY1-180" fmla="*/ 935315 h 3233665"/>
                  <a:gd name="connsiteX2-181" fmla="*/ 1572369 w 1572369"/>
                  <a:gd name="connsiteY2-182" fmla="*/ 3233665 h 3233665"/>
                  <a:gd name="connsiteX3-183" fmla="*/ 1572369 w 1572369"/>
                  <a:gd name="connsiteY3-184" fmla="*/ 3233665 h 3233665"/>
                  <a:gd name="connsiteX4-185" fmla="*/ 960369 w 1572369"/>
                  <a:gd name="connsiteY4-186" fmla="*/ 3233665 h 3233665"/>
                  <a:gd name="connsiteX5-187" fmla="*/ 960369 w 1572369"/>
                  <a:gd name="connsiteY5-188" fmla="*/ 3233665 h 3233665"/>
                  <a:gd name="connsiteX6-189" fmla="*/ 832778 w 1572369"/>
                  <a:gd name="connsiteY6-190" fmla="*/ 1020376 h 3233665"/>
                  <a:gd name="connsiteX7-191" fmla="*/ 247102 w 1572369"/>
                  <a:gd name="connsiteY7-192" fmla="*/ 1412200 h 3233665"/>
                  <a:gd name="connsiteX8-193" fmla="*/ 405131 w 1572369"/>
                  <a:gd name="connsiteY8-194" fmla="*/ 1994 h 3233665"/>
                  <a:gd name="connsiteX0-195" fmla="*/ 405131 w 1572369"/>
                  <a:gd name="connsiteY0-196" fmla="*/ 1994 h 3233665"/>
                  <a:gd name="connsiteX1-197" fmla="*/ 1476676 w 1572369"/>
                  <a:gd name="connsiteY1-198" fmla="*/ 935315 h 3233665"/>
                  <a:gd name="connsiteX2-199" fmla="*/ 1572369 w 1572369"/>
                  <a:gd name="connsiteY2-200" fmla="*/ 3233665 h 3233665"/>
                  <a:gd name="connsiteX3-201" fmla="*/ 1572369 w 1572369"/>
                  <a:gd name="connsiteY3-202" fmla="*/ 3233665 h 3233665"/>
                  <a:gd name="connsiteX4-203" fmla="*/ 960369 w 1572369"/>
                  <a:gd name="connsiteY4-204" fmla="*/ 3233665 h 3233665"/>
                  <a:gd name="connsiteX5-205" fmla="*/ 960369 w 1572369"/>
                  <a:gd name="connsiteY5-206" fmla="*/ 3233665 h 3233665"/>
                  <a:gd name="connsiteX6-207" fmla="*/ 832778 w 1572369"/>
                  <a:gd name="connsiteY6-208" fmla="*/ 1020376 h 3233665"/>
                  <a:gd name="connsiteX7-209" fmla="*/ 247102 w 1572369"/>
                  <a:gd name="connsiteY7-210" fmla="*/ 1412200 h 3233665"/>
                  <a:gd name="connsiteX8-211" fmla="*/ 405131 w 1572369"/>
                  <a:gd name="connsiteY8-212" fmla="*/ 1994 h 3233665"/>
                  <a:gd name="connsiteX0-213" fmla="*/ 454087 w 1557530"/>
                  <a:gd name="connsiteY0-214" fmla="*/ 2221 h 3138199"/>
                  <a:gd name="connsiteX1-215" fmla="*/ 1461837 w 1557530"/>
                  <a:gd name="connsiteY1-216" fmla="*/ 839849 h 3138199"/>
                  <a:gd name="connsiteX2-217" fmla="*/ 1557530 w 1557530"/>
                  <a:gd name="connsiteY2-218" fmla="*/ 3138199 h 3138199"/>
                  <a:gd name="connsiteX3-219" fmla="*/ 1557530 w 1557530"/>
                  <a:gd name="connsiteY3-220" fmla="*/ 3138199 h 3138199"/>
                  <a:gd name="connsiteX4-221" fmla="*/ 945530 w 1557530"/>
                  <a:gd name="connsiteY4-222" fmla="*/ 3138199 h 3138199"/>
                  <a:gd name="connsiteX5-223" fmla="*/ 945530 w 1557530"/>
                  <a:gd name="connsiteY5-224" fmla="*/ 3138199 h 3138199"/>
                  <a:gd name="connsiteX6-225" fmla="*/ 817939 w 1557530"/>
                  <a:gd name="connsiteY6-226" fmla="*/ 924910 h 3138199"/>
                  <a:gd name="connsiteX7-227" fmla="*/ 232263 w 1557530"/>
                  <a:gd name="connsiteY7-228" fmla="*/ 1316734 h 3138199"/>
                  <a:gd name="connsiteX8-229" fmla="*/ 454087 w 1557530"/>
                  <a:gd name="connsiteY8-230" fmla="*/ 2221 h 3138199"/>
                  <a:gd name="connsiteX0-231" fmla="*/ 458217 w 1561660"/>
                  <a:gd name="connsiteY0-232" fmla="*/ 54 h 3136032"/>
                  <a:gd name="connsiteX1-233" fmla="*/ 1465967 w 1561660"/>
                  <a:gd name="connsiteY1-234" fmla="*/ 837682 h 3136032"/>
                  <a:gd name="connsiteX2-235" fmla="*/ 1561660 w 1561660"/>
                  <a:gd name="connsiteY2-236" fmla="*/ 3136032 h 3136032"/>
                  <a:gd name="connsiteX3-237" fmla="*/ 1561660 w 1561660"/>
                  <a:gd name="connsiteY3-238" fmla="*/ 3136032 h 3136032"/>
                  <a:gd name="connsiteX4-239" fmla="*/ 949660 w 1561660"/>
                  <a:gd name="connsiteY4-240" fmla="*/ 3136032 h 3136032"/>
                  <a:gd name="connsiteX5-241" fmla="*/ 949660 w 1561660"/>
                  <a:gd name="connsiteY5-242" fmla="*/ 3136032 h 3136032"/>
                  <a:gd name="connsiteX6-243" fmla="*/ 822069 w 1561660"/>
                  <a:gd name="connsiteY6-244" fmla="*/ 922743 h 3136032"/>
                  <a:gd name="connsiteX7-245" fmla="*/ 236393 w 1561660"/>
                  <a:gd name="connsiteY7-246" fmla="*/ 1314567 h 3136032"/>
                  <a:gd name="connsiteX8-247" fmla="*/ 458217 w 1561660"/>
                  <a:gd name="connsiteY8-248" fmla="*/ 54 h 3136032"/>
                  <a:gd name="connsiteX0-249" fmla="*/ 458217 w 1561660"/>
                  <a:gd name="connsiteY0-250" fmla="*/ 53790 h 3189768"/>
                  <a:gd name="connsiteX1-251" fmla="*/ 1465967 w 1561660"/>
                  <a:gd name="connsiteY1-252" fmla="*/ 891418 h 3189768"/>
                  <a:gd name="connsiteX2-253" fmla="*/ 1561660 w 1561660"/>
                  <a:gd name="connsiteY2-254" fmla="*/ 3189768 h 3189768"/>
                  <a:gd name="connsiteX3-255" fmla="*/ 1561660 w 1561660"/>
                  <a:gd name="connsiteY3-256" fmla="*/ 3189768 h 3189768"/>
                  <a:gd name="connsiteX4-257" fmla="*/ 949660 w 1561660"/>
                  <a:gd name="connsiteY4-258" fmla="*/ 3189768 h 3189768"/>
                  <a:gd name="connsiteX5-259" fmla="*/ 949660 w 1561660"/>
                  <a:gd name="connsiteY5-260" fmla="*/ 3189768 h 3189768"/>
                  <a:gd name="connsiteX6-261" fmla="*/ 822069 w 1561660"/>
                  <a:gd name="connsiteY6-262" fmla="*/ 976479 h 3189768"/>
                  <a:gd name="connsiteX7-263" fmla="*/ 236393 w 1561660"/>
                  <a:gd name="connsiteY7-264" fmla="*/ 1368303 h 3189768"/>
                  <a:gd name="connsiteX8-265" fmla="*/ 458217 w 1561660"/>
                  <a:gd name="connsiteY8-266" fmla="*/ 53790 h 3189768"/>
                  <a:gd name="connsiteX0-267" fmla="*/ 473561 w 1577004"/>
                  <a:gd name="connsiteY0-268" fmla="*/ 53790 h 3189768"/>
                  <a:gd name="connsiteX1-269" fmla="*/ 1481311 w 1577004"/>
                  <a:gd name="connsiteY1-270" fmla="*/ 891418 h 3189768"/>
                  <a:gd name="connsiteX2-271" fmla="*/ 1577004 w 1577004"/>
                  <a:gd name="connsiteY2-272" fmla="*/ 3189768 h 3189768"/>
                  <a:gd name="connsiteX3-273" fmla="*/ 1577004 w 1577004"/>
                  <a:gd name="connsiteY3-274" fmla="*/ 3189768 h 3189768"/>
                  <a:gd name="connsiteX4-275" fmla="*/ 965004 w 1577004"/>
                  <a:gd name="connsiteY4-276" fmla="*/ 3189768 h 3189768"/>
                  <a:gd name="connsiteX5-277" fmla="*/ 965004 w 1577004"/>
                  <a:gd name="connsiteY5-278" fmla="*/ 3189768 h 3189768"/>
                  <a:gd name="connsiteX6-279" fmla="*/ 837413 w 1577004"/>
                  <a:gd name="connsiteY6-280" fmla="*/ 976479 h 3189768"/>
                  <a:gd name="connsiteX7-281" fmla="*/ 251737 w 1577004"/>
                  <a:gd name="connsiteY7-282" fmla="*/ 1368303 h 3189768"/>
                  <a:gd name="connsiteX8-283" fmla="*/ 473561 w 1577004"/>
                  <a:gd name="connsiteY8-284" fmla="*/ 53790 h 3189768"/>
                  <a:gd name="connsiteX0-285" fmla="*/ 473561 w 1577004"/>
                  <a:gd name="connsiteY0-286" fmla="*/ 46232 h 3182210"/>
                  <a:gd name="connsiteX1-287" fmla="*/ 1481311 w 1577004"/>
                  <a:gd name="connsiteY1-288" fmla="*/ 883860 h 3182210"/>
                  <a:gd name="connsiteX2-289" fmla="*/ 1577004 w 1577004"/>
                  <a:gd name="connsiteY2-290" fmla="*/ 3182210 h 3182210"/>
                  <a:gd name="connsiteX3-291" fmla="*/ 1577004 w 1577004"/>
                  <a:gd name="connsiteY3-292" fmla="*/ 3182210 h 3182210"/>
                  <a:gd name="connsiteX4-293" fmla="*/ 965004 w 1577004"/>
                  <a:gd name="connsiteY4-294" fmla="*/ 3182210 h 3182210"/>
                  <a:gd name="connsiteX5-295" fmla="*/ 965004 w 1577004"/>
                  <a:gd name="connsiteY5-296" fmla="*/ 3182210 h 3182210"/>
                  <a:gd name="connsiteX6-297" fmla="*/ 837413 w 1577004"/>
                  <a:gd name="connsiteY6-298" fmla="*/ 968921 h 3182210"/>
                  <a:gd name="connsiteX7-299" fmla="*/ 251737 w 1577004"/>
                  <a:gd name="connsiteY7-300" fmla="*/ 1360745 h 3182210"/>
                  <a:gd name="connsiteX8-301" fmla="*/ 473561 w 1577004"/>
                  <a:gd name="connsiteY8-302" fmla="*/ 46232 h 3182210"/>
                  <a:gd name="connsiteX0-303" fmla="*/ 473561 w 1577004"/>
                  <a:gd name="connsiteY0-304" fmla="*/ 77283 h 3213261"/>
                  <a:gd name="connsiteX1-305" fmla="*/ 1336258 w 1577004"/>
                  <a:gd name="connsiteY1-306" fmla="*/ 232848 h 3213261"/>
                  <a:gd name="connsiteX2-307" fmla="*/ 1481311 w 1577004"/>
                  <a:gd name="connsiteY2-308" fmla="*/ 914911 h 3213261"/>
                  <a:gd name="connsiteX3-309" fmla="*/ 1577004 w 1577004"/>
                  <a:gd name="connsiteY3-310" fmla="*/ 3213261 h 3213261"/>
                  <a:gd name="connsiteX4-311" fmla="*/ 1577004 w 1577004"/>
                  <a:gd name="connsiteY4-312" fmla="*/ 3213261 h 3213261"/>
                  <a:gd name="connsiteX5-313" fmla="*/ 965004 w 1577004"/>
                  <a:gd name="connsiteY5-314" fmla="*/ 3213261 h 3213261"/>
                  <a:gd name="connsiteX6-315" fmla="*/ 965004 w 1577004"/>
                  <a:gd name="connsiteY6-316" fmla="*/ 3213261 h 3213261"/>
                  <a:gd name="connsiteX7-317" fmla="*/ 837413 w 1577004"/>
                  <a:gd name="connsiteY7-318" fmla="*/ 999972 h 3213261"/>
                  <a:gd name="connsiteX8-319" fmla="*/ 251737 w 1577004"/>
                  <a:gd name="connsiteY8-320" fmla="*/ 1391796 h 3213261"/>
                  <a:gd name="connsiteX9" fmla="*/ 473561 w 1577004"/>
                  <a:gd name="connsiteY9" fmla="*/ 77283 h 3213261"/>
                  <a:gd name="connsiteX0-321" fmla="*/ 473561 w 1577004"/>
                  <a:gd name="connsiteY0-322" fmla="*/ 75189 h 3211167"/>
                  <a:gd name="connsiteX1-323" fmla="*/ 1336258 w 1577004"/>
                  <a:gd name="connsiteY1-324" fmla="*/ 241387 h 3211167"/>
                  <a:gd name="connsiteX2-325" fmla="*/ 1481311 w 1577004"/>
                  <a:gd name="connsiteY2-326" fmla="*/ 912817 h 3211167"/>
                  <a:gd name="connsiteX3-327" fmla="*/ 1577004 w 1577004"/>
                  <a:gd name="connsiteY3-328" fmla="*/ 3211167 h 3211167"/>
                  <a:gd name="connsiteX4-329" fmla="*/ 1577004 w 1577004"/>
                  <a:gd name="connsiteY4-330" fmla="*/ 3211167 h 3211167"/>
                  <a:gd name="connsiteX5-331" fmla="*/ 965004 w 1577004"/>
                  <a:gd name="connsiteY5-332" fmla="*/ 3211167 h 3211167"/>
                  <a:gd name="connsiteX6-333" fmla="*/ 965004 w 1577004"/>
                  <a:gd name="connsiteY6-334" fmla="*/ 3211167 h 3211167"/>
                  <a:gd name="connsiteX7-335" fmla="*/ 837413 w 1577004"/>
                  <a:gd name="connsiteY7-336" fmla="*/ 997878 h 3211167"/>
                  <a:gd name="connsiteX8-337" fmla="*/ 251737 w 1577004"/>
                  <a:gd name="connsiteY8-338" fmla="*/ 1389702 h 3211167"/>
                  <a:gd name="connsiteX9-339" fmla="*/ 473561 w 1577004"/>
                  <a:gd name="connsiteY9-340" fmla="*/ 75189 h 3211167"/>
                  <a:gd name="connsiteX0-341" fmla="*/ 473561 w 1577004"/>
                  <a:gd name="connsiteY0-342" fmla="*/ 75189 h 3211167"/>
                  <a:gd name="connsiteX1-343" fmla="*/ 1336258 w 1577004"/>
                  <a:gd name="connsiteY1-344" fmla="*/ 241387 h 3211167"/>
                  <a:gd name="connsiteX2-345" fmla="*/ 1368156 w 1577004"/>
                  <a:gd name="connsiteY2-346" fmla="*/ 294550 h 3211167"/>
                  <a:gd name="connsiteX3-347" fmla="*/ 1481311 w 1577004"/>
                  <a:gd name="connsiteY3-348" fmla="*/ 912817 h 3211167"/>
                  <a:gd name="connsiteX4-349" fmla="*/ 1577004 w 1577004"/>
                  <a:gd name="connsiteY4-350" fmla="*/ 3211167 h 3211167"/>
                  <a:gd name="connsiteX5-351" fmla="*/ 1577004 w 1577004"/>
                  <a:gd name="connsiteY5-352" fmla="*/ 3211167 h 3211167"/>
                  <a:gd name="connsiteX6-353" fmla="*/ 965004 w 1577004"/>
                  <a:gd name="connsiteY6-354" fmla="*/ 3211167 h 3211167"/>
                  <a:gd name="connsiteX7-355" fmla="*/ 965004 w 1577004"/>
                  <a:gd name="connsiteY7-356" fmla="*/ 3211167 h 3211167"/>
                  <a:gd name="connsiteX8-357" fmla="*/ 837413 w 1577004"/>
                  <a:gd name="connsiteY8-358" fmla="*/ 997878 h 3211167"/>
                  <a:gd name="connsiteX9-359" fmla="*/ 251737 w 1577004"/>
                  <a:gd name="connsiteY9-360" fmla="*/ 1389702 h 3211167"/>
                  <a:gd name="connsiteX10" fmla="*/ 473561 w 1577004"/>
                  <a:gd name="connsiteY10" fmla="*/ 75189 h 3211167"/>
                  <a:gd name="connsiteX0-361" fmla="*/ 473561 w 1577004"/>
                  <a:gd name="connsiteY0-362" fmla="*/ 75189 h 3211167"/>
                  <a:gd name="connsiteX1-363" fmla="*/ 1336258 w 1577004"/>
                  <a:gd name="connsiteY1-364" fmla="*/ 241387 h 3211167"/>
                  <a:gd name="connsiteX2-365" fmla="*/ 1368156 w 1577004"/>
                  <a:gd name="connsiteY2-366" fmla="*/ 294550 h 3211167"/>
                  <a:gd name="connsiteX3-367" fmla="*/ 1481311 w 1577004"/>
                  <a:gd name="connsiteY3-368" fmla="*/ 912817 h 3211167"/>
                  <a:gd name="connsiteX4-369" fmla="*/ 1577004 w 1577004"/>
                  <a:gd name="connsiteY4-370" fmla="*/ 3211167 h 3211167"/>
                  <a:gd name="connsiteX5-371" fmla="*/ 1577004 w 1577004"/>
                  <a:gd name="connsiteY5-372" fmla="*/ 3211167 h 3211167"/>
                  <a:gd name="connsiteX6-373" fmla="*/ 965004 w 1577004"/>
                  <a:gd name="connsiteY6-374" fmla="*/ 3211167 h 3211167"/>
                  <a:gd name="connsiteX7-375" fmla="*/ 965004 w 1577004"/>
                  <a:gd name="connsiteY7-376" fmla="*/ 3211167 h 3211167"/>
                  <a:gd name="connsiteX8-377" fmla="*/ 837413 w 1577004"/>
                  <a:gd name="connsiteY8-378" fmla="*/ 997878 h 3211167"/>
                  <a:gd name="connsiteX9-379" fmla="*/ 251737 w 1577004"/>
                  <a:gd name="connsiteY9-380" fmla="*/ 1389702 h 3211167"/>
                  <a:gd name="connsiteX10-381" fmla="*/ 473561 w 1577004"/>
                  <a:gd name="connsiteY10-382" fmla="*/ 75189 h 3211167"/>
                  <a:gd name="connsiteX0-383" fmla="*/ 473561 w 1577004"/>
                  <a:gd name="connsiteY0-384" fmla="*/ 75189 h 3211167"/>
                  <a:gd name="connsiteX1-385" fmla="*/ 1336258 w 1577004"/>
                  <a:gd name="connsiteY1-386" fmla="*/ 241387 h 3211167"/>
                  <a:gd name="connsiteX2-387" fmla="*/ 1481311 w 1577004"/>
                  <a:gd name="connsiteY2-388" fmla="*/ 912817 h 3211167"/>
                  <a:gd name="connsiteX3-389" fmla="*/ 1577004 w 1577004"/>
                  <a:gd name="connsiteY3-390" fmla="*/ 3211167 h 3211167"/>
                  <a:gd name="connsiteX4-391" fmla="*/ 1577004 w 1577004"/>
                  <a:gd name="connsiteY4-392" fmla="*/ 3211167 h 3211167"/>
                  <a:gd name="connsiteX5-393" fmla="*/ 965004 w 1577004"/>
                  <a:gd name="connsiteY5-394" fmla="*/ 3211167 h 3211167"/>
                  <a:gd name="connsiteX6-395" fmla="*/ 965004 w 1577004"/>
                  <a:gd name="connsiteY6-396" fmla="*/ 3211167 h 3211167"/>
                  <a:gd name="connsiteX7-397" fmla="*/ 837413 w 1577004"/>
                  <a:gd name="connsiteY7-398" fmla="*/ 997878 h 3211167"/>
                  <a:gd name="connsiteX8-399" fmla="*/ 251737 w 1577004"/>
                  <a:gd name="connsiteY8-400" fmla="*/ 1389702 h 3211167"/>
                  <a:gd name="connsiteX9-401" fmla="*/ 473561 w 1577004"/>
                  <a:gd name="connsiteY9-402" fmla="*/ 75189 h 3211167"/>
                  <a:gd name="connsiteX0-403" fmla="*/ 473561 w 1577004"/>
                  <a:gd name="connsiteY0-404" fmla="*/ 75189 h 3211167"/>
                  <a:gd name="connsiteX1-405" fmla="*/ 1336258 w 1577004"/>
                  <a:gd name="connsiteY1-406" fmla="*/ 241387 h 3211167"/>
                  <a:gd name="connsiteX2-407" fmla="*/ 1481311 w 1577004"/>
                  <a:gd name="connsiteY2-408" fmla="*/ 912817 h 3211167"/>
                  <a:gd name="connsiteX3-409" fmla="*/ 1577004 w 1577004"/>
                  <a:gd name="connsiteY3-410" fmla="*/ 3211167 h 3211167"/>
                  <a:gd name="connsiteX4-411" fmla="*/ 1577004 w 1577004"/>
                  <a:gd name="connsiteY4-412" fmla="*/ 3211167 h 3211167"/>
                  <a:gd name="connsiteX5-413" fmla="*/ 965004 w 1577004"/>
                  <a:gd name="connsiteY5-414" fmla="*/ 3211167 h 3211167"/>
                  <a:gd name="connsiteX6-415" fmla="*/ 965004 w 1577004"/>
                  <a:gd name="connsiteY6-416" fmla="*/ 3211167 h 3211167"/>
                  <a:gd name="connsiteX7-417" fmla="*/ 837413 w 1577004"/>
                  <a:gd name="connsiteY7-418" fmla="*/ 997878 h 3211167"/>
                  <a:gd name="connsiteX8-419" fmla="*/ 251737 w 1577004"/>
                  <a:gd name="connsiteY8-420" fmla="*/ 1389702 h 3211167"/>
                  <a:gd name="connsiteX9-421" fmla="*/ 473561 w 1577004"/>
                  <a:gd name="connsiteY9-422" fmla="*/ 75189 h 3211167"/>
                  <a:gd name="connsiteX0-423" fmla="*/ 473561 w 1577004"/>
                  <a:gd name="connsiteY0-424" fmla="*/ 75189 h 3211167"/>
                  <a:gd name="connsiteX1-425" fmla="*/ 1336258 w 1577004"/>
                  <a:gd name="connsiteY1-426" fmla="*/ 241387 h 3211167"/>
                  <a:gd name="connsiteX2-427" fmla="*/ 1481311 w 1577004"/>
                  <a:gd name="connsiteY2-428" fmla="*/ 912817 h 3211167"/>
                  <a:gd name="connsiteX3-429" fmla="*/ 1577004 w 1577004"/>
                  <a:gd name="connsiteY3-430" fmla="*/ 3211167 h 3211167"/>
                  <a:gd name="connsiteX4-431" fmla="*/ 1577004 w 1577004"/>
                  <a:gd name="connsiteY4-432" fmla="*/ 3211167 h 3211167"/>
                  <a:gd name="connsiteX5-433" fmla="*/ 965004 w 1577004"/>
                  <a:gd name="connsiteY5-434" fmla="*/ 3211167 h 3211167"/>
                  <a:gd name="connsiteX6-435" fmla="*/ 965004 w 1577004"/>
                  <a:gd name="connsiteY6-436" fmla="*/ 3211167 h 3211167"/>
                  <a:gd name="connsiteX7-437" fmla="*/ 837413 w 1577004"/>
                  <a:gd name="connsiteY7-438" fmla="*/ 997878 h 3211167"/>
                  <a:gd name="connsiteX8-439" fmla="*/ 251737 w 1577004"/>
                  <a:gd name="connsiteY8-440" fmla="*/ 1389702 h 3211167"/>
                  <a:gd name="connsiteX9-441" fmla="*/ 473561 w 1577004"/>
                  <a:gd name="connsiteY9-442" fmla="*/ 75189 h 3211167"/>
                  <a:gd name="connsiteX0-443" fmla="*/ 473561 w 1577004"/>
                  <a:gd name="connsiteY0-444" fmla="*/ 10211 h 3146189"/>
                  <a:gd name="connsiteX1-445" fmla="*/ 1481311 w 1577004"/>
                  <a:gd name="connsiteY1-446" fmla="*/ 847839 h 3146189"/>
                  <a:gd name="connsiteX2-447" fmla="*/ 1577004 w 1577004"/>
                  <a:gd name="connsiteY2-448" fmla="*/ 3146189 h 3146189"/>
                  <a:gd name="connsiteX3-449" fmla="*/ 1577004 w 1577004"/>
                  <a:gd name="connsiteY3-450" fmla="*/ 3146189 h 3146189"/>
                  <a:gd name="connsiteX4-451" fmla="*/ 965004 w 1577004"/>
                  <a:gd name="connsiteY4-452" fmla="*/ 3146189 h 3146189"/>
                  <a:gd name="connsiteX5-453" fmla="*/ 965004 w 1577004"/>
                  <a:gd name="connsiteY5-454" fmla="*/ 3146189 h 3146189"/>
                  <a:gd name="connsiteX6-455" fmla="*/ 837413 w 1577004"/>
                  <a:gd name="connsiteY6-456" fmla="*/ 932900 h 3146189"/>
                  <a:gd name="connsiteX7-457" fmla="*/ 251737 w 1577004"/>
                  <a:gd name="connsiteY7-458" fmla="*/ 1324724 h 3146189"/>
                  <a:gd name="connsiteX8-459" fmla="*/ 473561 w 1577004"/>
                  <a:gd name="connsiteY8-460" fmla="*/ 10211 h 3146189"/>
                  <a:gd name="connsiteX0-461" fmla="*/ 473561 w 1577004"/>
                  <a:gd name="connsiteY0-462" fmla="*/ 81744 h 3217722"/>
                  <a:gd name="connsiteX1-463" fmla="*/ 1481311 w 1577004"/>
                  <a:gd name="connsiteY1-464" fmla="*/ 919372 h 3217722"/>
                  <a:gd name="connsiteX2-465" fmla="*/ 1577004 w 1577004"/>
                  <a:gd name="connsiteY2-466" fmla="*/ 3217722 h 3217722"/>
                  <a:gd name="connsiteX3-467" fmla="*/ 1577004 w 1577004"/>
                  <a:gd name="connsiteY3-468" fmla="*/ 3217722 h 3217722"/>
                  <a:gd name="connsiteX4-469" fmla="*/ 965004 w 1577004"/>
                  <a:gd name="connsiteY4-470" fmla="*/ 3217722 h 3217722"/>
                  <a:gd name="connsiteX5-471" fmla="*/ 965004 w 1577004"/>
                  <a:gd name="connsiteY5-472" fmla="*/ 3217722 h 3217722"/>
                  <a:gd name="connsiteX6-473" fmla="*/ 837413 w 1577004"/>
                  <a:gd name="connsiteY6-474" fmla="*/ 1004433 h 3217722"/>
                  <a:gd name="connsiteX7-475" fmla="*/ 251737 w 1577004"/>
                  <a:gd name="connsiteY7-476" fmla="*/ 1396257 h 3217722"/>
                  <a:gd name="connsiteX8-477" fmla="*/ 473561 w 1577004"/>
                  <a:gd name="connsiteY8-478" fmla="*/ 81744 h 3217722"/>
                  <a:gd name="connsiteX0-479" fmla="*/ 473561 w 1577004"/>
                  <a:gd name="connsiteY0-480" fmla="*/ 81744 h 3217722"/>
                  <a:gd name="connsiteX1-481" fmla="*/ 1481311 w 1577004"/>
                  <a:gd name="connsiteY1-482" fmla="*/ 919372 h 3217722"/>
                  <a:gd name="connsiteX2-483" fmla="*/ 1577004 w 1577004"/>
                  <a:gd name="connsiteY2-484" fmla="*/ 3217722 h 3217722"/>
                  <a:gd name="connsiteX3-485" fmla="*/ 1577004 w 1577004"/>
                  <a:gd name="connsiteY3-486" fmla="*/ 3217722 h 3217722"/>
                  <a:gd name="connsiteX4-487" fmla="*/ 965004 w 1577004"/>
                  <a:gd name="connsiteY4-488" fmla="*/ 3217722 h 3217722"/>
                  <a:gd name="connsiteX5-489" fmla="*/ 965004 w 1577004"/>
                  <a:gd name="connsiteY5-490" fmla="*/ 3217722 h 3217722"/>
                  <a:gd name="connsiteX6-491" fmla="*/ 879944 w 1577004"/>
                  <a:gd name="connsiteY6-492" fmla="*/ 1068228 h 3217722"/>
                  <a:gd name="connsiteX7-493" fmla="*/ 251737 w 1577004"/>
                  <a:gd name="connsiteY7-494" fmla="*/ 1396257 h 3217722"/>
                  <a:gd name="connsiteX8-495" fmla="*/ 473561 w 1577004"/>
                  <a:gd name="connsiteY8-496" fmla="*/ 81744 h 3217722"/>
                  <a:gd name="connsiteX0-497" fmla="*/ 473561 w 1577004"/>
                  <a:gd name="connsiteY0-498" fmla="*/ 81744 h 3217722"/>
                  <a:gd name="connsiteX1-499" fmla="*/ 1481311 w 1577004"/>
                  <a:gd name="connsiteY1-500" fmla="*/ 919372 h 3217722"/>
                  <a:gd name="connsiteX2-501" fmla="*/ 1577004 w 1577004"/>
                  <a:gd name="connsiteY2-502" fmla="*/ 3217722 h 3217722"/>
                  <a:gd name="connsiteX3-503" fmla="*/ 1577004 w 1577004"/>
                  <a:gd name="connsiteY3-504" fmla="*/ 3217722 h 3217722"/>
                  <a:gd name="connsiteX4-505" fmla="*/ 965004 w 1577004"/>
                  <a:gd name="connsiteY4-506" fmla="*/ 3217722 h 3217722"/>
                  <a:gd name="connsiteX5-507" fmla="*/ 965004 w 1577004"/>
                  <a:gd name="connsiteY5-508" fmla="*/ 3217722 h 3217722"/>
                  <a:gd name="connsiteX6-509" fmla="*/ 879944 w 1577004"/>
                  <a:gd name="connsiteY6-510" fmla="*/ 1068228 h 3217722"/>
                  <a:gd name="connsiteX7-511" fmla="*/ 251737 w 1577004"/>
                  <a:gd name="connsiteY7-512" fmla="*/ 1396257 h 3217722"/>
                  <a:gd name="connsiteX8-513" fmla="*/ 473561 w 1577004"/>
                  <a:gd name="connsiteY8-514" fmla="*/ 81744 h 3217722"/>
                  <a:gd name="connsiteX0-515" fmla="*/ 473561 w 1577004"/>
                  <a:gd name="connsiteY0-516" fmla="*/ 81744 h 3217722"/>
                  <a:gd name="connsiteX1-517" fmla="*/ 1481311 w 1577004"/>
                  <a:gd name="connsiteY1-518" fmla="*/ 919372 h 3217722"/>
                  <a:gd name="connsiteX2-519" fmla="*/ 1577004 w 1577004"/>
                  <a:gd name="connsiteY2-520" fmla="*/ 3217722 h 3217722"/>
                  <a:gd name="connsiteX3-521" fmla="*/ 1577004 w 1577004"/>
                  <a:gd name="connsiteY3-522" fmla="*/ 3217722 h 3217722"/>
                  <a:gd name="connsiteX4-523" fmla="*/ 965004 w 1577004"/>
                  <a:gd name="connsiteY4-524" fmla="*/ 3217722 h 3217722"/>
                  <a:gd name="connsiteX5-525" fmla="*/ 965004 w 1577004"/>
                  <a:gd name="connsiteY5-526" fmla="*/ 3217722 h 3217722"/>
                  <a:gd name="connsiteX6-527" fmla="*/ 879944 w 1577004"/>
                  <a:gd name="connsiteY6-528" fmla="*/ 1068228 h 3217722"/>
                  <a:gd name="connsiteX7-529" fmla="*/ 251737 w 1577004"/>
                  <a:gd name="connsiteY7-530" fmla="*/ 1396257 h 3217722"/>
                  <a:gd name="connsiteX8-531" fmla="*/ 473561 w 1577004"/>
                  <a:gd name="connsiteY8-532" fmla="*/ 81744 h 3217722"/>
                  <a:gd name="connsiteX0-533" fmla="*/ 473561 w 1577004"/>
                  <a:gd name="connsiteY0-534" fmla="*/ 81744 h 3217722"/>
                  <a:gd name="connsiteX1-535" fmla="*/ 1481311 w 1577004"/>
                  <a:gd name="connsiteY1-536" fmla="*/ 919372 h 3217722"/>
                  <a:gd name="connsiteX2-537" fmla="*/ 1538277 w 1577004"/>
                  <a:gd name="connsiteY2-538" fmla="*/ 960324 h 3217722"/>
                  <a:gd name="connsiteX3-539" fmla="*/ 1577004 w 1577004"/>
                  <a:gd name="connsiteY3-540" fmla="*/ 3217722 h 3217722"/>
                  <a:gd name="connsiteX4-541" fmla="*/ 1577004 w 1577004"/>
                  <a:gd name="connsiteY4-542" fmla="*/ 3217722 h 3217722"/>
                  <a:gd name="connsiteX5-543" fmla="*/ 965004 w 1577004"/>
                  <a:gd name="connsiteY5-544" fmla="*/ 3217722 h 3217722"/>
                  <a:gd name="connsiteX6-545" fmla="*/ 965004 w 1577004"/>
                  <a:gd name="connsiteY6-546" fmla="*/ 3217722 h 3217722"/>
                  <a:gd name="connsiteX7-547" fmla="*/ 879944 w 1577004"/>
                  <a:gd name="connsiteY7-548" fmla="*/ 1068228 h 3217722"/>
                  <a:gd name="connsiteX8-549" fmla="*/ 251737 w 1577004"/>
                  <a:gd name="connsiteY8-550" fmla="*/ 1396257 h 3217722"/>
                  <a:gd name="connsiteX9-551" fmla="*/ 473561 w 1577004"/>
                  <a:gd name="connsiteY9-552" fmla="*/ 81744 h 3217722"/>
                  <a:gd name="connsiteX0-553" fmla="*/ 473561 w 1577004"/>
                  <a:gd name="connsiteY0-554" fmla="*/ 88256 h 3224234"/>
                  <a:gd name="connsiteX1-555" fmla="*/ 1481311 w 1577004"/>
                  <a:gd name="connsiteY1-556" fmla="*/ 904619 h 3224234"/>
                  <a:gd name="connsiteX2-557" fmla="*/ 1538277 w 1577004"/>
                  <a:gd name="connsiteY2-558" fmla="*/ 966836 h 3224234"/>
                  <a:gd name="connsiteX3-559" fmla="*/ 1577004 w 1577004"/>
                  <a:gd name="connsiteY3-560" fmla="*/ 3224234 h 3224234"/>
                  <a:gd name="connsiteX4-561" fmla="*/ 1577004 w 1577004"/>
                  <a:gd name="connsiteY4-562" fmla="*/ 3224234 h 3224234"/>
                  <a:gd name="connsiteX5-563" fmla="*/ 965004 w 1577004"/>
                  <a:gd name="connsiteY5-564" fmla="*/ 3224234 h 3224234"/>
                  <a:gd name="connsiteX6-565" fmla="*/ 965004 w 1577004"/>
                  <a:gd name="connsiteY6-566" fmla="*/ 3224234 h 3224234"/>
                  <a:gd name="connsiteX7-567" fmla="*/ 879944 w 1577004"/>
                  <a:gd name="connsiteY7-568" fmla="*/ 1074740 h 3224234"/>
                  <a:gd name="connsiteX8-569" fmla="*/ 251737 w 1577004"/>
                  <a:gd name="connsiteY8-570" fmla="*/ 1402769 h 3224234"/>
                  <a:gd name="connsiteX9-571" fmla="*/ 473561 w 1577004"/>
                  <a:gd name="connsiteY9-572" fmla="*/ 88256 h 3224234"/>
                  <a:gd name="connsiteX0-573" fmla="*/ 473561 w 1577004"/>
                  <a:gd name="connsiteY0-574" fmla="*/ 88256 h 3224234"/>
                  <a:gd name="connsiteX1-575" fmla="*/ 1481311 w 1577004"/>
                  <a:gd name="connsiteY1-576" fmla="*/ 904619 h 3224234"/>
                  <a:gd name="connsiteX2-577" fmla="*/ 1538277 w 1577004"/>
                  <a:gd name="connsiteY2-578" fmla="*/ 966836 h 3224234"/>
                  <a:gd name="connsiteX3-579" fmla="*/ 1577004 w 1577004"/>
                  <a:gd name="connsiteY3-580" fmla="*/ 3224234 h 3224234"/>
                  <a:gd name="connsiteX4-581" fmla="*/ 1577004 w 1577004"/>
                  <a:gd name="connsiteY4-582" fmla="*/ 3224234 h 3224234"/>
                  <a:gd name="connsiteX5-583" fmla="*/ 965004 w 1577004"/>
                  <a:gd name="connsiteY5-584" fmla="*/ 3224234 h 3224234"/>
                  <a:gd name="connsiteX6-585" fmla="*/ 965004 w 1577004"/>
                  <a:gd name="connsiteY6-586" fmla="*/ 3224234 h 3224234"/>
                  <a:gd name="connsiteX7-587" fmla="*/ 879944 w 1577004"/>
                  <a:gd name="connsiteY7-588" fmla="*/ 1074740 h 3224234"/>
                  <a:gd name="connsiteX8-589" fmla="*/ 251737 w 1577004"/>
                  <a:gd name="connsiteY8-590" fmla="*/ 1402769 h 3224234"/>
                  <a:gd name="connsiteX9-591" fmla="*/ 473561 w 1577004"/>
                  <a:gd name="connsiteY9-592" fmla="*/ 88256 h 3224234"/>
                  <a:gd name="connsiteX0-593" fmla="*/ 473561 w 1577004"/>
                  <a:gd name="connsiteY0-594" fmla="*/ 8062 h 3144040"/>
                  <a:gd name="connsiteX1-595" fmla="*/ 1538277 w 1577004"/>
                  <a:gd name="connsiteY1-596" fmla="*/ 886642 h 3144040"/>
                  <a:gd name="connsiteX2-597" fmla="*/ 1577004 w 1577004"/>
                  <a:gd name="connsiteY2-598" fmla="*/ 3144040 h 3144040"/>
                  <a:gd name="connsiteX3-599" fmla="*/ 1577004 w 1577004"/>
                  <a:gd name="connsiteY3-600" fmla="*/ 3144040 h 3144040"/>
                  <a:gd name="connsiteX4-601" fmla="*/ 965004 w 1577004"/>
                  <a:gd name="connsiteY4-602" fmla="*/ 3144040 h 3144040"/>
                  <a:gd name="connsiteX5-603" fmla="*/ 965004 w 1577004"/>
                  <a:gd name="connsiteY5-604" fmla="*/ 3144040 h 3144040"/>
                  <a:gd name="connsiteX6-605" fmla="*/ 879944 w 1577004"/>
                  <a:gd name="connsiteY6-606" fmla="*/ 994546 h 3144040"/>
                  <a:gd name="connsiteX7-607" fmla="*/ 251737 w 1577004"/>
                  <a:gd name="connsiteY7-608" fmla="*/ 1322575 h 3144040"/>
                  <a:gd name="connsiteX8-609" fmla="*/ 473561 w 1577004"/>
                  <a:gd name="connsiteY8-610" fmla="*/ 8062 h 3144040"/>
                  <a:gd name="connsiteX0-611" fmla="*/ 473561 w 1577004"/>
                  <a:gd name="connsiteY0-612" fmla="*/ 16144 h 3152122"/>
                  <a:gd name="connsiteX1-613" fmla="*/ 1538277 w 1577004"/>
                  <a:gd name="connsiteY1-614" fmla="*/ 894724 h 3152122"/>
                  <a:gd name="connsiteX2-615" fmla="*/ 1577004 w 1577004"/>
                  <a:gd name="connsiteY2-616" fmla="*/ 3152122 h 3152122"/>
                  <a:gd name="connsiteX3-617" fmla="*/ 1577004 w 1577004"/>
                  <a:gd name="connsiteY3-618" fmla="*/ 3152122 h 3152122"/>
                  <a:gd name="connsiteX4-619" fmla="*/ 965004 w 1577004"/>
                  <a:gd name="connsiteY4-620" fmla="*/ 3152122 h 3152122"/>
                  <a:gd name="connsiteX5-621" fmla="*/ 965004 w 1577004"/>
                  <a:gd name="connsiteY5-622" fmla="*/ 3152122 h 3152122"/>
                  <a:gd name="connsiteX6-623" fmla="*/ 879944 w 1577004"/>
                  <a:gd name="connsiteY6-624" fmla="*/ 1002628 h 3152122"/>
                  <a:gd name="connsiteX7-625" fmla="*/ 251737 w 1577004"/>
                  <a:gd name="connsiteY7-626" fmla="*/ 1330657 h 3152122"/>
                  <a:gd name="connsiteX8-627" fmla="*/ 473561 w 1577004"/>
                  <a:gd name="connsiteY8-628" fmla="*/ 16144 h 3152122"/>
                  <a:gd name="connsiteX0-629" fmla="*/ 473561 w 1577004"/>
                  <a:gd name="connsiteY0-630" fmla="*/ 30120 h 3166098"/>
                  <a:gd name="connsiteX1-631" fmla="*/ 1538277 w 1577004"/>
                  <a:gd name="connsiteY1-632" fmla="*/ 908700 h 3166098"/>
                  <a:gd name="connsiteX2-633" fmla="*/ 1577004 w 1577004"/>
                  <a:gd name="connsiteY2-634" fmla="*/ 3166098 h 3166098"/>
                  <a:gd name="connsiteX3-635" fmla="*/ 1577004 w 1577004"/>
                  <a:gd name="connsiteY3-636" fmla="*/ 3166098 h 3166098"/>
                  <a:gd name="connsiteX4-637" fmla="*/ 965004 w 1577004"/>
                  <a:gd name="connsiteY4-638" fmla="*/ 3166098 h 3166098"/>
                  <a:gd name="connsiteX5-639" fmla="*/ 965004 w 1577004"/>
                  <a:gd name="connsiteY5-640" fmla="*/ 3166098 h 3166098"/>
                  <a:gd name="connsiteX6-641" fmla="*/ 879944 w 1577004"/>
                  <a:gd name="connsiteY6-642" fmla="*/ 1016604 h 3166098"/>
                  <a:gd name="connsiteX7-643" fmla="*/ 251737 w 1577004"/>
                  <a:gd name="connsiteY7-644" fmla="*/ 1344633 h 3166098"/>
                  <a:gd name="connsiteX8-645" fmla="*/ 473561 w 1577004"/>
                  <a:gd name="connsiteY8-646" fmla="*/ 30120 h 3166098"/>
                  <a:gd name="connsiteX0-647" fmla="*/ 473561 w 1577004"/>
                  <a:gd name="connsiteY0-648" fmla="*/ 30120 h 3166098"/>
                  <a:gd name="connsiteX1-649" fmla="*/ 1538277 w 1577004"/>
                  <a:gd name="connsiteY1-650" fmla="*/ 908700 h 3166098"/>
                  <a:gd name="connsiteX2-651" fmla="*/ 1577004 w 1577004"/>
                  <a:gd name="connsiteY2-652" fmla="*/ 3166098 h 3166098"/>
                  <a:gd name="connsiteX3-653" fmla="*/ 1577004 w 1577004"/>
                  <a:gd name="connsiteY3-654" fmla="*/ 3166098 h 3166098"/>
                  <a:gd name="connsiteX4-655" fmla="*/ 965004 w 1577004"/>
                  <a:gd name="connsiteY4-656" fmla="*/ 3166098 h 3166098"/>
                  <a:gd name="connsiteX5-657" fmla="*/ 965004 w 1577004"/>
                  <a:gd name="connsiteY5-658" fmla="*/ 3166098 h 3166098"/>
                  <a:gd name="connsiteX6-659" fmla="*/ 879944 w 1577004"/>
                  <a:gd name="connsiteY6-660" fmla="*/ 1016604 h 3166098"/>
                  <a:gd name="connsiteX7-661" fmla="*/ 251737 w 1577004"/>
                  <a:gd name="connsiteY7-662" fmla="*/ 1344633 h 3166098"/>
                  <a:gd name="connsiteX8-663" fmla="*/ 473561 w 1577004"/>
                  <a:gd name="connsiteY8-664" fmla="*/ 30120 h 3166098"/>
                  <a:gd name="connsiteX0-665" fmla="*/ 473561 w 1577004"/>
                  <a:gd name="connsiteY0-666" fmla="*/ 30120 h 3166098"/>
                  <a:gd name="connsiteX1-667" fmla="*/ 1538277 w 1577004"/>
                  <a:gd name="connsiteY1-668" fmla="*/ 908700 h 3166098"/>
                  <a:gd name="connsiteX2-669" fmla="*/ 1577004 w 1577004"/>
                  <a:gd name="connsiteY2-670" fmla="*/ 3166098 h 3166098"/>
                  <a:gd name="connsiteX3-671" fmla="*/ 1577004 w 1577004"/>
                  <a:gd name="connsiteY3-672" fmla="*/ 3166098 h 3166098"/>
                  <a:gd name="connsiteX4-673" fmla="*/ 965004 w 1577004"/>
                  <a:gd name="connsiteY4-674" fmla="*/ 3166098 h 3166098"/>
                  <a:gd name="connsiteX5-675" fmla="*/ 965004 w 1577004"/>
                  <a:gd name="connsiteY5-676" fmla="*/ 3166098 h 3166098"/>
                  <a:gd name="connsiteX6-677" fmla="*/ 879944 w 1577004"/>
                  <a:gd name="connsiteY6-678" fmla="*/ 1016604 h 3166098"/>
                  <a:gd name="connsiteX7-679" fmla="*/ 251737 w 1577004"/>
                  <a:gd name="connsiteY7-680" fmla="*/ 1344633 h 3166098"/>
                  <a:gd name="connsiteX8-681" fmla="*/ 473561 w 1577004"/>
                  <a:gd name="connsiteY8-682" fmla="*/ 30120 h 3166098"/>
                  <a:gd name="connsiteX0-683" fmla="*/ 488521 w 1591964"/>
                  <a:gd name="connsiteY0-684" fmla="*/ 30120 h 3166098"/>
                  <a:gd name="connsiteX1-685" fmla="*/ 1553237 w 1591964"/>
                  <a:gd name="connsiteY1-686" fmla="*/ 908700 h 3166098"/>
                  <a:gd name="connsiteX2-687" fmla="*/ 1591964 w 1591964"/>
                  <a:gd name="connsiteY2-688" fmla="*/ 3166098 h 3166098"/>
                  <a:gd name="connsiteX3-689" fmla="*/ 1591964 w 1591964"/>
                  <a:gd name="connsiteY3-690" fmla="*/ 3166098 h 3166098"/>
                  <a:gd name="connsiteX4-691" fmla="*/ 979964 w 1591964"/>
                  <a:gd name="connsiteY4-692" fmla="*/ 3166098 h 3166098"/>
                  <a:gd name="connsiteX5-693" fmla="*/ 979964 w 1591964"/>
                  <a:gd name="connsiteY5-694" fmla="*/ 3166098 h 3166098"/>
                  <a:gd name="connsiteX6-695" fmla="*/ 894904 w 1591964"/>
                  <a:gd name="connsiteY6-696" fmla="*/ 1016604 h 3166098"/>
                  <a:gd name="connsiteX7-697" fmla="*/ 266697 w 1591964"/>
                  <a:gd name="connsiteY7-698" fmla="*/ 1344633 h 3166098"/>
                  <a:gd name="connsiteX8-699" fmla="*/ 488521 w 1591964"/>
                  <a:gd name="connsiteY8-700" fmla="*/ 30120 h 3166098"/>
                  <a:gd name="connsiteX0-701" fmla="*/ 488521 w 1591964"/>
                  <a:gd name="connsiteY0-702" fmla="*/ 9506 h 3145484"/>
                  <a:gd name="connsiteX1-703" fmla="*/ 1553237 w 1591964"/>
                  <a:gd name="connsiteY1-704" fmla="*/ 888086 h 3145484"/>
                  <a:gd name="connsiteX2-705" fmla="*/ 1591964 w 1591964"/>
                  <a:gd name="connsiteY2-706" fmla="*/ 3145484 h 3145484"/>
                  <a:gd name="connsiteX3-707" fmla="*/ 1591964 w 1591964"/>
                  <a:gd name="connsiteY3-708" fmla="*/ 3145484 h 3145484"/>
                  <a:gd name="connsiteX4-709" fmla="*/ 979964 w 1591964"/>
                  <a:gd name="connsiteY4-710" fmla="*/ 3145484 h 3145484"/>
                  <a:gd name="connsiteX5-711" fmla="*/ 979964 w 1591964"/>
                  <a:gd name="connsiteY5-712" fmla="*/ 3145484 h 3145484"/>
                  <a:gd name="connsiteX6-713" fmla="*/ 894904 w 1591964"/>
                  <a:gd name="connsiteY6-714" fmla="*/ 995990 h 3145484"/>
                  <a:gd name="connsiteX7-715" fmla="*/ 266697 w 1591964"/>
                  <a:gd name="connsiteY7-716" fmla="*/ 1324019 h 3145484"/>
                  <a:gd name="connsiteX8-717" fmla="*/ 488521 w 1591964"/>
                  <a:gd name="connsiteY8-718" fmla="*/ 9506 h 3145484"/>
                  <a:gd name="connsiteX0-719" fmla="*/ 496444 w 1599887"/>
                  <a:gd name="connsiteY0-720" fmla="*/ 9506 h 3145484"/>
                  <a:gd name="connsiteX1-721" fmla="*/ 1561160 w 1599887"/>
                  <a:gd name="connsiteY1-722" fmla="*/ 888086 h 3145484"/>
                  <a:gd name="connsiteX2-723" fmla="*/ 1599887 w 1599887"/>
                  <a:gd name="connsiteY2-724" fmla="*/ 3145484 h 3145484"/>
                  <a:gd name="connsiteX3-725" fmla="*/ 1599887 w 1599887"/>
                  <a:gd name="connsiteY3-726" fmla="*/ 3145484 h 3145484"/>
                  <a:gd name="connsiteX4-727" fmla="*/ 987887 w 1599887"/>
                  <a:gd name="connsiteY4-728" fmla="*/ 3145484 h 3145484"/>
                  <a:gd name="connsiteX5-729" fmla="*/ 987887 w 1599887"/>
                  <a:gd name="connsiteY5-730" fmla="*/ 3145484 h 3145484"/>
                  <a:gd name="connsiteX6-731" fmla="*/ 902827 w 1599887"/>
                  <a:gd name="connsiteY6-732" fmla="*/ 995990 h 3145484"/>
                  <a:gd name="connsiteX7-733" fmla="*/ 274620 w 1599887"/>
                  <a:gd name="connsiteY7-734" fmla="*/ 1324019 h 3145484"/>
                  <a:gd name="connsiteX8-735" fmla="*/ 496444 w 1599887"/>
                  <a:gd name="connsiteY8-736" fmla="*/ 9506 h 3145484"/>
                  <a:gd name="connsiteX0-737" fmla="*/ 503267 w 1597185"/>
                  <a:gd name="connsiteY0-738" fmla="*/ 5188 h 3203079"/>
                  <a:gd name="connsiteX1-739" fmla="*/ 1558458 w 1597185"/>
                  <a:gd name="connsiteY1-740" fmla="*/ 945681 h 3203079"/>
                  <a:gd name="connsiteX2-741" fmla="*/ 1597185 w 1597185"/>
                  <a:gd name="connsiteY2-742" fmla="*/ 3203079 h 3203079"/>
                  <a:gd name="connsiteX3-743" fmla="*/ 1597185 w 1597185"/>
                  <a:gd name="connsiteY3-744" fmla="*/ 3203079 h 3203079"/>
                  <a:gd name="connsiteX4-745" fmla="*/ 985185 w 1597185"/>
                  <a:gd name="connsiteY4-746" fmla="*/ 3203079 h 3203079"/>
                  <a:gd name="connsiteX5-747" fmla="*/ 985185 w 1597185"/>
                  <a:gd name="connsiteY5-748" fmla="*/ 3203079 h 3203079"/>
                  <a:gd name="connsiteX6-749" fmla="*/ 900125 w 1597185"/>
                  <a:gd name="connsiteY6-750" fmla="*/ 1053585 h 3203079"/>
                  <a:gd name="connsiteX7-751" fmla="*/ 271918 w 1597185"/>
                  <a:gd name="connsiteY7-752" fmla="*/ 1381614 h 3203079"/>
                  <a:gd name="connsiteX8-753" fmla="*/ 503267 w 1597185"/>
                  <a:gd name="connsiteY8-754" fmla="*/ 5188 h 3203079"/>
                  <a:gd name="connsiteX0-755" fmla="*/ 503267 w 1597185"/>
                  <a:gd name="connsiteY0-756" fmla="*/ 5413 h 3203304"/>
                  <a:gd name="connsiteX1-757" fmla="*/ 1558458 w 1597185"/>
                  <a:gd name="connsiteY1-758" fmla="*/ 945906 h 3203304"/>
                  <a:gd name="connsiteX2-759" fmla="*/ 1597185 w 1597185"/>
                  <a:gd name="connsiteY2-760" fmla="*/ 3203304 h 3203304"/>
                  <a:gd name="connsiteX3-761" fmla="*/ 1597185 w 1597185"/>
                  <a:gd name="connsiteY3-762" fmla="*/ 3203304 h 3203304"/>
                  <a:gd name="connsiteX4-763" fmla="*/ 985185 w 1597185"/>
                  <a:gd name="connsiteY4-764" fmla="*/ 3203304 h 3203304"/>
                  <a:gd name="connsiteX5-765" fmla="*/ 985185 w 1597185"/>
                  <a:gd name="connsiteY5-766" fmla="*/ 3203304 h 3203304"/>
                  <a:gd name="connsiteX6-767" fmla="*/ 900125 w 1597185"/>
                  <a:gd name="connsiteY6-768" fmla="*/ 1053810 h 3203304"/>
                  <a:gd name="connsiteX7-769" fmla="*/ 271918 w 1597185"/>
                  <a:gd name="connsiteY7-770" fmla="*/ 1381839 h 3203304"/>
                  <a:gd name="connsiteX8-771" fmla="*/ 503267 w 1597185"/>
                  <a:gd name="connsiteY8-772" fmla="*/ 5413 h 3203304"/>
                  <a:gd name="connsiteX0-773" fmla="*/ 644333 w 1552513"/>
                  <a:gd name="connsiteY0-774" fmla="*/ 4742 h 3216920"/>
                  <a:gd name="connsiteX1-775" fmla="*/ 1513786 w 1552513"/>
                  <a:gd name="connsiteY1-776" fmla="*/ 959522 h 3216920"/>
                  <a:gd name="connsiteX2-777" fmla="*/ 1552513 w 1552513"/>
                  <a:gd name="connsiteY2-778" fmla="*/ 3216920 h 3216920"/>
                  <a:gd name="connsiteX3-779" fmla="*/ 1552513 w 1552513"/>
                  <a:gd name="connsiteY3-780" fmla="*/ 3216920 h 3216920"/>
                  <a:gd name="connsiteX4-781" fmla="*/ 940513 w 1552513"/>
                  <a:gd name="connsiteY4-782" fmla="*/ 3216920 h 3216920"/>
                  <a:gd name="connsiteX5-783" fmla="*/ 940513 w 1552513"/>
                  <a:gd name="connsiteY5-784" fmla="*/ 3216920 h 3216920"/>
                  <a:gd name="connsiteX6-785" fmla="*/ 855453 w 1552513"/>
                  <a:gd name="connsiteY6-786" fmla="*/ 1067426 h 3216920"/>
                  <a:gd name="connsiteX7-787" fmla="*/ 227246 w 1552513"/>
                  <a:gd name="connsiteY7-788" fmla="*/ 1395455 h 3216920"/>
                  <a:gd name="connsiteX8-789" fmla="*/ 644333 w 1552513"/>
                  <a:gd name="connsiteY8-790" fmla="*/ 4742 h 3216920"/>
                  <a:gd name="connsiteX0-791" fmla="*/ 693588 w 1601768"/>
                  <a:gd name="connsiteY0-792" fmla="*/ 4742 h 3216920"/>
                  <a:gd name="connsiteX1-793" fmla="*/ 1563041 w 1601768"/>
                  <a:gd name="connsiteY1-794" fmla="*/ 959522 h 3216920"/>
                  <a:gd name="connsiteX2-795" fmla="*/ 1601768 w 1601768"/>
                  <a:gd name="connsiteY2-796" fmla="*/ 3216920 h 3216920"/>
                  <a:gd name="connsiteX3-797" fmla="*/ 1601768 w 1601768"/>
                  <a:gd name="connsiteY3-798" fmla="*/ 3216920 h 3216920"/>
                  <a:gd name="connsiteX4-799" fmla="*/ 989768 w 1601768"/>
                  <a:gd name="connsiteY4-800" fmla="*/ 3216920 h 3216920"/>
                  <a:gd name="connsiteX5-801" fmla="*/ 989768 w 1601768"/>
                  <a:gd name="connsiteY5-802" fmla="*/ 3216920 h 3216920"/>
                  <a:gd name="connsiteX6-803" fmla="*/ 904708 w 1601768"/>
                  <a:gd name="connsiteY6-804" fmla="*/ 1067426 h 3216920"/>
                  <a:gd name="connsiteX7-805" fmla="*/ 276501 w 1601768"/>
                  <a:gd name="connsiteY7-806" fmla="*/ 1395455 h 3216920"/>
                  <a:gd name="connsiteX8-807" fmla="*/ 693588 w 1601768"/>
                  <a:gd name="connsiteY8-808" fmla="*/ 4742 h 3216920"/>
                  <a:gd name="connsiteX0-809" fmla="*/ 693588 w 1601768"/>
                  <a:gd name="connsiteY0-810" fmla="*/ 80 h 3212258"/>
                  <a:gd name="connsiteX1-811" fmla="*/ 1563041 w 1601768"/>
                  <a:gd name="connsiteY1-812" fmla="*/ 954860 h 3212258"/>
                  <a:gd name="connsiteX2-813" fmla="*/ 1601768 w 1601768"/>
                  <a:gd name="connsiteY2-814" fmla="*/ 3212258 h 3212258"/>
                  <a:gd name="connsiteX3-815" fmla="*/ 1601768 w 1601768"/>
                  <a:gd name="connsiteY3-816" fmla="*/ 3212258 h 3212258"/>
                  <a:gd name="connsiteX4-817" fmla="*/ 989768 w 1601768"/>
                  <a:gd name="connsiteY4-818" fmla="*/ 3212258 h 3212258"/>
                  <a:gd name="connsiteX5-819" fmla="*/ 989768 w 1601768"/>
                  <a:gd name="connsiteY5-820" fmla="*/ 3212258 h 3212258"/>
                  <a:gd name="connsiteX6-821" fmla="*/ 904708 w 1601768"/>
                  <a:gd name="connsiteY6-822" fmla="*/ 1062764 h 3212258"/>
                  <a:gd name="connsiteX7-823" fmla="*/ 276501 w 1601768"/>
                  <a:gd name="connsiteY7-824" fmla="*/ 1390793 h 3212258"/>
                  <a:gd name="connsiteX8-825" fmla="*/ 693588 w 1601768"/>
                  <a:gd name="connsiteY8-826" fmla="*/ 80 h 3212258"/>
                  <a:gd name="connsiteX0-827" fmla="*/ 693588 w 1601768"/>
                  <a:gd name="connsiteY0-828" fmla="*/ 80 h 3212258"/>
                  <a:gd name="connsiteX1-829" fmla="*/ 1563041 w 1601768"/>
                  <a:gd name="connsiteY1-830" fmla="*/ 954860 h 3212258"/>
                  <a:gd name="connsiteX2-831" fmla="*/ 1601768 w 1601768"/>
                  <a:gd name="connsiteY2-832" fmla="*/ 3212258 h 3212258"/>
                  <a:gd name="connsiteX3-833" fmla="*/ 1601768 w 1601768"/>
                  <a:gd name="connsiteY3-834" fmla="*/ 3212258 h 3212258"/>
                  <a:gd name="connsiteX4-835" fmla="*/ 989768 w 1601768"/>
                  <a:gd name="connsiteY4-836" fmla="*/ 3212258 h 3212258"/>
                  <a:gd name="connsiteX5-837" fmla="*/ 989768 w 1601768"/>
                  <a:gd name="connsiteY5-838" fmla="*/ 3212258 h 3212258"/>
                  <a:gd name="connsiteX6-839" fmla="*/ 904708 w 1601768"/>
                  <a:gd name="connsiteY6-840" fmla="*/ 1062764 h 3212258"/>
                  <a:gd name="connsiteX7-841" fmla="*/ 276501 w 1601768"/>
                  <a:gd name="connsiteY7-842" fmla="*/ 1390793 h 3212258"/>
                  <a:gd name="connsiteX8-843" fmla="*/ 693588 w 1601768"/>
                  <a:gd name="connsiteY8-844" fmla="*/ 80 h 3212258"/>
                  <a:gd name="connsiteX0-845" fmla="*/ 693588 w 1601768"/>
                  <a:gd name="connsiteY0-846" fmla="*/ 80 h 3212258"/>
                  <a:gd name="connsiteX1-847" fmla="*/ 1563041 w 1601768"/>
                  <a:gd name="connsiteY1-848" fmla="*/ 954860 h 3212258"/>
                  <a:gd name="connsiteX2-849" fmla="*/ 1601768 w 1601768"/>
                  <a:gd name="connsiteY2-850" fmla="*/ 3212258 h 3212258"/>
                  <a:gd name="connsiteX3-851" fmla="*/ 1601768 w 1601768"/>
                  <a:gd name="connsiteY3-852" fmla="*/ 3212258 h 3212258"/>
                  <a:gd name="connsiteX4-853" fmla="*/ 989768 w 1601768"/>
                  <a:gd name="connsiteY4-854" fmla="*/ 3212258 h 3212258"/>
                  <a:gd name="connsiteX5-855" fmla="*/ 989768 w 1601768"/>
                  <a:gd name="connsiteY5-856" fmla="*/ 3212258 h 3212258"/>
                  <a:gd name="connsiteX6-857" fmla="*/ 904708 w 1601768"/>
                  <a:gd name="connsiteY6-858" fmla="*/ 1062764 h 3212258"/>
                  <a:gd name="connsiteX7-859" fmla="*/ 276501 w 1601768"/>
                  <a:gd name="connsiteY7-860" fmla="*/ 1390793 h 3212258"/>
                  <a:gd name="connsiteX8-861" fmla="*/ 693588 w 1601768"/>
                  <a:gd name="connsiteY8-862" fmla="*/ 80 h 3212258"/>
                  <a:gd name="connsiteX0-863" fmla="*/ 693588 w 1601768"/>
                  <a:gd name="connsiteY0-864" fmla="*/ 80 h 3212258"/>
                  <a:gd name="connsiteX1-865" fmla="*/ 1563041 w 1601768"/>
                  <a:gd name="connsiteY1-866" fmla="*/ 954860 h 3212258"/>
                  <a:gd name="connsiteX2-867" fmla="*/ 1601768 w 1601768"/>
                  <a:gd name="connsiteY2-868" fmla="*/ 3212258 h 3212258"/>
                  <a:gd name="connsiteX3-869" fmla="*/ 1601768 w 1601768"/>
                  <a:gd name="connsiteY3-870" fmla="*/ 3212258 h 3212258"/>
                  <a:gd name="connsiteX4-871" fmla="*/ 989768 w 1601768"/>
                  <a:gd name="connsiteY4-872" fmla="*/ 3212258 h 3212258"/>
                  <a:gd name="connsiteX5-873" fmla="*/ 989768 w 1601768"/>
                  <a:gd name="connsiteY5-874" fmla="*/ 3212258 h 3212258"/>
                  <a:gd name="connsiteX6-875" fmla="*/ 904708 w 1601768"/>
                  <a:gd name="connsiteY6-876" fmla="*/ 1062764 h 3212258"/>
                  <a:gd name="connsiteX7-877" fmla="*/ 276501 w 1601768"/>
                  <a:gd name="connsiteY7-878" fmla="*/ 1390793 h 3212258"/>
                  <a:gd name="connsiteX8-879" fmla="*/ 693588 w 1601768"/>
                  <a:gd name="connsiteY8-880" fmla="*/ 80 h 3212258"/>
                  <a:gd name="connsiteX0-881" fmla="*/ 693588 w 1601768"/>
                  <a:gd name="connsiteY0-882" fmla="*/ 80 h 3212258"/>
                  <a:gd name="connsiteX1-883" fmla="*/ 1563041 w 1601768"/>
                  <a:gd name="connsiteY1-884" fmla="*/ 954860 h 3212258"/>
                  <a:gd name="connsiteX2-885" fmla="*/ 1601768 w 1601768"/>
                  <a:gd name="connsiteY2-886" fmla="*/ 3212258 h 3212258"/>
                  <a:gd name="connsiteX3-887" fmla="*/ 1601768 w 1601768"/>
                  <a:gd name="connsiteY3-888" fmla="*/ 3212258 h 3212258"/>
                  <a:gd name="connsiteX4-889" fmla="*/ 989768 w 1601768"/>
                  <a:gd name="connsiteY4-890" fmla="*/ 3212258 h 3212258"/>
                  <a:gd name="connsiteX5-891" fmla="*/ 989768 w 1601768"/>
                  <a:gd name="connsiteY5-892" fmla="*/ 3212258 h 3212258"/>
                  <a:gd name="connsiteX6-893" fmla="*/ 904708 w 1601768"/>
                  <a:gd name="connsiteY6-894" fmla="*/ 1062764 h 3212258"/>
                  <a:gd name="connsiteX7-895" fmla="*/ 276501 w 1601768"/>
                  <a:gd name="connsiteY7-896" fmla="*/ 1390793 h 3212258"/>
                  <a:gd name="connsiteX8-897" fmla="*/ 693588 w 1601768"/>
                  <a:gd name="connsiteY8-898" fmla="*/ 80 h 3212258"/>
                  <a:gd name="connsiteX0-899" fmla="*/ 693588 w 1601768"/>
                  <a:gd name="connsiteY0-900" fmla="*/ 119 h 3212297"/>
                  <a:gd name="connsiteX1-901" fmla="*/ 1563041 w 1601768"/>
                  <a:gd name="connsiteY1-902" fmla="*/ 954899 h 3212297"/>
                  <a:gd name="connsiteX2-903" fmla="*/ 1601768 w 1601768"/>
                  <a:gd name="connsiteY2-904" fmla="*/ 3212297 h 3212297"/>
                  <a:gd name="connsiteX3-905" fmla="*/ 1601768 w 1601768"/>
                  <a:gd name="connsiteY3-906" fmla="*/ 3212297 h 3212297"/>
                  <a:gd name="connsiteX4-907" fmla="*/ 989768 w 1601768"/>
                  <a:gd name="connsiteY4-908" fmla="*/ 3212297 h 3212297"/>
                  <a:gd name="connsiteX5-909" fmla="*/ 989768 w 1601768"/>
                  <a:gd name="connsiteY5-910" fmla="*/ 3212297 h 3212297"/>
                  <a:gd name="connsiteX6-911" fmla="*/ 904708 w 1601768"/>
                  <a:gd name="connsiteY6-912" fmla="*/ 1062803 h 3212297"/>
                  <a:gd name="connsiteX7-913" fmla="*/ 276501 w 1601768"/>
                  <a:gd name="connsiteY7-914" fmla="*/ 1390832 h 3212297"/>
                  <a:gd name="connsiteX8-915" fmla="*/ 693588 w 1601768"/>
                  <a:gd name="connsiteY8-916" fmla="*/ 119 h 3212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025"/>
              </a:p>
            </p:txBody>
          </p:sp>
        </p:grpSp>
        <p:sp>
          <p:nvSpPr>
            <p:cNvPr id="15" name="Frame 1"/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/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2082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686800" cy="19812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  <a:t>MANAJEMEN dan </a:t>
            </a:r>
            <a:r>
              <a:rPr lang="en-US" sz="2800" dirty="0" err="1">
                <a:solidFill>
                  <a:srgbClr val="7030A0"/>
                </a:solidFill>
                <a:latin typeface="Algerian" panose="04020705040A02060702" pitchFamily="82" charset="0"/>
              </a:rPr>
              <a:t>kepemimpinan</a:t>
            </a:r>
            <a: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b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Algerian" panose="04020705040A02060702" pitchFamily="82" charset="0"/>
              </a:rPr>
              <a:t>dalam</a:t>
            </a:r>
            <a: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  <a:t> PELAYANAN KEBIDANAN </a:t>
            </a:r>
            <a:b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  <a:t>(sbwp0605)</a:t>
            </a:r>
            <a:b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  <a:t>2 SKS </a:t>
            </a:r>
            <a:b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endParaRPr lang="id-ID" sz="28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733800"/>
            <a:ext cx="7406640" cy="1752600"/>
          </a:xfrm>
        </p:spPr>
        <p:txBody>
          <a:bodyPr/>
          <a:lstStyle/>
          <a:p>
            <a:pPr algn="ctr"/>
            <a:r>
              <a:rPr lang="id-ID" dirty="0"/>
              <a:t>ASMAH SUKARTA</a:t>
            </a:r>
          </a:p>
        </p:txBody>
      </p:sp>
      <p:pic>
        <p:nvPicPr>
          <p:cNvPr id="4" name="Picture 3" descr="C:\Users\Nash\AppData\Local\Microsoft\Windows\INetCache\Content.MSO\29167BFE.tmp">
            <a:extLst>
              <a:ext uri="{FF2B5EF4-FFF2-40B4-BE49-F238E27FC236}">
                <a16:creationId xmlns:a16="http://schemas.microsoft.com/office/drawing/2014/main" id="{38D6D787-0FA0-489E-9CD0-DB17AEAAEA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33400"/>
            <a:ext cx="178593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ropped-Icon-ITKeS-muh-sidrap__1_-removebg-preview">
            <a:extLst>
              <a:ext uri="{FF2B5EF4-FFF2-40B4-BE49-F238E27FC236}">
                <a16:creationId xmlns:a16="http://schemas.microsoft.com/office/drawing/2014/main" id="{8824D4F9-09C6-4B80-82C1-41ABF9A2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07376"/>
            <a:ext cx="2209800" cy="2328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D12F-A3C3-4CF9-9CF2-FE36DA2D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Diskripsi</a:t>
            </a:r>
            <a:r>
              <a:rPr lang="en-US" dirty="0"/>
              <a:t> </a:t>
            </a:r>
            <a:r>
              <a:rPr lang="en-US" dirty="0" err="1"/>
              <a:t>mk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3B82-C59D-4E82-B1CF-156C79D92F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CD4F2163-2799-418F-9F81-F31E294A425D}"/>
              </a:ext>
            </a:extLst>
          </p:cNvPr>
          <p:cNvSpPr/>
          <p:nvPr/>
        </p:nvSpPr>
        <p:spPr>
          <a:xfrm rot="10800000" flipV="1">
            <a:off x="685798" y="2438400"/>
            <a:ext cx="7796029" cy="274319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MK </a:t>
            </a:r>
            <a:r>
              <a:rPr lang="en-US" dirty="0" err="1">
                <a:solidFill>
                  <a:srgbClr val="002060"/>
                </a:solidFill>
              </a:rPr>
              <a:t>ini</a:t>
            </a:r>
            <a:r>
              <a:rPr lang="en-US" dirty="0">
                <a:solidFill>
                  <a:srgbClr val="002060"/>
                </a:solidFill>
              </a:rPr>
              <a:t> MEMBAHAS TENTANG MANAJEMEN &amp; KEPEMIMPINAN DALAM PELAYANAN KEBIDANAN ,MELIPUTI: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KONSEP PELAYANAN KEBIDANAN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ADVOKASI DAN NEGOSIASI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MANAJEMEN PELAYANAN </a:t>
            </a:r>
          </a:p>
        </p:txBody>
      </p:sp>
    </p:spTree>
    <p:extLst>
      <p:ext uri="{BB962C8B-B14F-4D97-AF65-F5344CB8AC3E}">
        <p14:creationId xmlns:p14="http://schemas.microsoft.com/office/powerpoint/2010/main" val="11818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E465-4CAA-418A-A2D3-DEBA1E16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MK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A3B5-18B0-4314-A5AD-E75AB4A047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5784F40-2F31-4C93-8244-EC529454EA28}"/>
              </a:ext>
            </a:extLst>
          </p:cNvPr>
          <p:cNvSpPr/>
          <p:nvPr/>
        </p:nvSpPr>
        <p:spPr>
          <a:xfrm rot="10800000" flipV="1">
            <a:off x="514351" y="2063396"/>
            <a:ext cx="6651138" cy="2617879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SETELAH PERKULIAHAN SELESAI MAHASISWA MAMPU: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MENJELASKAN KONSEP PELAYANAN KEBIDANAN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MENJELASKAN ADVOKASI DAN NEGOSIASI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MENEJLASKAN MANAJEMEN PELAYANAN</a:t>
            </a:r>
          </a:p>
        </p:txBody>
      </p:sp>
    </p:spTree>
    <p:extLst>
      <p:ext uri="{BB962C8B-B14F-4D97-AF65-F5344CB8AC3E}">
        <p14:creationId xmlns:p14="http://schemas.microsoft.com/office/powerpoint/2010/main" val="20532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8987-B6D5-445C-9333-744F4115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2" y="228600"/>
            <a:ext cx="7797662" cy="685799"/>
          </a:xfrm>
        </p:spPr>
        <p:txBody>
          <a:bodyPr/>
          <a:lstStyle/>
          <a:p>
            <a:pPr algn="ctr"/>
            <a:r>
              <a:rPr lang="en-US" dirty="0"/>
              <a:t>APLIKASI SIAKAD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CC2C01-0475-4357-988F-27D9B37AA8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7949" b="13235"/>
          <a:stretch/>
        </p:blipFill>
        <p:spPr bwMode="auto">
          <a:xfrm>
            <a:off x="-55473" y="1021080"/>
            <a:ext cx="919947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1947C67-B1CB-46DD-9C1A-EEA172416C06}"/>
              </a:ext>
            </a:extLst>
          </p:cNvPr>
          <p:cNvSpPr/>
          <p:nvPr/>
        </p:nvSpPr>
        <p:spPr>
          <a:xfrm rot="12327801" flipV="1">
            <a:off x="1263092" y="4690001"/>
            <a:ext cx="291695" cy="98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8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F67A-5B10-4ABF-A29F-44B3F3FC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0"/>
            <a:ext cx="7797662" cy="838200"/>
          </a:xfrm>
        </p:spPr>
        <p:txBody>
          <a:bodyPr/>
          <a:lstStyle/>
          <a:p>
            <a:r>
              <a:rPr lang="en-US" dirty="0"/>
              <a:t>KETERANGAN PRESENSI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53496B-E0F5-4625-95F4-7FB33D00538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3817994"/>
              </p:ext>
            </p:extLst>
          </p:nvPr>
        </p:nvGraphicFramePr>
        <p:xfrm>
          <a:off x="515800" y="865168"/>
          <a:ext cx="7796213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20F5A1A-D558-42DC-AE5C-69A258A87EA5}"/>
              </a:ext>
            </a:extLst>
          </p:cNvPr>
          <p:cNvGrpSpPr/>
          <p:nvPr/>
        </p:nvGrpSpPr>
        <p:grpSpPr>
          <a:xfrm>
            <a:off x="2667000" y="4782466"/>
            <a:ext cx="6626781" cy="993457"/>
            <a:chOff x="1169431" y="2318067"/>
            <a:chExt cx="6626781" cy="9934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692AF43-EA1D-4C05-9900-372CB73F4127}"/>
                </a:ext>
              </a:extLst>
            </p:cNvPr>
            <p:cNvSpPr/>
            <p:nvPr/>
          </p:nvSpPr>
          <p:spPr>
            <a:xfrm>
              <a:off x="1169431" y="2318067"/>
              <a:ext cx="6626781" cy="99345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9910433"/>
                <a:satOff val="3534"/>
                <a:lumOff val="-9020"/>
                <a:alphaOff val="0"/>
              </a:schemeClr>
            </a:fillRef>
            <a:effectRef idx="2">
              <a:schemeClr val="accent5">
                <a:hueOff val="9910433"/>
                <a:satOff val="3534"/>
                <a:lumOff val="-90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A967AAA1-9F69-4262-A335-CAED4CEB1237}"/>
                </a:ext>
              </a:extLst>
            </p:cNvPr>
            <p:cNvSpPr txBox="1"/>
            <p:nvPr/>
          </p:nvSpPr>
          <p:spPr>
            <a:xfrm>
              <a:off x="1198528" y="2347164"/>
              <a:ext cx="5338123" cy="9352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dirty="0"/>
                <a:t>SAKIT</a:t>
              </a:r>
              <a:endParaRPr lang="en-US" sz="4300" kern="12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7D165C-5822-4DE5-A0AE-F0F09CC07075}"/>
              </a:ext>
            </a:extLst>
          </p:cNvPr>
          <p:cNvSpPr/>
          <p:nvPr/>
        </p:nvSpPr>
        <p:spPr>
          <a:xfrm>
            <a:off x="4191000" y="5925107"/>
            <a:ext cx="6626781" cy="993457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955217"/>
              <a:satOff val="1767"/>
              <a:lumOff val="-4510"/>
              <a:alphaOff val="0"/>
            </a:schemeClr>
          </a:fillRef>
          <a:effectRef idx="2">
            <a:schemeClr val="accent5">
              <a:hueOff val="4955217"/>
              <a:satOff val="1767"/>
              <a:lumOff val="-451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TANPA KETERANGAN</a:t>
            </a:r>
          </a:p>
        </p:txBody>
      </p:sp>
    </p:spTree>
    <p:extLst>
      <p:ext uri="{BB962C8B-B14F-4D97-AF65-F5344CB8AC3E}">
        <p14:creationId xmlns:p14="http://schemas.microsoft.com/office/powerpoint/2010/main" val="282957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67601" cy="1320800"/>
          </a:xfrm>
        </p:spPr>
        <p:txBody>
          <a:bodyPr/>
          <a:lstStyle/>
          <a:p>
            <a:pPr algn="ctr"/>
            <a:r>
              <a:rPr lang="en-US" dirty="0"/>
              <a:t>JUMLAH PERTEMUAN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4120A4-073F-4A0B-A3D0-CB00F0ACA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85869"/>
              </p:ext>
            </p:extLst>
          </p:nvPr>
        </p:nvGraphicFramePr>
        <p:xfrm>
          <a:off x="863600" y="1930400"/>
          <a:ext cx="6346825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Pokok Bahasan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837766"/>
            <a:ext cx="7797662" cy="3536819"/>
          </a:xfrm>
        </p:spPr>
        <p:txBody>
          <a:bodyPr>
            <a:normAutofit fontScale="92500"/>
          </a:bodyPr>
          <a:lstStyle/>
          <a:p>
            <a:pPr marL="539496" indent="-457200" algn="just">
              <a:buAutoNum type="arabicPeriod"/>
            </a:pP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Isu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isu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pelayanan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kebidanan</a:t>
            </a:r>
            <a:endParaRPr lang="en-US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539496" indent="-457200" algn="just">
              <a:buAutoNum type="arabicPeriod"/>
            </a:pP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Sejarah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pelayanan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kebidanan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dan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situasi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perempuan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pada multi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periode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di Indonesia</a:t>
            </a:r>
          </a:p>
          <a:p>
            <a:pPr marL="539496" indent="-457200" algn="just">
              <a:buAutoNum type="arabicPeriod"/>
            </a:pP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Kebijakan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global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tentang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pelayanan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kebidanan</a:t>
            </a:r>
            <a:endParaRPr lang="en-US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539496" indent="-457200" algn="just">
              <a:buAutoNum type="arabicPeriod"/>
            </a:pP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Kepemimpinan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dalam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setting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pelayanan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kebidanan</a:t>
            </a:r>
            <a:endParaRPr lang="en-US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539496" indent="-457200" algn="just">
              <a:buAutoNum type="arabicPeriod"/>
            </a:pP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sosekopol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yang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mempengaruhi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kebijakan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pelayanan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dalam</a:t>
            </a:r>
            <a:r>
              <a:rPr lang="en-US" dirty="0">
                <a:solidFill>
                  <a:srgbClr val="7030A0"/>
                </a:solidFill>
                <a:latin typeface="Bookman Old Style" panose="02050604050505020204" pitchFamily="18" charset="0"/>
              </a:rPr>
              <a:t> model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asuhan</a:t>
            </a:r>
            <a:endParaRPr lang="en-US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539496" indent="-457200" algn="just">
              <a:buAutoNum type="arabicPeriod"/>
            </a:pPr>
            <a:endParaRPr lang="en-US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6C98-486D-4917-851D-039C50B4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B4F2-5A77-4C09-9237-4B644DFD25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2057400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6. </a:t>
            </a:r>
            <a:r>
              <a:rPr lang="en-US" b="1" dirty="0" err="1">
                <a:solidFill>
                  <a:srgbClr val="002060"/>
                </a:solidFill>
              </a:rPr>
              <a:t>Regulasi</a:t>
            </a:r>
            <a:r>
              <a:rPr lang="en-US" b="1" dirty="0">
                <a:solidFill>
                  <a:srgbClr val="002060"/>
                </a:solidFill>
              </a:rPr>
              <a:t> dan </a:t>
            </a:r>
            <a:r>
              <a:rPr lang="en-US" b="1" dirty="0" err="1">
                <a:solidFill>
                  <a:srgbClr val="002060"/>
                </a:solidFill>
              </a:rPr>
              <a:t>peraturan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dalam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pelayanan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kebidanan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/>
              <a:t>7.Tanggung </a:t>
            </a:r>
            <a:r>
              <a:rPr lang="en-US" dirty="0" err="1"/>
              <a:t>jawab</a:t>
            </a:r>
            <a:r>
              <a:rPr lang="en-US" dirty="0"/>
              <a:t> &amp; </a:t>
            </a: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>
                <a:solidFill>
                  <a:srgbClr val="002060"/>
                </a:solidFill>
              </a:rPr>
              <a:t>Etika professional, </a:t>
            </a:r>
            <a:r>
              <a:rPr lang="en-US" dirty="0" err="1">
                <a:solidFill>
                  <a:srgbClr val="002060"/>
                </a:solidFill>
              </a:rPr>
              <a:t>nilai</a:t>
            </a:r>
            <a:r>
              <a:rPr lang="en-US" dirty="0">
                <a:solidFill>
                  <a:srgbClr val="002060"/>
                </a:solidFill>
              </a:rPr>
              <a:t> dan </a:t>
            </a:r>
            <a:r>
              <a:rPr lang="en-US" dirty="0" err="1">
                <a:solidFill>
                  <a:srgbClr val="002060"/>
                </a:solidFill>
              </a:rPr>
              <a:t>dukungan</a:t>
            </a:r>
            <a:r>
              <a:rPr lang="en-US" dirty="0">
                <a:solidFill>
                  <a:srgbClr val="002060"/>
                </a:solidFill>
              </a:rPr>
              <a:t> ham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9. </a:t>
            </a:r>
            <a:r>
              <a:rPr lang="en-US" dirty="0" err="1">
                <a:solidFill>
                  <a:srgbClr val="002060"/>
                </a:solidFill>
              </a:rPr>
              <a:t>Kerahasiaan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klien</a:t>
            </a:r>
            <a:endParaRPr lang="en-US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</a:rPr>
              <a:t>10.Informed choice &amp; informed consent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11.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professional </a:t>
            </a:r>
          </a:p>
        </p:txBody>
      </p:sp>
    </p:spTree>
    <p:extLst>
      <p:ext uri="{BB962C8B-B14F-4D97-AF65-F5344CB8AC3E}">
        <p14:creationId xmlns:p14="http://schemas.microsoft.com/office/powerpoint/2010/main" val="36160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373D-7E6C-4AF1-8838-72601036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7907BA-8FAF-458B-A4E7-9CC5488A68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591430"/>
              </p:ext>
            </p:extLst>
          </p:nvPr>
        </p:nvGraphicFramePr>
        <p:xfrm>
          <a:off x="514350" y="2063750"/>
          <a:ext cx="779621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0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7FB36B-D7C3-4EB3-B8E3-015E893E42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5403057"/>
              </p:ext>
            </p:extLst>
          </p:nvPr>
        </p:nvGraphicFramePr>
        <p:xfrm>
          <a:off x="533400" y="228600"/>
          <a:ext cx="8401050" cy="514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5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9B6-EC38-47F6-9441-2853BDC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1C3F94-D19E-453F-A330-2AFCCA9FF3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4232122"/>
              </p:ext>
            </p:extLst>
          </p:nvPr>
        </p:nvGraphicFramePr>
        <p:xfrm>
          <a:off x="514350" y="2063750"/>
          <a:ext cx="779621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03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BAD4-EFE4-489A-A825-0D28666F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4691C-5EEA-49A1-B30C-D2AFAD9A3D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Qs Al </a:t>
            </a:r>
            <a:r>
              <a:rPr lang="en-US" dirty="0" err="1"/>
              <a:t>Mujadalah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11:</a:t>
            </a:r>
          </a:p>
          <a:p>
            <a:pPr fontAlgn="base"/>
            <a:r>
              <a:rPr lang="ar-AE" dirty="0"/>
              <a:t>ي</a:t>
            </a:r>
            <a:r>
              <a:rPr lang="ar-AE" sz="2800" dirty="0"/>
              <a:t>َرْفَعِ اللهُ الَّذِينَ ءَامَنُوا مِنكُمْ وَالَّذِينَ أُوتُوا الْعِلْمَ دَرَجَاتٍ وَاللهُ بِمَا تَعْمَلُونَ خَبِيرُُ</a:t>
            </a:r>
          </a:p>
          <a:p>
            <a:pPr marL="0" indent="0" fontAlgn="base">
              <a:buNone/>
            </a:pPr>
            <a:r>
              <a:rPr lang="en-US" dirty="0" err="1"/>
              <a:t>Artinya</a:t>
            </a:r>
            <a:r>
              <a:rPr lang="en-US" dirty="0"/>
              <a:t> :</a:t>
            </a:r>
          </a:p>
          <a:p>
            <a:pPr fontAlgn="base"/>
            <a:r>
              <a:rPr lang="en-US" dirty="0"/>
              <a:t>Allah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meninggikan</a:t>
            </a:r>
            <a:r>
              <a:rPr lang="en-US" dirty="0"/>
              <a:t> orang-orang yang </a:t>
            </a:r>
            <a:r>
              <a:rPr lang="en-US" dirty="0" err="1"/>
              <a:t>beriman</a:t>
            </a:r>
            <a:r>
              <a:rPr lang="en-US" dirty="0"/>
              <a:t> di </a:t>
            </a:r>
            <a:r>
              <a:rPr lang="en-US" dirty="0" err="1"/>
              <a:t>antaramu</a:t>
            </a:r>
            <a:r>
              <a:rPr lang="en-US" dirty="0"/>
              <a:t> dan orang-orang yang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(Q.s. al-</a:t>
            </a:r>
            <a:r>
              <a:rPr lang="en-US" dirty="0" err="1"/>
              <a:t>Mujadalah</a:t>
            </a:r>
            <a:r>
              <a:rPr lang="en-US" dirty="0"/>
              <a:t> : 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3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74D5-59B1-4F78-A249-0D1DA29C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495CD5-FB4B-41E6-B132-A19295738A0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8627863"/>
              </p:ext>
            </p:extLst>
          </p:nvPr>
        </p:nvGraphicFramePr>
        <p:xfrm>
          <a:off x="514350" y="2063750"/>
          <a:ext cx="779621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3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A293-2FFF-4872-A79C-E8715E86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7F97B9-4651-4900-A6C2-246597BF606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9210155"/>
              </p:ext>
            </p:extLst>
          </p:nvPr>
        </p:nvGraphicFramePr>
        <p:xfrm>
          <a:off x="514350" y="2063750"/>
          <a:ext cx="779621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4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Kontrak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" y="1676401"/>
            <a:ext cx="7940040" cy="281940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endParaRPr lang="id-ID" dirty="0"/>
          </a:p>
          <a:p>
            <a:pPr marL="596646" indent="-514350">
              <a:buAutoNum type="arabicPeriod"/>
            </a:pPr>
            <a:r>
              <a:rPr lang="id-ID" dirty="0"/>
              <a:t>TUGAS 		</a:t>
            </a:r>
            <a:r>
              <a:rPr lang="en-US" dirty="0"/>
              <a:t>	</a:t>
            </a:r>
            <a:r>
              <a:rPr lang="id-ID" dirty="0"/>
              <a:t>: 20%</a:t>
            </a:r>
          </a:p>
          <a:p>
            <a:pPr marL="596646" indent="-514350">
              <a:buAutoNum type="arabicPeriod"/>
            </a:pPr>
            <a:r>
              <a:rPr lang="id-ID" dirty="0"/>
              <a:t>DISKUSI		</a:t>
            </a:r>
            <a:r>
              <a:rPr lang="en-US" dirty="0"/>
              <a:t>	</a:t>
            </a:r>
            <a:r>
              <a:rPr lang="id-ID" dirty="0"/>
              <a:t>: 30%</a:t>
            </a:r>
          </a:p>
          <a:p>
            <a:pPr marL="596646" indent="-514350">
              <a:buAutoNum type="arabicPeriod"/>
            </a:pPr>
            <a:r>
              <a:rPr lang="id-ID" dirty="0"/>
              <a:t>UTS		</a:t>
            </a:r>
            <a:r>
              <a:rPr lang="en-US" dirty="0"/>
              <a:t>	</a:t>
            </a:r>
            <a:r>
              <a:rPr lang="id-ID" dirty="0"/>
              <a:t>: 25%</a:t>
            </a:r>
          </a:p>
          <a:p>
            <a:pPr marL="596646" indent="-514350">
              <a:buAutoNum type="arabicPeriod"/>
            </a:pPr>
            <a:r>
              <a:rPr lang="id-ID" dirty="0"/>
              <a:t>UAS		</a:t>
            </a:r>
            <a:r>
              <a:rPr lang="en-US" dirty="0"/>
              <a:t>	</a:t>
            </a:r>
            <a:r>
              <a:rPr lang="id-ID" dirty="0"/>
              <a:t>: 25%</a:t>
            </a:r>
          </a:p>
          <a:p>
            <a:pPr marL="596646" indent="-514350">
              <a:buAutoNum type="arabicPeriod"/>
            </a:pPr>
            <a:endParaRPr lang="id-ID" dirty="0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B700DB83-FA7B-4BF3-98D4-5DCCC58481C3}"/>
              </a:ext>
            </a:extLst>
          </p:cNvPr>
          <p:cNvSpPr/>
          <p:nvPr/>
        </p:nvSpPr>
        <p:spPr>
          <a:xfrm rot="10800000" flipV="1">
            <a:off x="2667000" y="4495800"/>
            <a:ext cx="4876800" cy="17678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6646" indent="-514350" algn="ctr">
              <a:buNone/>
            </a:pPr>
            <a:r>
              <a:rPr lang="id-ID" sz="1600" dirty="0">
                <a:solidFill>
                  <a:schemeClr val="tx2"/>
                </a:solidFill>
              </a:rPr>
              <a:t>KEHADIRAN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id-ID" sz="1600" dirty="0">
                <a:solidFill>
                  <a:schemeClr val="tx2"/>
                </a:solidFill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Tata tertib dalam kelas</a:t>
            </a:r>
            <a:r>
              <a:rPr lang="en-US" dirty="0"/>
              <a:t> DARING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Membaca 1 surah pendek atau minimal 5 ayat sebelum perkuliahan dimulai</a:t>
            </a:r>
          </a:p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berdoa sebelum perkuliahan dipimpin oleh ketua tingkat</a:t>
            </a:r>
          </a:p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Saat perkuliahan</a:t>
            </a:r>
            <a:r>
              <a:rPr lang="en-US" dirty="0">
                <a:latin typeface="Arial Narrow" panose="020B0606020202030204" pitchFamily="34" charset="0"/>
              </a:rPr>
              <a:t> Video </a:t>
            </a:r>
            <a:r>
              <a:rPr lang="en-US" dirty="0" err="1">
                <a:latin typeface="Arial Narrow" panose="020B0606020202030204" pitchFamily="34" charset="0"/>
              </a:rPr>
              <a:t>diaktifkan</a:t>
            </a:r>
            <a:endParaRPr lang="en-US" dirty="0">
              <a:latin typeface="Arial Narrow" panose="020B0606020202030204" pitchFamily="34" charset="0"/>
            </a:endParaRP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Pada </a:t>
            </a:r>
            <a:r>
              <a:rPr lang="en-US" dirty="0" err="1">
                <a:latin typeface="Arial Narrow" panose="020B0606020202030204" pitchFamily="34" charset="0"/>
              </a:rPr>
              <a:t>saat</a:t>
            </a:r>
            <a:r>
              <a:rPr lang="en-US" dirty="0">
                <a:latin typeface="Arial Narrow" panose="020B0606020202030204" pitchFamily="34" charset="0"/>
              </a:rPr>
              <a:t> proses </a:t>
            </a:r>
            <a:r>
              <a:rPr lang="en-US" dirty="0" err="1">
                <a:latin typeface="Arial Narrow" panose="020B0606020202030204" pitchFamily="34" charset="0"/>
              </a:rPr>
              <a:t>perkuliahan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SpeAker</a:t>
            </a:r>
            <a:r>
              <a:rPr lang="en-US" dirty="0">
                <a:latin typeface="Arial Narrow" panose="020B0606020202030204" pitchFamily="34" charset="0"/>
              </a:rPr>
              <a:t> di MUTE dan di UNMUTE </a:t>
            </a:r>
            <a:r>
              <a:rPr lang="en-US" dirty="0" err="1">
                <a:latin typeface="Arial Narrow" panose="020B0606020202030204" pitchFamily="34" charset="0"/>
              </a:rPr>
              <a:t>saat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diijinkan</a:t>
            </a:r>
            <a:endParaRPr lang="id-ID" dirty="0">
              <a:latin typeface="Arial Narrow" panose="020B0606020202030204" pitchFamily="34" charset="0"/>
            </a:endParaRPr>
          </a:p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Menjaga kesopanan </a:t>
            </a:r>
            <a:r>
              <a:rPr lang="en-US" dirty="0">
                <a:latin typeface="Arial Narrow" panose="020B0606020202030204" pitchFamily="34" charset="0"/>
              </a:rPr>
              <a:t>&amp; </a:t>
            </a:r>
            <a:r>
              <a:rPr lang="en-US" dirty="0" err="1">
                <a:latin typeface="Arial Narrow" panose="020B0606020202030204" pitchFamily="34" charset="0"/>
              </a:rPr>
              <a:t>berpakaian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rapi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id-ID" dirty="0">
                <a:latin typeface="Arial Narrow" panose="020B0606020202030204" pitchFamily="34" charset="0"/>
              </a:rPr>
              <a:t>saat proses perkuliahan</a:t>
            </a: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Join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nama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asli</a:t>
            </a:r>
            <a:r>
              <a:rPr lang="en-US" dirty="0">
                <a:latin typeface="Arial Narrow" panose="020B0606020202030204" pitchFamily="34" charset="0"/>
              </a:rPr>
              <a:t> dan </a:t>
            </a:r>
            <a:r>
              <a:rPr lang="en-US" dirty="0" err="1">
                <a:latin typeface="Arial Narrow" panose="020B0606020202030204" pitchFamily="34" charset="0"/>
              </a:rPr>
              <a:t>kab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err="1">
                <a:latin typeface="Arial Narrow" panose="020B0606020202030204" pitchFamily="34" charset="0"/>
              </a:rPr>
              <a:t>asmahsidrap</a:t>
            </a:r>
            <a:r>
              <a:rPr lang="en-US" dirty="0">
                <a:latin typeface="Arial Narrow" panose="020B0606020202030204" pitchFamily="34" charset="0"/>
              </a:rPr>
              <a:t>)</a:t>
            </a:r>
            <a:endParaRPr lang="id-ID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3552-BC0D-4E89-A173-F2725A63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52400"/>
            <a:ext cx="7797662" cy="457199"/>
          </a:xfrm>
        </p:spPr>
        <p:txBody>
          <a:bodyPr/>
          <a:lstStyle/>
          <a:p>
            <a:pPr algn="ctr"/>
            <a:r>
              <a:rPr lang="en-US" dirty="0"/>
              <a:t>TUGAS KELOMPOK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B755-0275-435B-B6E1-2D0F4D4385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19" y="609600"/>
            <a:ext cx="7797662" cy="476498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  <a:tabLst>
                <a:tab pos="226695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kebijakan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global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tentang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pelayanan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kebidanan</a:t>
            </a:r>
            <a:endParaRPr lang="en-US" sz="18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indent="-342900">
              <a:buAutoNum type="arabicPeriod"/>
              <a:tabLst>
                <a:tab pos="226695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Kajian lesson learn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sejarah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pelayanan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kebidanan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situasi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perempuan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pada multi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periode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indonesia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indent="-342900">
              <a:buAutoNum type="arabicPeriod"/>
              <a:tabLst>
                <a:tab pos="226695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Tanggung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jawab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akuntabilitas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asuhan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kebidanan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indent="-342900">
              <a:buAutoNum type="arabicPeriod"/>
              <a:tabLst>
                <a:tab pos="226695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Analisis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praktik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profesionalisme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indent="-342900">
              <a:buAutoNum type="arabicPeriod"/>
              <a:tabLst>
                <a:tab pos="226695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Standar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global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kompetensi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bidan</a:t>
            </a:r>
            <a:endParaRPr lang="en-US" sz="18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indent="-342900">
              <a:buAutoNum type="arabicPeriod"/>
              <a:tabLst>
                <a:tab pos="226695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Aplikasi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manajemen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pelayanan</a:t>
            </a:r>
            <a:r>
              <a:rPr lang="en-US" sz="18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kebidanan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9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6715-A15E-C323-D7A0-82BB5006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8F16-007C-E296-6762-2ADDC400CA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DALAM BENTUK MAKALAH DAN PPT</a:t>
            </a:r>
          </a:p>
          <a:p>
            <a:r>
              <a:rPr lang="en-US" dirty="0" err="1"/>
              <a:t>Referensi</a:t>
            </a:r>
            <a:r>
              <a:rPr lang="en-US" dirty="0"/>
              <a:t> : 80 % </a:t>
            </a:r>
            <a:r>
              <a:rPr lang="en-US" dirty="0" err="1"/>
              <a:t>jurnal</a:t>
            </a:r>
            <a:r>
              <a:rPr lang="en-US" dirty="0"/>
              <a:t>/artikel&amp;20%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literatur</a:t>
            </a:r>
            <a:endParaRPr lang="en-US" dirty="0"/>
          </a:p>
          <a:p>
            <a:r>
              <a:rPr lang="en-US" dirty="0"/>
              <a:t>Daftar Pustaka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Mendeley</a:t>
            </a:r>
          </a:p>
          <a:p>
            <a:r>
              <a:rPr lang="en-US" dirty="0"/>
              <a:t>Pada slide ppt </a:t>
            </a:r>
            <a:r>
              <a:rPr lang="en-US" dirty="0" err="1"/>
              <a:t>dicantumkan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referensi</a:t>
            </a:r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PPTnya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62B1-8097-4D98-8B17-3A6D82E4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0C1603-828F-4421-99F4-1E2EE3A6F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264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D46A-9B89-44B3-8891-8F92E88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3FDF4D1-4632-4109-BD80-7D55A59B004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2730080"/>
              </p:ext>
            </p:extLst>
          </p:nvPr>
        </p:nvGraphicFramePr>
        <p:xfrm>
          <a:off x="514351" y="152400"/>
          <a:ext cx="7797661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09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771A-8B0E-4C10-980E-4D74939E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81" y="195508"/>
            <a:ext cx="7702414" cy="56978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lgerian" panose="04020705040A02060702" pitchFamily="82" charset="0"/>
              </a:rPr>
              <a:t>CURICULUM VITAE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C932E30-F3BD-4E24-B989-E9C296E6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0" y="6401062"/>
            <a:ext cx="6679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08DD9-CCA8-411D-B299-4B622ABC41A4}"/>
              </a:ext>
            </a:extLst>
          </p:cNvPr>
          <p:cNvSpPr/>
          <p:nvPr/>
        </p:nvSpPr>
        <p:spPr>
          <a:xfrm>
            <a:off x="2985665" y="2774076"/>
            <a:ext cx="5733354" cy="97009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RIWAYAT PELATIHAN: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-TOT MIDWEFERY UPDATE 2016 - SEKARANG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-TOT KBPP TAHUN 2018 – SEKARANG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physiological holistic care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cphct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2019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5674B5E-AF01-46B0-BFD6-81CFF07447C9}"/>
              </a:ext>
            </a:extLst>
          </p:cNvPr>
          <p:cNvSpPr/>
          <p:nvPr/>
        </p:nvSpPr>
        <p:spPr>
          <a:xfrm rot="10800000" flipV="1">
            <a:off x="475059" y="6409912"/>
            <a:ext cx="2286000" cy="457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Asmah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Sukarta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67F6B77-06AC-488A-A7CF-EC03634EC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8359" r="2742" b="6309"/>
          <a:stretch/>
        </p:blipFill>
        <p:spPr bwMode="auto">
          <a:xfrm flipH="1">
            <a:off x="6151077" y="6409912"/>
            <a:ext cx="440223" cy="4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6799827F-FB7F-4FD8-8D2C-4A69701F0D0B}"/>
              </a:ext>
            </a:extLst>
          </p:cNvPr>
          <p:cNvSpPr/>
          <p:nvPr/>
        </p:nvSpPr>
        <p:spPr>
          <a:xfrm rot="10800000" flipV="1">
            <a:off x="6591300" y="6349244"/>
            <a:ext cx="2542040" cy="485661"/>
          </a:xfrm>
          <a:prstGeom prst="snip2DiagRect">
            <a:avLst>
              <a:gd name="adj1" fmla="val 0"/>
              <a:gd name="adj2" fmla="val 436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asmahsukarta@gmail.com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C7EAD9-D6B7-4E3A-81A3-EEDB6D67CF5A}"/>
              </a:ext>
            </a:extLst>
          </p:cNvPr>
          <p:cNvSpPr/>
          <p:nvPr/>
        </p:nvSpPr>
        <p:spPr>
          <a:xfrm>
            <a:off x="3196971" y="713960"/>
            <a:ext cx="5522048" cy="5697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Nama	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Asmah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Sukarta,S.ST.,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M.Kes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8B78FF-5CF3-4132-A214-D884E7D1A70B}"/>
              </a:ext>
            </a:extLst>
          </p:cNvPr>
          <p:cNvSpPr/>
          <p:nvPr/>
        </p:nvSpPr>
        <p:spPr>
          <a:xfrm>
            <a:off x="3196971" y="1291725"/>
            <a:ext cx="5522048" cy="5014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TTL 	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Panincong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1981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663B39-B635-4F88-9944-5957FAC123A3}"/>
              </a:ext>
            </a:extLst>
          </p:cNvPr>
          <p:cNvSpPr/>
          <p:nvPr/>
        </p:nvSpPr>
        <p:spPr>
          <a:xfrm>
            <a:off x="3196971" y="1859177"/>
            <a:ext cx="5522048" cy="9148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Riwayat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Pengurus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Cabang IBI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Kab.Sidrap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2018-2023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B6D376-A37B-4F6D-8E89-F0B459813791}"/>
              </a:ext>
            </a:extLst>
          </p:cNvPr>
          <p:cNvSpPr/>
          <p:nvPr/>
        </p:nvSpPr>
        <p:spPr>
          <a:xfrm>
            <a:off x="-58320" y="3888814"/>
            <a:ext cx="9191660" cy="2130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Journal of global Research in Public Health Vol.7 2022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Puskesmas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Abdi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Mayarakat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Indonesia (JAMSI) 2021 &amp; 2022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Kesehatan &amp;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optamilisasi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pendamppingan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kekerasan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amsa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covid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treatment self love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pemberitaan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kecemasan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pendemi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covid19 (ISBN 978-623-92728-4-5-Seminar Nasional Kesehatan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Masyrakat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Ejournal.unisayogya.ac.id 2019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lama kala II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PDP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Ejournal.unisayogya.ac.id 2018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ASI) PDP</a:t>
            </a:r>
          </a:p>
          <a:p>
            <a:pPr marL="342900" indent="-342900"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14224E0-2336-45B8-A0F3-76B6A2490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32679" r="22925" b="182"/>
          <a:stretch/>
        </p:blipFill>
        <p:spPr>
          <a:xfrm>
            <a:off x="10660" y="713960"/>
            <a:ext cx="3186311" cy="3187400"/>
          </a:xfrm>
        </p:spPr>
      </p:pic>
    </p:spTree>
    <p:extLst>
      <p:ext uri="{BB962C8B-B14F-4D97-AF65-F5344CB8AC3E}">
        <p14:creationId xmlns:p14="http://schemas.microsoft.com/office/powerpoint/2010/main" val="32543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  <p:bldP spid="2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76688" y="1158129"/>
            <a:ext cx="2874157" cy="1153324"/>
            <a:chOff x="9562428" y="318416"/>
            <a:chExt cx="2296763" cy="921631"/>
          </a:xfrm>
        </p:grpSpPr>
        <p:grpSp>
          <p:nvGrpSpPr>
            <p:cNvPr id="28" name="Group 27"/>
            <p:cNvGrpSpPr/>
            <p:nvPr/>
          </p:nvGrpSpPr>
          <p:grpSpPr>
            <a:xfrm>
              <a:off x="9562428" y="810270"/>
              <a:ext cx="2296763" cy="429777"/>
              <a:chOff x="609600" y="2828925"/>
              <a:chExt cx="4733925" cy="8858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3" name="Freeform: Shape 52"/>
            <p:cNvSpPr/>
            <p:nvPr/>
          </p:nvSpPr>
          <p:spPr>
            <a:xfrm>
              <a:off x="10044898" y="318416"/>
              <a:ext cx="345876" cy="436364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77734" y="959589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</a:t>
            </a:r>
            <a:endParaRPr lang="ko-KR" altLang="en-US" sz="495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9378" y="967014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K</a:t>
            </a:r>
            <a:endParaRPr lang="ko-KR" altLang="en-US" sz="495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31334" y="947721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e</a:t>
            </a:r>
            <a:endParaRPr lang="ko-KR" altLang="en-US" sz="495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3134" y="964052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endParaRPr lang="ko-KR" altLang="en-US" sz="4950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369846" y="1781056"/>
            <a:ext cx="1136840" cy="5378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TextBox 46"/>
          <p:cNvSpPr txBox="1"/>
          <p:nvPr/>
        </p:nvSpPr>
        <p:spPr>
          <a:xfrm>
            <a:off x="3368372" y="953664"/>
            <a:ext cx="1138314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Mu</a:t>
            </a:r>
            <a:endParaRPr lang="ko-KR" altLang="en-US" sz="4950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880" y="2302963"/>
            <a:ext cx="374242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INSTITUT TEKNOLOGI KESEHATAN DAN SAINS MUHAMMADIYAH SIDRAP</a:t>
            </a:r>
            <a:endParaRPr lang="ko-KR" altLang="en-US" sz="1500" b="1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41731" y="2807800"/>
            <a:ext cx="2874157" cy="3192950"/>
            <a:chOff x="588974" y="2600732"/>
            <a:chExt cx="3832209" cy="4257267"/>
          </a:xfrm>
        </p:grpSpPr>
        <p:sp>
          <p:nvSpPr>
            <p:cNvPr id="55" name="Rectangle 54"/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54998" y="2797539"/>
            <a:ext cx="1136840" cy="32032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F106B3-FD83-4CE6-8890-6A75347288E2}"/>
              </a:ext>
            </a:extLst>
          </p:cNvPr>
          <p:cNvSpPr/>
          <p:nvPr/>
        </p:nvSpPr>
        <p:spPr>
          <a:xfrm>
            <a:off x="4578463" y="912926"/>
            <a:ext cx="4446257" cy="2539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	</a:t>
            </a:r>
            <a:r>
              <a:rPr lang="en-GB" sz="2250" b="1" dirty="0"/>
              <a:t>STIKES </a:t>
            </a:r>
          </a:p>
          <a:p>
            <a:pPr algn="r"/>
            <a:r>
              <a:rPr lang="en-GB" sz="2250" b="1" dirty="0"/>
              <a:t>Muhammadiyah </a:t>
            </a:r>
            <a:r>
              <a:rPr lang="en-GB" sz="2250" b="1" dirty="0" err="1"/>
              <a:t>Sidrap</a:t>
            </a:r>
            <a:endParaRPr lang="en-GB" sz="2250" b="1" dirty="0"/>
          </a:p>
          <a:p>
            <a:pPr algn="r"/>
            <a:r>
              <a:rPr lang="en-GB" sz="2250" dirty="0" err="1"/>
              <a:t>izin</a:t>
            </a:r>
            <a:r>
              <a:rPr lang="en-GB" sz="2250" dirty="0"/>
              <a:t> </a:t>
            </a:r>
            <a:r>
              <a:rPr lang="en-GB" sz="2250" dirty="0" err="1"/>
              <a:t>penyelenggaraan</a:t>
            </a:r>
            <a:r>
              <a:rPr lang="en-GB" sz="2250" dirty="0"/>
              <a:t> </a:t>
            </a:r>
            <a:r>
              <a:rPr lang="en-GB" sz="2250" dirty="0" err="1"/>
              <a:t>dengan</a:t>
            </a:r>
            <a:r>
              <a:rPr lang="en-GB" sz="2250" dirty="0"/>
              <a:t> </a:t>
            </a:r>
            <a:r>
              <a:rPr lang="en-GB" sz="2250" dirty="0" err="1"/>
              <a:t>nomor</a:t>
            </a:r>
            <a:r>
              <a:rPr lang="en-GB" sz="2250" dirty="0"/>
              <a:t>  </a:t>
            </a:r>
            <a:r>
              <a:rPr lang="en-US" sz="2250" b="1" dirty="0"/>
              <a:t>175/D/O/2009</a:t>
            </a:r>
            <a:r>
              <a:rPr lang="en-US" sz="2250" dirty="0"/>
              <a:t> </a:t>
            </a:r>
            <a:r>
              <a:rPr lang="en-US" sz="2250" dirty="0" err="1"/>
              <a:t>tanggal</a:t>
            </a:r>
            <a:r>
              <a:rPr lang="en-US" sz="2250" dirty="0"/>
              <a:t> </a:t>
            </a:r>
            <a:r>
              <a:rPr lang="en-US" sz="2250" b="1" dirty="0"/>
              <a:t>16 </a:t>
            </a:r>
            <a:r>
              <a:rPr lang="en-US" sz="2250" b="1" dirty="0" err="1"/>
              <a:t>Oktober</a:t>
            </a:r>
            <a:r>
              <a:rPr lang="en-US" sz="2250" b="1" dirty="0"/>
              <a:t> 2009 </a:t>
            </a:r>
            <a:r>
              <a:rPr lang="en-US" sz="2250" dirty="0" err="1"/>
              <a:t>dengan</a:t>
            </a:r>
            <a:r>
              <a:rPr lang="en-US" sz="2250" dirty="0"/>
              <a:t> :  </a:t>
            </a:r>
          </a:p>
          <a:p>
            <a:pPr marL="385763" indent="-385763" algn="r">
              <a:buAutoNum type="arabicPeriod"/>
            </a:pPr>
            <a:r>
              <a:rPr lang="en-US" sz="2250" dirty="0"/>
              <a:t>Prodi S1 </a:t>
            </a:r>
            <a:r>
              <a:rPr lang="en-US" sz="2250" dirty="0" err="1"/>
              <a:t>Ilmu</a:t>
            </a:r>
            <a:r>
              <a:rPr lang="en-US" sz="2250" dirty="0"/>
              <a:t> </a:t>
            </a:r>
            <a:r>
              <a:rPr lang="en-US" sz="2250" dirty="0" err="1"/>
              <a:t>Keperawatan</a:t>
            </a:r>
            <a:r>
              <a:rPr lang="en-US" sz="2250" dirty="0"/>
              <a:t> </a:t>
            </a:r>
          </a:p>
          <a:p>
            <a:pPr marL="385763" indent="-385763" algn="r">
              <a:buAutoNum type="arabicPeriod"/>
            </a:pPr>
            <a:r>
              <a:rPr lang="en-US" sz="2250" dirty="0"/>
              <a:t>Prodi D3 </a:t>
            </a:r>
            <a:r>
              <a:rPr lang="en-US" sz="2250" dirty="0" err="1"/>
              <a:t>Kebidanan</a:t>
            </a:r>
            <a:r>
              <a:rPr lang="en-US" sz="2250" dirty="0"/>
              <a:t>.</a:t>
            </a:r>
            <a:endParaRPr lang="en-GB" sz="225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B472D2-0E5D-43AB-B9AC-657422AAF4B4}"/>
              </a:ext>
            </a:extLst>
          </p:cNvPr>
          <p:cNvSpPr/>
          <p:nvPr/>
        </p:nvSpPr>
        <p:spPr>
          <a:xfrm>
            <a:off x="4561846" y="3493294"/>
            <a:ext cx="4478522" cy="244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700" dirty="0"/>
              <a:t>	</a:t>
            </a:r>
            <a:r>
              <a:rPr lang="en-US" sz="2100" dirty="0" err="1"/>
              <a:t>Tanggal</a:t>
            </a:r>
            <a:r>
              <a:rPr lang="en-US" sz="2100" dirty="0"/>
              <a:t> 8 </a:t>
            </a:r>
            <a:r>
              <a:rPr lang="en-US" sz="2100" dirty="0" err="1"/>
              <a:t>Februari</a:t>
            </a:r>
            <a:r>
              <a:rPr lang="en-US" sz="2100" dirty="0"/>
              <a:t> 2021 </a:t>
            </a:r>
            <a:r>
              <a:rPr lang="en-US" sz="2100" dirty="0" err="1"/>
              <a:t>izin</a:t>
            </a:r>
            <a:r>
              <a:rPr lang="en-US" sz="2100" dirty="0"/>
              <a:t> </a:t>
            </a:r>
            <a:r>
              <a:rPr lang="en-US" sz="2100" dirty="0" err="1"/>
              <a:t>perubahan</a:t>
            </a:r>
            <a:r>
              <a:rPr lang="en-US" sz="2100" dirty="0"/>
              <a:t> </a:t>
            </a:r>
            <a:r>
              <a:rPr lang="en-US" sz="2100" dirty="0" err="1"/>
              <a:t>bentuk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b="1" dirty="0"/>
              <a:t>STIKES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Institut</a:t>
            </a:r>
            <a:r>
              <a:rPr lang="en-US" sz="2100" dirty="0"/>
              <a:t> </a:t>
            </a:r>
            <a:r>
              <a:rPr lang="en-US" sz="2100" dirty="0" err="1"/>
              <a:t>Teknologi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Sains</a:t>
            </a:r>
            <a:r>
              <a:rPr lang="en-US" sz="2100" dirty="0"/>
              <a:t> </a:t>
            </a:r>
            <a:r>
              <a:rPr lang="en-US" sz="2100" b="1" dirty="0"/>
              <a:t>(ITKES</a:t>
            </a:r>
            <a:r>
              <a:rPr lang="en-US" sz="2100" dirty="0"/>
              <a:t>) </a:t>
            </a:r>
            <a:r>
              <a:rPr lang="en-US" sz="2100" dirty="0" err="1"/>
              <a:t>Muhammadiyah</a:t>
            </a:r>
            <a:r>
              <a:rPr lang="en-US" sz="2100" dirty="0"/>
              <a:t> </a:t>
            </a:r>
            <a:r>
              <a:rPr lang="en-US" sz="2100" dirty="0" err="1"/>
              <a:t>Sidrap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Kementerian</a:t>
            </a:r>
            <a:r>
              <a:rPr lang="en-US" sz="2100" dirty="0"/>
              <a:t> </a:t>
            </a:r>
            <a:r>
              <a:rPr lang="en-US" sz="2100" dirty="0" err="1"/>
              <a:t>Pendidikan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Kebudyaan</a:t>
            </a:r>
            <a:r>
              <a:rPr lang="en-US" sz="2100" dirty="0"/>
              <a:t> </a:t>
            </a:r>
            <a:r>
              <a:rPr lang="en-US" sz="2100" dirty="0" err="1"/>
              <a:t>Republik</a:t>
            </a:r>
            <a:r>
              <a:rPr lang="en-US" sz="2100" dirty="0"/>
              <a:t> Indonesia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Nomor</a:t>
            </a:r>
            <a:r>
              <a:rPr lang="en-US" sz="2100" dirty="0"/>
              <a:t> </a:t>
            </a:r>
            <a:r>
              <a:rPr lang="en-US" sz="2100" b="1" dirty="0"/>
              <a:t>24/E/O/2021</a:t>
            </a:r>
          </a:p>
        </p:txBody>
      </p:sp>
    </p:spTree>
    <p:extLst>
      <p:ext uri="{BB962C8B-B14F-4D97-AF65-F5344CB8AC3E}">
        <p14:creationId xmlns:p14="http://schemas.microsoft.com/office/powerpoint/2010/main" val="177315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9829" r="15009" b="820"/>
          <a:stretch>
            <a:fillRect/>
          </a:stretch>
        </p:blipFill>
        <p:spPr>
          <a:xfrm rot="20971299">
            <a:off x="896976" y="2572215"/>
            <a:ext cx="1948553" cy="1766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9164" y="1266118"/>
            <a:ext cx="8902065" cy="543401"/>
          </a:xfrm>
        </p:spPr>
        <p:txBody>
          <a:bodyPr>
            <a:normAutofit fontScale="55000" lnSpcReduction="20000"/>
          </a:bodyPr>
          <a:lstStyle/>
          <a:p>
            <a:r>
              <a:rPr lang="en-US" sz="27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VISI INSTITUT TEKNOLOGI KESEHATAN DAN SAINS MUHAMMADIYAH SIDRAP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9437" y="2228436"/>
            <a:ext cx="516350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/>
              <a:t>“</a:t>
            </a:r>
            <a:r>
              <a:rPr lang="en-US" sz="3000" dirty="0" err="1"/>
              <a:t>Menjadi</a:t>
            </a:r>
            <a:r>
              <a:rPr lang="en-US" sz="3000" dirty="0"/>
              <a:t> </a:t>
            </a:r>
            <a:r>
              <a:rPr lang="en-US" sz="3000" dirty="0" err="1"/>
              <a:t>Institut</a:t>
            </a:r>
            <a:r>
              <a:rPr lang="en-US" sz="3000" dirty="0"/>
              <a:t> </a:t>
            </a:r>
            <a:r>
              <a:rPr lang="en-US" sz="3000" dirty="0" err="1"/>
              <a:t>Teknologi</a:t>
            </a:r>
            <a:r>
              <a:rPr lang="en-US" sz="3000" dirty="0"/>
              <a:t> </a:t>
            </a:r>
            <a:r>
              <a:rPr lang="en-US" sz="3000" dirty="0" err="1"/>
              <a:t>Kesehatan</a:t>
            </a:r>
            <a:r>
              <a:rPr lang="en-US" sz="3000" dirty="0"/>
              <a:t> yang </a:t>
            </a:r>
            <a:r>
              <a:rPr lang="en-US" sz="3000" b="1" i="1" dirty="0" err="1"/>
              <a:t>unggul</a:t>
            </a:r>
            <a:r>
              <a:rPr lang="en-US" sz="3000" b="1" i="1" dirty="0"/>
              <a:t>, </a:t>
            </a:r>
            <a:r>
              <a:rPr lang="en-US" sz="3000" b="1" i="1" dirty="0" err="1"/>
              <a:t>kompetitif</a:t>
            </a:r>
            <a:r>
              <a:rPr lang="en-US" sz="3000" b="1" i="1" dirty="0"/>
              <a:t> </a:t>
            </a:r>
            <a:r>
              <a:rPr lang="en-US" sz="3000" b="1" i="1" dirty="0" err="1"/>
              <a:t>dan</a:t>
            </a:r>
            <a:r>
              <a:rPr lang="en-US" sz="3000" b="1" i="1" dirty="0"/>
              <a:t> </a:t>
            </a:r>
            <a:r>
              <a:rPr lang="en-US" sz="3000" b="1" i="1" dirty="0" err="1"/>
              <a:t>Islami</a:t>
            </a:r>
            <a:r>
              <a:rPr lang="en-US" sz="3000" dirty="0"/>
              <a:t> di </a:t>
            </a:r>
            <a:r>
              <a:rPr lang="en-US" sz="3000" dirty="0" err="1"/>
              <a:t>kawasan</a:t>
            </a:r>
            <a:r>
              <a:rPr lang="en-US" sz="3000" dirty="0"/>
              <a:t> Indonesia </a:t>
            </a:r>
            <a:r>
              <a:rPr lang="en-US" sz="3000" dirty="0" err="1"/>
              <a:t>Timur</a:t>
            </a:r>
            <a:r>
              <a:rPr lang="en-US" sz="3000" dirty="0"/>
              <a:t> </a:t>
            </a:r>
            <a:r>
              <a:rPr lang="en-US" sz="3000" dirty="0" err="1"/>
              <a:t>Tahun</a:t>
            </a:r>
            <a:r>
              <a:rPr lang="en-US" sz="3000" dirty="0"/>
              <a:t> 2029”</a:t>
            </a:r>
            <a:r>
              <a:rPr lang="en-US" sz="3000" b="1" dirty="0"/>
              <a:t>”.</a:t>
            </a:r>
            <a:endParaRPr lang="en-US" sz="3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b="4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745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1935" y="4862652"/>
            <a:ext cx="4402665" cy="719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41936" y="4039843"/>
            <a:ext cx="4402664" cy="722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41935" y="3234352"/>
            <a:ext cx="4414489" cy="66859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241935" y="2405677"/>
            <a:ext cx="4414489" cy="6917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/>
          <p:cNvGrpSpPr/>
          <p:nvPr/>
        </p:nvGrpSpPr>
        <p:grpSpPr>
          <a:xfrm flipH="1">
            <a:off x="4669003" y="2385204"/>
            <a:ext cx="2255883" cy="3196754"/>
            <a:chOff x="2698364" y="1806188"/>
            <a:chExt cx="3007844" cy="4262338"/>
          </a:xfrm>
        </p:grpSpPr>
        <p:sp>
          <p:nvSpPr>
            <p:cNvPr id="3" name="Rectangle 2"/>
            <p:cNvSpPr/>
            <p:nvPr/>
          </p:nvSpPr>
          <p:spPr>
            <a:xfrm>
              <a:off x="477770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1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7770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7770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3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7770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4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4"/>
            <p:cNvSpPr/>
            <p:nvPr/>
          </p:nvSpPr>
          <p:spPr>
            <a:xfrm>
              <a:off x="270068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11762"/>
                <a:gd name="connsiteY0-74" fmla="*/ 0 h 979713"/>
                <a:gd name="connsiteX1-75" fmla="*/ 0 w 1611762"/>
                <a:gd name="connsiteY1-76" fmla="*/ 979713 h 979713"/>
                <a:gd name="connsiteX2-77" fmla="*/ 1611709 w 1611762"/>
                <a:gd name="connsiteY2-78" fmla="*/ 910146 h 979713"/>
                <a:gd name="connsiteX3-79" fmla="*/ 1603149 w 1611762"/>
                <a:gd name="connsiteY3-80" fmla="*/ 0 h 979713"/>
                <a:gd name="connsiteX0-81" fmla="*/ 1581944 w 1611727"/>
                <a:gd name="connsiteY0-82" fmla="*/ 0 h 979713"/>
                <a:gd name="connsiteX1-83" fmla="*/ 0 w 1611727"/>
                <a:gd name="connsiteY1-84" fmla="*/ 979713 h 979713"/>
                <a:gd name="connsiteX2-85" fmla="*/ 1611709 w 1611727"/>
                <a:gd name="connsiteY2-86" fmla="*/ 910146 h 979713"/>
                <a:gd name="connsiteX3-87" fmla="*/ 1581944 w 1611727"/>
                <a:gd name="connsiteY3-88" fmla="*/ 0 h 979713"/>
                <a:gd name="connsiteX0-89" fmla="*/ 1581944 w 1586350"/>
                <a:gd name="connsiteY0-90" fmla="*/ 0 h 979713"/>
                <a:gd name="connsiteX1-91" fmla="*/ 0 w 1586350"/>
                <a:gd name="connsiteY1-92" fmla="*/ 979713 h 979713"/>
                <a:gd name="connsiteX2-93" fmla="*/ 1586263 w 1586350"/>
                <a:gd name="connsiteY2-94" fmla="*/ 920382 h 979713"/>
                <a:gd name="connsiteX3-95" fmla="*/ 1581944 w 1586350"/>
                <a:gd name="connsiteY3-96" fmla="*/ 0 h 979713"/>
                <a:gd name="connsiteX0-97" fmla="*/ 1581944 w 1586350"/>
                <a:gd name="connsiteY0-98" fmla="*/ 0 h 979713"/>
                <a:gd name="connsiteX1-99" fmla="*/ 0 w 1586350"/>
                <a:gd name="connsiteY1-100" fmla="*/ 979713 h 979713"/>
                <a:gd name="connsiteX2-101" fmla="*/ 1586263 w 1586350"/>
                <a:gd name="connsiteY2-102" fmla="*/ 920382 h 979713"/>
                <a:gd name="connsiteX3-103" fmla="*/ 1581944 w 1586350"/>
                <a:gd name="connsiteY3-104" fmla="*/ 0 h 979713"/>
                <a:gd name="connsiteX0-105" fmla="*/ 1581944 w 1582267"/>
                <a:gd name="connsiteY0-106" fmla="*/ 0 h 979713"/>
                <a:gd name="connsiteX1-107" fmla="*/ 0 w 1582267"/>
                <a:gd name="connsiteY1-108" fmla="*/ 979713 h 979713"/>
                <a:gd name="connsiteX2-109" fmla="*/ 1582022 w 1582267"/>
                <a:gd name="connsiteY2-110" fmla="*/ 920382 h 979713"/>
                <a:gd name="connsiteX3-111" fmla="*/ 1581944 w 1582267"/>
                <a:gd name="connsiteY3-112" fmla="*/ 0 h 979713"/>
                <a:gd name="connsiteX0-113" fmla="*/ 1581944 w 1582267"/>
                <a:gd name="connsiteY0-114" fmla="*/ 0 h 972229"/>
                <a:gd name="connsiteX1-115" fmla="*/ 0 w 1582267"/>
                <a:gd name="connsiteY1-116" fmla="*/ 972229 h 972229"/>
                <a:gd name="connsiteX2-117" fmla="*/ 1582022 w 1582267"/>
                <a:gd name="connsiteY2-118" fmla="*/ 912898 h 972229"/>
                <a:gd name="connsiteX3-119" fmla="*/ 1581944 w 1582267"/>
                <a:gd name="connsiteY3-120" fmla="*/ 0 h 972229"/>
                <a:gd name="connsiteX0-121" fmla="*/ 1577945 w 1582112"/>
                <a:gd name="connsiteY0-122" fmla="*/ 0 h 974723"/>
                <a:gd name="connsiteX1-123" fmla="*/ 0 w 1582112"/>
                <a:gd name="connsiteY1-124" fmla="*/ 974723 h 974723"/>
                <a:gd name="connsiteX2-125" fmla="*/ 1582022 w 1582112"/>
                <a:gd name="connsiteY2-126" fmla="*/ 915392 h 974723"/>
                <a:gd name="connsiteX3-127" fmla="*/ 1577945 w 1582112"/>
                <a:gd name="connsiteY3-128" fmla="*/ 0 h 974723"/>
                <a:gd name="connsiteX0-129" fmla="*/ 1575945 w 1582091"/>
                <a:gd name="connsiteY0-130" fmla="*/ 0 h 969734"/>
                <a:gd name="connsiteX1-131" fmla="*/ 0 w 1582091"/>
                <a:gd name="connsiteY1-132" fmla="*/ 969734 h 969734"/>
                <a:gd name="connsiteX2-133" fmla="*/ 1582022 w 1582091"/>
                <a:gd name="connsiteY2-134" fmla="*/ 910403 h 969734"/>
                <a:gd name="connsiteX3-135" fmla="*/ 1575945 w 1582091"/>
                <a:gd name="connsiteY3-136" fmla="*/ 0 h 969734"/>
                <a:gd name="connsiteX0-137" fmla="*/ 1575945 w 1582091"/>
                <a:gd name="connsiteY0-138" fmla="*/ 0 h 972229"/>
                <a:gd name="connsiteX1-139" fmla="*/ 0 w 1582091"/>
                <a:gd name="connsiteY1-140" fmla="*/ 972229 h 972229"/>
                <a:gd name="connsiteX2-141" fmla="*/ 1582022 w 1582091"/>
                <a:gd name="connsiteY2-142" fmla="*/ 912898 h 972229"/>
                <a:gd name="connsiteX3-143" fmla="*/ 1575945 w 1582091"/>
                <a:gd name="connsiteY3-144" fmla="*/ 0 h 972229"/>
                <a:gd name="connsiteX0-145" fmla="*/ 1575945 w 1582091"/>
                <a:gd name="connsiteY0-146" fmla="*/ 0 h 974724"/>
                <a:gd name="connsiteX1-147" fmla="*/ 0 w 1582091"/>
                <a:gd name="connsiteY1-148" fmla="*/ 974724 h 974724"/>
                <a:gd name="connsiteX2-149" fmla="*/ 1582022 w 1582091"/>
                <a:gd name="connsiteY2-150" fmla="*/ 915393 h 974724"/>
                <a:gd name="connsiteX3-151" fmla="*/ 1575945 w 1582091"/>
                <a:gd name="connsiteY3-152" fmla="*/ 0 h 974724"/>
                <a:gd name="connsiteX0-153" fmla="*/ 1575945 w 1578155"/>
                <a:gd name="connsiteY0-154" fmla="*/ 0 h 974724"/>
                <a:gd name="connsiteX1-155" fmla="*/ 0 w 1578155"/>
                <a:gd name="connsiteY1-156" fmla="*/ 974724 h 974724"/>
                <a:gd name="connsiteX2-157" fmla="*/ 1578023 w 1578155"/>
                <a:gd name="connsiteY2-158" fmla="*/ 920382 h 974724"/>
                <a:gd name="connsiteX3-159" fmla="*/ 1575945 w 1578155"/>
                <a:gd name="connsiteY3-160" fmla="*/ 0 h 974724"/>
                <a:gd name="connsiteX0-161" fmla="*/ 1575945 w 1578155"/>
                <a:gd name="connsiteY0-162" fmla="*/ 0 h 974724"/>
                <a:gd name="connsiteX1-163" fmla="*/ 0 w 1578155"/>
                <a:gd name="connsiteY1-164" fmla="*/ 974724 h 974724"/>
                <a:gd name="connsiteX2-165" fmla="*/ 1578023 w 1578155"/>
                <a:gd name="connsiteY2-166" fmla="*/ 922875 h 974724"/>
                <a:gd name="connsiteX3-167" fmla="*/ 1575945 w 1578155"/>
                <a:gd name="connsiteY3-168" fmla="*/ 0 h 974724"/>
                <a:gd name="connsiteX0-169" fmla="*/ 1585943 w 1588153"/>
                <a:gd name="connsiteY0-170" fmla="*/ 0 h 972229"/>
                <a:gd name="connsiteX1-171" fmla="*/ 0 w 1588153"/>
                <a:gd name="connsiteY1-172" fmla="*/ 972229 h 972229"/>
                <a:gd name="connsiteX2-173" fmla="*/ 1588021 w 1588153"/>
                <a:gd name="connsiteY2-174" fmla="*/ 922875 h 972229"/>
                <a:gd name="connsiteX3-175" fmla="*/ 1585943 w 1588153"/>
                <a:gd name="connsiteY3-176" fmla="*/ 0 h 972229"/>
                <a:gd name="connsiteX0-177" fmla="*/ 1593941 w 1596151"/>
                <a:gd name="connsiteY0-178" fmla="*/ 0 h 999669"/>
                <a:gd name="connsiteX1-179" fmla="*/ 0 w 1596151"/>
                <a:gd name="connsiteY1-180" fmla="*/ 999669 h 999669"/>
                <a:gd name="connsiteX2-181" fmla="*/ 1596019 w 1596151"/>
                <a:gd name="connsiteY2-182" fmla="*/ 922875 h 999669"/>
                <a:gd name="connsiteX3-183" fmla="*/ 1593941 w 1596151"/>
                <a:gd name="connsiteY3-184" fmla="*/ 0 h 999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8" name="Freeform 3"/>
            <p:cNvSpPr/>
            <p:nvPr/>
          </p:nvSpPr>
          <p:spPr>
            <a:xfrm>
              <a:off x="269836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600197 w 1654629"/>
                <a:gd name="connsiteY0-26" fmla="*/ 0 h 2002971"/>
                <a:gd name="connsiteX1-27" fmla="*/ 0 w 1654629"/>
                <a:gd name="connsiteY1-28" fmla="*/ 2002971 h 2002971"/>
                <a:gd name="connsiteX2-29" fmla="*/ 1654629 w 1654629"/>
                <a:gd name="connsiteY2-30" fmla="*/ 849085 h 2002971"/>
                <a:gd name="connsiteX3-31" fmla="*/ 1600197 w 1654629"/>
                <a:gd name="connsiteY3-32" fmla="*/ 0 h 2002971"/>
                <a:gd name="connsiteX0-33" fmla="*/ 1605484 w 1654629"/>
                <a:gd name="connsiteY0-34" fmla="*/ 0 h 2007224"/>
                <a:gd name="connsiteX1-35" fmla="*/ 0 w 1654629"/>
                <a:gd name="connsiteY1-36" fmla="*/ 2007224 h 2007224"/>
                <a:gd name="connsiteX2-37" fmla="*/ 1654629 w 1654629"/>
                <a:gd name="connsiteY2-38" fmla="*/ 853338 h 2007224"/>
                <a:gd name="connsiteX3-39" fmla="*/ 1605484 w 1654629"/>
                <a:gd name="connsiteY3-40" fmla="*/ 0 h 2007224"/>
                <a:gd name="connsiteX0-41" fmla="*/ 1605484 w 1612337"/>
                <a:gd name="connsiteY0-42" fmla="*/ 0 h 2007224"/>
                <a:gd name="connsiteX1-43" fmla="*/ 0 w 1612337"/>
                <a:gd name="connsiteY1-44" fmla="*/ 2007224 h 2007224"/>
                <a:gd name="connsiteX2-45" fmla="*/ 1612337 w 1612337"/>
                <a:gd name="connsiteY2-46" fmla="*/ 870350 h 2007224"/>
                <a:gd name="connsiteX3-47" fmla="*/ 1605484 w 1612337"/>
                <a:gd name="connsiteY3-48" fmla="*/ 0 h 2007224"/>
                <a:gd name="connsiteX0-49" fmla="*/ 1605484 w 1612337"/>
                <a:gd name="connsiteY0-50" fmla="*/ 0 h 2041344"/>
                <a:gd name="connsiteX1-51" fmla="*/ 0 w 1612337"/>
                <a:gd name="connsiteY1-52" fmla="*/ 2041344 h 2041344"/>
                <a:gd name="connsiteX2-53" fmla="*/ 1612337 w 1612337"/>
                <a:gd name="connsiteY2-54" fmla="*/ 904470 h 2041344"/>
                <a:gd name="connsiteX3-55" fmla="*/ 1605484 w 1612337"/>
                <a:gd name="connsiteY3-56" fmla="*/ 0 h 2041344"/>
                <a:gd name="connsiteX0-57" fmla="*/ 1605484 w 1612337"/>
                <a:gd name="connsiteY0-58" fmla="*/ 0 h 2041344"/>
                <a:gd name="connsiteX1-59" fmla="*/ 0 w 1612337"/>
                <a:gd name="connsiteY1-60" fmla="*/ 2041344 h 2041344"/>
                <a:gd name="connsiteX2-61" fmla="*/ 1612337 w 1612337"/>
                <a:gd name="connsiteY2-62" fmla="*/ 911293 h 2041344"/>
                <a:gd name="connsiteX3-63" fmla="*/ 1605484 w 1612337"/>
                <a:gd name="connsiteY3-64" fmla="*/ 0 h 2041344"/>
                <a:gd name="connsiteX0-65" fmla="*/ 1613967 w 1614481"/>
                <a:gd name="connsiteY0-66" fmla="*/ 0 h 2051579"/>
                <a:gd name="connsiteX1-67" fmla="*/ 0 w 1614481"/>
                <a:gd name="connsiteY1-68" fmla="*/ 2051579 h 2051579"/>
                <a:gd name="connsiteX2-69" fmla="*/ 1612337 w 1614481"/>
                <a:gd name="connsiteY2-70" fmla="*/ 921528 h 2051579"/>
                <a:gd name="connsiteX3-71" fmla="*/ 1613967 w 1614481"/>
                <a:gd name="connsiteY3-72" fmla="*/ 0 h 2051579"/>
                <a:gd name="connsiteX0-73" fmla="*/ 1597003 w 1612337"/>
                <a:gd name="connsiteY0-74" fmla="*/ 0 h 2048168"/>
                <a:gd name="connsiteX1-75" fmla="*/ 0 w 1612337"/>
                <a:gd name="connsiteY1-76" fmla="*/ 2048168 h 2048168"/>
                <a:gd name="connsiteX2-77" fmla="*/ 1612337 w 1612337"/>
                <a:gd name="connsiteY2-78" fmla="*/ 918117 h 2048168"/>
                <a:gd name="connsiteX3-79" fmla="*/ 1597003 w 1612337"/>
                <a:gd name="connsiteY3-80" fmla="*/ 0 h 2048168"/>
                <a:gd name="connsiteX0-81" fmla="*/ 1600839 w 1612337"/>
                <a:gd name="connsiteY0-82" fmla="*/ 0 h 2043403"/>
                <a:gd name="connsiteX1-83" fmla="*/ 0 w 1612337"/>
                <a:gd name="connsiteY1-84" fmla="*/ 2043403 h 2043403"/>
                <a:gd name="connsiteX2-85" fmla="*/ 1612337 w 1612337"/>
                <a:gd name="connsiteY2-86" fmla="*/ 913352 h 2043403"/>
                <a:gd name="connsiteX3-87" fmla="*/ 1600839 w 1612337"/>
                <a:gd name="connsiteY3-88" fmla="*/ 0 h 2043403"/>
                <a:gd name="connsiteX0-89" fmla="*/ 1600839 w 1612337"/>
                <a:gd name="connsiteY0-90" fmla="*/ 0 h 2043403"/>
                <a:gd name="connsiteX1-91" fmla="*/ 0 w 1612337"/>
                <a:gd name="connsiteY1-92" fmla="*/ 2043403 h 2043403"/>
                <a:gd name="connsiteX2-93" fmla="*/ 1612337 w 1612337"/>
                <a:gd name="connsiteY2-94" fmla="*/ 915735 h 2043403"/>
                <a:gd name="connsiteX3-95" fmla="*/ 1600839 w 1612337"/>
                <a:gd name="connsiteY3-96" fmla="*/ 0 h 2043403"/>
                <a:gd name="connsiteX0-97" fmla="*/ 1598829 w 1610327"/>
                <a:gd name="connsiteY0-98" fmla="*/ 0 h 2068370"/>
                <a:gd name="connsiteX1-99" fmla="*/ 0 w 1610327"/>
                <a:gd name="connsiteY1-100" fmla="*/ 2068370 h 2068370"/>
                <a:gd name="connsiteX2-101" fmla="*/ 1610327 w 1610327"/>
                <a:gd name="connsiteY2-102" fmla="*/ 915735 h 2068370"/>
                <a:gd name="connsiteX3-103" fmla="*/ 1598829 w 1610327"/>
                <a:gd name="connsiteY3-104" fmla="*/ 0 h 2068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9" name="Freeform 59"/>
            <p:cNvSpPr/>
            <p:nvPr/>
          </p:nvSpPr>
          <p:spPr>
            <a:xfrm flipV="1">
              <a:off x="270797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06525"/>
                <a:gd name="connsiteY0-74" fmla="*/ 0 h 979713"/>
                <a:gd name="connsiteX1-75" fmla="*/ 0 w 1606525"/>
                <a:gd name="connsiteY1-76" fmla="*/ 979713 h 979713"/>
                <a:gd name="connsiteX2-77" fmla="*/ 1606422 w 1606525"/>
                <a:gd name="connsiteY2-78" fmla="*/ 910146 h 979713"/>
                <a:gd name="connsiteX3-79" fmla="*/ 1603149 w 1606525"/>
                <a:gd name="connsiteY3-80" fmla="*/ 0 h 979713"/>
                <a:gd name="connsiteX0-81" fmla="*/ 1603149 w 1603149"/>
                <a:gd name="connsiteY0-82" fmla="*/ 0 h 979713"/>
                <a:gd name="connsiteX1-83" fmla="*/ 0 w 1603149"/>
                <a:gd name="connsiteY1-84" fmla="*/ 979713 h 979713"/>
                <a:gd name="connsiteX2-85" fmla="*/ 1601135 w 1603149"/>
                <a:gd name="connsiteY2-86" fmla="*/ 914399 h 979713"/>
                <a:gd name="connsiteX3-87" fmla="*/ 1603149 w 1603149"/>
                <a:gd name="connsiteY3-88" fmla="*/ 0 h 979713"/>
                <a:gd name="connsiteX0-89" fmla="*/ 1608435 w 1608435"/>
                <a:gd name="connsiteY0-90" fmla="*/ 0 h 988219"/>
                <a:gd name="connsiteX1-91" fmla="*/ 0 w 1608435"/>
                <a:gd name="connsiteY1-92" fmla="*/ 988219 h 988219"/>
                <a:gd name="connsiteX2-93" fmla="*/ 1601135 w 1608435"/>
                <a:gd name="connsiteY2-94" fmla="*/ 922905 h 988219"/>
                <a:gd name="connsiteX3-95" fmla="*/ 1608435 w 1608435"/>
                <a:gd name="connsiteY3-96" fmla="*/ 0 h 988219"/>
                <a:gd name="connsiteX0-97" fmla="*/ 1591471 w 1601183"/>
                <a:gd name="connsiteY0-98" fmla="*/ 0 h 991631"/>
                <a:gd name="connsiteX1-99" fmla="*/ 0 w 1601183"/>
                <a:gd name="connsiteY1-100" fmla="*/ 991631 h 991631"/>
                <a:gd name="connsiteX2-101" fmla="*/ 1601135 w 1601183"/>
                <a:gd name="connsiteY2-102" fmla="*/ 926317 h 991631"/>
                <a:gd name="connsiteX3-103" fmla="*/ 1591471 w 1601183"/>
                <a:gd name="connsiteY3-104" fmla="*/ 0 h 991631"/>
                <a:gd name="connsiteX0-105" fmla="*/ 1587230 w 1601171"/>
                <a:gd name="connsiteY0-106" fmla="*/ 0 h 991631"/>
                <a:gd name="connsiteX1-107" fmla="*/ 0 w 1601171"/>
                <a:gd name="connsiteY1-108" fmla="*/ 991631 h 991631"/>
                <a:gd name="connsiteX2-109" fmla="*/ 1601135 w 1601171"/>
                <a:gd name="connsiteY2-110" fmla="*/ 926317 h 991631"/>
                <a:gd name="connsiteX3-111" fmla="*/ 1587230 w 1601171"/>
                <a:gd name="connsiteY3-112" fmla="*/ 0 h 991631"/>
                <a:gd name="connsiteX0-113" fmla="*/ 1587230 w 1601170"/>
                <a:gd name="connsiteY0-114" fmla="*/ 0 h 988219"/>
                <a:gd name="connsiteX1-115" fmla="*/ 0 w 1601170"/>
                <a:gd name="connsiteY1-116" fmla="*/ 988219 h 988219"/>
                <a:gd name="connsiteX2-117" fmla="*/ 1601135 w 1601170"/>
                <a:gd name="connsiteY2-118" fmla="*/ 922905 h 988219"/>
                <a:gd name="connsiteX3-119" fmla="*/ 1587230 w 1601170"/>
                <a:gd name="connsiteY3-120" fmla="*/ 0 h 988219"/>
                <a:gd name="connsiteX0-121" fmla="*/ 1587230 w 1601170"/>
                <a:gd name="connsiteY0-122" fmla="*/ 0 h 991631"/>
                <a:gd name="connsiteX1-123" fmla="*/ 0 w 1601170"/>
                <a:gd name="connsiteY1-124" fmla="*/ 991631 h 991631"/>
                <a:gd name="connsiteX2-125" fmla="*/ 1601135 w 1601170"/>
                <a:gd name="connsiteY2-126" fmla="*/ 926317 h 991631"/>
                <a:gd name="connsiteX3-127" fmla="*/ 1587230 w 1601170"/>
                <a:gd name="connsiteY3-128" fmla="*/ 0 h 991631"/>
                <a:gd name="connsiteX0-129" fmla="*/ 1589240 w 1603180"/>
                <a:gd name="connsiteY0-130" fmla="*/ 0 h 949187"/>
                <a:gd name="connsiteX1-131" fmla="*/ 0 w 1603180"/>
                <a:gd name="connsiteY1-132" fmla="*/ 949187 h 949187"/>
                <a:gd name="connsiteX2-133" fmla="*/ 1603145 w 1603180"/>
                <a:gd name="connsiteY2-134" fmla="*/ 926317 h 949187"/>
                <a:gd name="connsiteX3-135" fmla="*/ 1589240 w 1603180"/>
                <a:gd name="connsiteY3-136" fmla="*/ 0 h 949187"/>
                <a:gd name="connsiteX0-137" fmla="*/ 1589240 w 1603180"/>
                <a:gd name="connsiteY0-138" fmla="*/ 0 h 954181"/>
                <a:gd name="connsiteX1-139" fmla="*/ 0 w 1603180"/>
                <a:gd name="connsiteY1-140" fmla="*/ 954181 h 954181"/>
                <a:gd name="connsiteX2-141" fmla="*/ 1603145 w 1603180"/>
                <a:gd name="connsiteY2-142" fmla="*/ 926317 h 954181"/>
                <a:gd name="connsiteX3-143" fmla="*/ 1589240 w 1603180"/>
                <a:gd name="connsiteY3-144" fmla="*/ 0 h 954181"/>
                <a:gd name="connsiteX0-145" fmla="*/ 1591249 w 1605189"/>
                <a:gd name="connsiteY0-146" fmla="*/ 0 h 956677"/>
                <a:gd name="connsiteX1-147" fmla="*/ 0 w 1605189"/>
                <a:gd name="connsiteY1-148" fmla="*/ 956677 h 956677"/>
                <a:gd name="connsiteX2-149" fmla="*/ 1605154 w 1605189"/>
                <a:gd name="connsiteY2-150" fmla="*/ 926317 h 956677"/>
                <a:gd name="connsiteX3-151" fmla="*/ 1591249 w 1605189"/>
                <a:gd name="connsiteY3-152" fmla="*/ 0 h 956677"/>
                <a:gd name="connsiteX0-153" fmla="*/ 1591249 w 1601181"/>
                <a:gd name="connsiteY0-154" fmla="*/ 0 h 956677"/>
                <a:gd name="connsiteX1-155" fmla="*/ 0 w 1601181"/>
                <a:gd name="connsiteY1-156" fmla="*/ 956677 h 956677"/>
                <a:gd name="connsiteX2-157" fmla="*/ 1601134 w 1601181"/>
                <a:gd name="connsiteY2-158" fmla="*/ 892812 h 956677"/>
                <a:gd name="connsiteX3-159" fmla="*/ 1591249 w 1601181"/>
                <a:gd name="connsiteY3-160" fmla="*/ 0 h 956677"/>
                <a:gd name="connsiteX0-161" fmla="*/ 1591249 w 1607194"/>
                <a:gd name="connsiteY0-162" fmla="*/ 0 h 956677"/>
                <a:gd name="connsiteX1-163" fmla="*/ 0 w 1607194"/>
                <a:gd name="connsiteY1-164" fmla="*/ 956677 h 956677"/>
                <a:gd name="connsiteX2-165" fmla="*/ 1607163 w 1607194"/>
                <a:gd name="connsiteY2-166" fmla="*/ 892812 h 956677"/>
                <a:gd name="connsiteX3-167" fmla="*/ 1591249 w 1607194"/>
                <a:gd name="connsiteY3-168" fmla="*/ 0 h 956677"/>
                <a:gd name="connsiteX0-169" fmla="*/ 1591249 w 1603184"/>
                <a:gd name="connsiteY0-170" fmla="*/ 0 h 956677"/>
                <a:gd name="connsiteX1-171" fmla="*/ 0 w 1603184"/>
                <a:gd name="connsiteY1-172" fmla="*/ 956677 h 956677"/>
                <a:gd name="connsiteX2-173" fmla="*/ 1603144 w 1603184"/>
                <a:gd name="connsiteY2-174" fmla="*/ 890420 h 956677"/>
                <a:gd name="connsiteX3-175" fmla="*/ 1591249 w 1603184"/>
                <a:gd name="connsiteY3-176" fmla="*/ 0 h 956677"/>
                <a:gd name="connsiteX0-177" fmla="*/ 1591249 w 1601181"/>
                <a:gd name="connsiteY0-178" fmla="*/ 0 h 956677"/>
                <a:gd name="connsiteX1-179" fmla="*/ 0 w 1601181"/>
                <a:gd name="connsiteY1-180" fmla="*/ 956677 h 956677"/>
                <a:gd name="connsiteX2-181" fmla="*/ 1601134 w 1601181"/>
                <a:gd name="connsiteY2-182" fmla="*/ 890420 h 956677"/>
                <a:gd name="connsiteX3-183" fmla="*/ 1591249 w 1601181"/>
                <a:gd name="connsiteY3-184" fmla="*/ 0 h 956677"/>
                <a:gd name="connsiteX0-185" fmla="*/ 1591249 w 1597184"/>
                <a:gd name="connsiteY0-186" fmla="*/ 0 h 956677"/>
                <a:gd name="connsiteX1-187" fmla="*/ 0 w 1597184"/>
                <a:gd name="connsiteY1-188" fmla="*/ 956677 h 956677"/>
                <a:gd name="connsiteX2-189" fmla="*/ 1597114 w 1597184"/>
                <a:gd name="connsiteY2-190" fmla="*/ 890420 h 956677"/>
                <a:gd name="connsiteX3-191" fmla="*/ 1591249 w 1597184"/>
                <a:gd name="connsiteY3-192" fmla="*/ 0 h 956677"/>
                <a:gd name="connsiteX0-193" fmla="*/ 1593652 w 1597214"/>
                <a:gd name="connsiteY0-194" fmla="*/ 0 h 956677"/>
                <a:gd name="connsiteX1-195" fmla="*/ 0 w 1597214"/>
                <a:gd name="connsiteY1-196" fmla="*/ 956677 h 956677"/>
                <a:gd name="connsiteX2-197" fmla="*/ 1597114 w 1597214"/>
                <a:gd name="connsiteY2-198" fmla="*/ 890420 h 956677"/>
                <a:gd name="connsiteX3-199" fmla="*/ 1593652 w 1597214"/>
                <a:gd name="connsiteY3-200" fmla="*/ 0 h 9566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0" name="Freeform 60"/>
            <p:cNvSpPr/>
            <p:nvPr/>
          </p:nvSpPr>
          <p:spPr>
            <a:xfrm flipV="1">
              <a:off x="270609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594911 w 1617624"/>
                <a:gd name="connsiteY0-26" fmla="*/ 0 h 2002971"/>
                <a:gd name="connsiteX1-27" fmla="*/ 0 w 1617624"/>
                <a:gd name="connsiteY1-28" fmla="*/ 2002971 h 2002971"/>
                <a:gd name="connsiteX2-29" fmla="*/ 1617624 w 1617624"/>
                <a:gd name="connsiteY2-30" fmla="*/ 870350 h 2002971"/>
                <a:gd name="connsiteX3-31" fmla="*/ 1594911 w 1617624"/>
                <a:gd name="connsiteY3-32" fmla="*/ 0 h 2002971"/>
                <a:gd name="connsiteX0-33" fmla="*/ 1594911 w 1596478"/>
                <a:gd name="connsiteY0-34" fmla="*/ 0 h 2002971"/>
                <a:gd name="connsiteX1-35" fmla="*/ 0 w 1596478"/>
                <a:gd name="connsiteY1-36" fmla="*/ 2002971 h 2002971"/>
                <a:gd name="connsiteX2-37" fmla="*/ 1596478 w 1596478"/>
                <a:gd name="connsiteY2-38" fmla="*/ 883110 h 2002971"/>
                <a:gd name="connsiteX3-39" fmla="*/ 1594911 w 1596478"/>
                <a:gd name="connsiteY3-40" fmla="*/ 0 h 2002971"/>
                <a:gd name="connsiteX0-41" fmla="*/ 1605483 w 1605502"/>
                <a:gd name="connsiteY0-42" fmla="*/ 0 h 2015730"/>
                <a:gd name="connsiteX1-43" fmla="*/ 0 w 1605502"/>
                <a:gd name="connsiteY1-44" fmla="*/ 2015730 h 2015730"/>
                <a:gd name="connsiteX2-45" fmla="*/ 1596478 w 1605502"/>
                <a:gd name="connsiteY2-46" fmla="*/ 895869 h 2015730"/>
                <a:gd name="connsiteX3-47" fmla="*/ 1605483 w 1605502"/>
                <a:gd name="connsiteY3-48" fmla="*/ 0 h 2015730"/>
                <a:gd name="connsiteX0-49" fmla="*/ 1605483 w 1605502"/>
                <a:gd name="connsiteY0-50" fmla="*/ 0 h 2032742"/>
                <a:gd name="connsiteX1-51" fmla="*/ 0 w 1605502"/>
                <a:gd name="connsiteY1-52" fmla="*/ 2032742 h 2032742"/>
                <a:gd name="connsiteX2-53" fmla="*/ 1596478 w 1605502"/>
                <a:gd name="connsiteY2-54" fmla="*/ 912881 h 2032742"/>
                <a:gd name="connsiteX3-55" fmla="*/ 1605483 w 1605502"/>
                <a:gd name="connsiteY3-56" fmla="*/ 0 h 2032742"/>
                <a:gd name="connsiteX0-57" fmla="*/ 1592760 w 1596478"/>
                <a:gd name="connsiteY0-58" fmla="*/ 0 h 2060037"/>
                <a:gd name="connsiteX1-59" fmla="*/ 0 w 1596478"/>
                <a:gd name="connsiteY1-60" fmla="*/ 2060037 h 2060037"/>
                <a:gd name="connsiteX2-61" fmla="*/ 1596478 w 1596478"/>
                <a:gd name="connsiteY2-62" fmla="*/ 940176 h 2060037"/>
                <a:gd name="connsiteX3-63" fmla="*/ 1592760 w 1596478"/>
                <a:gd name="connsiteY3-64" fmla="*/ 0 h 2060037"/>
                <a:gd name="connsiteX0-65" fmla="*/ 1592760 w 1596478"/>
                <a:gd name="connsiteY0-66" fmla="*/ 0 h 2042978"/>
                <a:gd name="connsiteX1-67" fmla="*/ 0 w 1596478"/>
                <a:gd name="connsiteY1-68" fmla="*/ 2042978 h 2042978"/>
                <a:gd name="connsiteX2-69" fmla="*/ 1596478 w 1596478"/>
                <a:gd name="connsiteY2-70" fmla="*/ 923117 h 2042978"/>
                <a:gd name="connsiteX3-71" fmla="*/ 1592760 w 1596478"/>
                <a:gd name="connsiteY3-72" fmla="*/ 0 h 2042978"/>
                <a:gd name="connsiteX0-73" fmla="*/ 1592760 w 1596478"/>
                <a:gd name="connsiteY0-74" fmla="*/ 0 h 2053214"/>
                <a:gd name="connsiteX1-75" fmla="*/ 0 w 1596478"/>
                <a:gd name="connsiteY1-76" fmla="*/ 2053214 h 2053214"/>
                <a:gd name="connsiteX2-77" fmla="*/ 1596478 w 1596478"/>
                <a:gd name="connsiteY2-78" fmla="*/ 933353 h 2053214"/>
                <a:gd name="connsiteX3-79" fmla="*/ 1592760 w 1596478"/>
                <a:gd name="connsiteY3-80" fmla="*/ 0 h 2053214"/>
                <a:gd name="connsiteX0-81" fmla="*/ 1614004 w 1614014"/>
                <a:gd name="connsiteY0-82" fmla="*/ 0 h 2053214"/>
                <a:gd name="connsiteX1-83" fmla="*/ 0 w 1614014"/>
                <a:gd name="connsiteY1-84" fmla="*/ 2053214 h 2053214"/>
                <a:gd name="connsiteX2-85" fmla="*/ 1596478 w 1614014"/>
                <a:gd name="connsiteY2-86" fmla="*/ 933353 h 2053214"/>
                <a:gd name="connsiteX3-87" fmla="*/ 1614004 w 1614014"/>
                <a:gd name="connsiteY3-88" fmla="*/ 0 h 2053214"/>
                <a:gd name="connsiteX0-89" fmla="*/ 1599936 w 1599946"/>
                <a:gd name="connsiteY0-90" fmla="*/ 0 h 2015763"/>
                <a:gd name="connsiteX1-91" fmla="*/ 0 w 1599946"/>
                <a:gd name="connsiteY1-92" fmla="*/ 2015763 h 2015763"/>
                <a:gd name="connsiteX2-93" fmla="*/ 1582410 w 1599946"/>
                <a:gd name="connsiteY2-94" fmla="*/ 933353 h 2015763"/>
                <a:gd name="connsiteX3-95" fmla="*/ 1599936 w 1599946"/>
                <a:gd name="connsiteY3-96" fmla="*/ 0 h 2015763"/>
                <a:gd name="connsiteX0-97" fmla="*/ 1605965 w 1605975"/>
                <a:gd name="connsiteY0-98" fmla="*/ 0 h 2025750"/>
                <a:gd name="connsiteX1-99" fmla="*/ 0 w 1605975"/>
                <a:gd name="connsiteY1-100" fmla="*/ 2025750 h 2025750"/>
                <a:gd name="connsiteX2-101" fmla="*/ 1588439 w 1605975"/>
                <a:gd name="connsiteY2-102" fmla="*/ 933353 h 2025750"/>
                <a:gd name="connsiteX3-103" fmla="*/ 1605965 w 1605975"/>
                <a:gd name="connsiteY3-104" fmla="*/ 0 h 2025750"/>
                <a:gd name="connsiteX0-105" fmla="*/ 1605965 w 1605975"/>
                <a:gd name="connsiteY0-106" fmla="*/ 0 h 2018259"/>
                <a:gd name="connsiteX1-107" fmla="*/ 0 w 1605975"/>
                <a:gd name="connsiteY1-108" fmla="*/ 2018259 h 2018259"/>
                <a:gd name="connsiteX2-109" fmla="*/ 1588439 w 1605975"/>
                <a:gd name="connsiteY2-110" fmla="*/ 933353 h 2018259"/>
                <a:gd name="connsiteX3-111" fmla="*/ 1605965 w 1605975"/>
                <a:gd name="connsiteY3-112" fmla="*/ 0 h 2018259"/>
                <a:gd name="connsiteX0-113" fmla="*/ 1605965 w 1608648"/>
                <a:gd name="connsiteY0-114" fmla="*/ 0 h 2018259"/>
                <a:gd name="connsiteX1-115" fmla="*/ 0 w 1608648"/>
                <a:gd name="connsiteY1-116" fmla="*/ 2018259 h 2018259"/>
                <a:gd name="connsiteX2-117" fmla="*/ 1608648 w 1608648"/>
                <a:gd name="connsiteY2-118" fmla="*/ 896780 h 2018259"/>
                <a:gd name="connsiteX3-119" fmla="*/ 1605965 w 1608648"/>
                <a:gd name="connsiteY3-120" fmla="*/ 0 h 2018259"/>
                <a:gd name="connsiteX0-121" fmla="*/ 1605965 w 1614711"/>
                <a:gd name="connsiteY0-122" fmla="*/ 0 h 2018259"/>
                <a:gd name="connsiteX1-123" fmla="*/ 0 w 1614711"/>
                <a:gd name="connsiteY1-124" fmla="*/ 2018259 h 2018259"/>
                <a:gd name="connsiteX2-125" fmla="*/ 1614711 w 1614711"/>
                <a:gd name="connsiteY2-126" fmla="*/ 908971 h 2018259"/>
                <a:gd name="connsiteX3-127" fmla="*/ 1605965 w 1614711"/>
                <a:gd name="connsiteY3-128" fmla="*/ 0 h 2018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88021" y="3028843"/>
            <a:ext cx="2568599" cy="2109581"/>
            <a:chOff x="8384028" y="2895457"/>
            <a:chExt cx="3424798" cy="2812775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17" name="Freeform: Shape 16"/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484648" y="3322806"/>
              <a:ext cx="77858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MISI</a:t>
              </a:r>
              <a:endParaRPr lang="ko-KR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41934" y="1793527"/>
            <a:ext cx="514210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Sesuai dengan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 tersebut, </a:t>
            </a:r>
            <a:r>
              <a:rPr lang="en-GB" sz="1500" b="1" dirty="0">
                <a:latin typeface="Times New Roman" pitchFamily="18" charset="0"/>
                <a:cs typeface="Times New Roman" pitchFamily="18" charset="0"/>
              </a:rPr>
              <a:t>ITKES </a:t>
            </a:r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Muhammadiyah Sidrap menetapkan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 sebagai berikut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788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Placeholder 1"/>
          <p:cNvSpPr txBox="1">
            <a:spLocks/>
          </p:cNvSpPr>
          <p:nvPr/>
        </p:nvSpPr>
        <p:spPr>
          <a:xfrm>
            <a:off x="241935" y="1109659"/>
            <a:ext cx="8902065" cy="54340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MISI INSTITUT TEKNOLOGI KESEHATAN DAN</a:t>
            </a:r>
          </a:p>
          <a:p>
            <a:r>
              <a:rPr 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 SAINS MUHAMMADIYAH SIDRAP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45" y="2419038"/>
            <a:ext cx="44334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pendidikan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pengajaran</a:t>
            </a:r>
            <a:r>
              <a:rPr lang="en-US" sz="1350" dirty="0"/>
              <a:t> yang </a:t>
            </a:r>
            <a:r>
              <a:rPr lang="en-US" sz="1350" dirty="0" err="1"/>
              <a:t>unggul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berkualitas</a:t>
            </a:r>
            <a:r>
              <a:rPr lang="en-US" sz="1350" dirty="0"/>
              <a:t> </a:t>
            </a:r>
            <a:r>
              <a:rPr lang="en-US" sz="1350" dirty="0" err="1"/>
              <a:t>dengan</a:t>
            </a:r>
            <a:r>
              <a:rPr lang="en-US" sz="1350" dirty="0"/>
              <a:t> </a:t>
            </a:r>
            <a:r>
              <a:rPr lang="en-US" sz="1350" dirty="0" err="1"/>
              <a:t>berbasis</a:t>
            </a:r>
            <a:r>
              <a:rPr lang="en-US" sz="1350" dirty="0"/>
              <a:t> </a:t>
            </a:r>
            <a:r>
              <a:rPr lang="en-US" sz="1350" dirty="0" err="1"/>
              <a:t>Kerangka</a:t>
            </a:r>
            <a:r>
              <a:rPr lang="en-US" sz="1350" dirty="0"/>
              <a:t> </a:t>
            </a:r>
            <a:r>
              <a:rPr lang="en-US" sz="1350" dirty="0" err="1"/>
              <a:t>kualifikasi</a:t>
            </a:r>
            <a:r>
              <a:rPr lang="en-US" sz="1350" dirty="0"/>
              <a:t> </a:t>
            </a:r>
            <a:r>
              <a:rPr lang="en-US" sz="1350" dirty="0" err="1"/>
              <a:t>Nasional</a:t>
            </a:r>
            <a:r>
              <a:rPr lang="en-US" sz="1350" dirty="0"/>
              <a:t> Indonesia (KKNI).</a:t>
            </a:r>
            <a:endParaRPr lang="en-US" sz="825" dirty="0"/>
          </a:p>
        </p:txBody>
      </p:sp>
      <p:sp>
        <p:nvSpPr>
          <p:cNvPr id="24" name="Rectangle 23"/>
          <p:cNvSpPr/>
          <p:nvPr/>
        </p:nvSpPr>
        <p:spPr>
          <a:xfrm>
            <a:off x="84424" y="329937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meningkatkan</a:t>
            </a:r>
            <a:r>
              <a:rPr lang="en-US" sz="1350" dirty="0"/>
              <a:t> </a:t>
            </a:r>
            <a:r>
              <a:rPr lang="en-US" sz="1350" dirty="0" err="1"/>
              <a:t>kualitas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kuantitas</a:t>
            </a:r>
            <a:r>
              <a:rPr lang="en-US" sz="1350" dirty="0"/>
              <a:t> </a:t>
            </a:r>
            <a:r>
              <a:rPr lang="en-US" sz="1350" dirty="0" err="1"/>
              <a:t>penelitian</a:t>
            </a:r>
            <a:r>
              <a:rPr lang="en-US" sz="1350" dirty="0"/>
              <a:t> di </a:t>
            </a:r>
            <a:r>
              <a:rPr lang="en-US" sz="1350" dirty="0" err="1"/>
              <a:t>bidang</a:t>
            </a:r>
            <a:r>
              <a:rPr lang="en-US" sz="1350" dirty="0"/>
              <a:t> </a:t>
            </a:r>
            <a:r>
              <a:rPr lang="en-US" sz="1350" dirty="0" err="1"/>
              <a:t>kesehatan</a:t>
            </a:r>
            <a:r>
              <a:rPr lang="en-US" sz="1350" dirty="0"/>
              <a:t>.</a:t>
            </a:r>
            <a:endParaRPr lang="en-US" sz="825" dirty="0"/>
          </a:p>
        </p:txBody>
      </p:sp>
      <p:sp>
        <p:nvSpPr>
          <p:cNvPr id="25" name="Rectangle 24"/>
          <p:cNvSpPr/>
          <p:nvPr/>
        </p:nvSpPr>
        <p:spPr>
          <a:xfrm>
            <a:off x="78158" y="4038739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meningkatkan</a:t>
            </a:r>
            <a:r>
              <a:rPr lang="en-US" sz="1350" dirty="0"/>
              <a:t> </a:t>
            </a:r>
            <a:r>
              <a:rPr lang="en-US" sz="1350" dirty="0" err="1"/>
              <a:t>kualitas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kuantitas</a:t>
            </a:r>
            <a:r>
              <a:rPr lang="en-US" sz="1350" dirty="0"/>
              <a:t> </a:t>
            </a:r>
            <a:r>
              <a:rPr lang="en-US" sz="1350" dirty="0" err="1"/>
              <a:t>pengabdian</a:t>
            </a:r>
            <a:r>
              <a:rPr lang="en-US" sz="1350" dirty="0"/>
              <a:t> </a:t>
            </a:r>
            <a:r>
              <a:rPr lang="en-US" sz="1350" dirty="0" err="1"/>
              <a:t>pada</a:t>
            </a:r>
            <a:r>
              <a:rPr lang="en-US" sz="1350" dirty="0"/>
              <a:t> </a:t>
            </a:r>
            <a:r>
              <a:rPr lang="en-US" sz="1350" dirty="0" err="1"/>
              <a:t>masyarakat</a:t>
            </a:r>
            <a:r>
              <a:rPr lang="en-US" sz="1350" dirty="0"/>
              <a:t> di </a:t>
            </a:r>
            <a:r>
              <a:rPr lang="en-US" sz="1350" dirty="0" err="1"/>
              <a:t>bidang</a:t>
            </a:r>
            <a:r>
              <a:rPr lang="en-US" sz="1350" dirty="0"/>
              <a:t> </a:t>
            </a:r>
            <a:r>
              <a:rPr lang="en-US" sz="1350" dirty="0" err="1"/>
              <a:t>kesehatan</a:t>
            </a:r>
            <a:endParaRPr lang="en-US" sz="825" dirty="0"/>
          </a:p>
        </p:txBody>
      </p:sp>
      <p:sp>
        <p:nvSpPr>
          <p:cNvPr id="26" name="Rectangle 25"/>
          <p:cNvSpPr/>
          <p:nvPr/>
        </p:nvSpPr>
        <p:spPr>
          <a:xfrm>
            <a:off x="-136449" y="4872254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5781" indent="-261938"/>
            <a:r>
              <a:rPr lang="en-US" sz="1350" dirty="0"/>
              <a:t>      </a:t>
            </a:r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mengintegrasikan</a:t>
            </a:r>
            <a:r>
              <a:rPr lang="en-US" sz="1350" dirty="0"/>
              <a:t> Al-Islam 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Kemuhammadiyahan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kegiatan</a:t>
            </a:r>
            <a:r>
              <a:rPr lang="en-US" sz="1350" dirty="0"/>
              <a:t> </a:t>
            </a:r>
            <a:r>
              <a:rPr lang="en-US" sz="1350" dirty="0" err="1"/>
              <a:t>tridarma</a:t>
            </a:r>
            <a:r>
              <a:rPr lang="en-US" sz="1350" dirty="0"/>
              <a:t> </a:t>
            </a:r>
            <a:r>
              <a:rPr lang="en-US" sz="1350" dirty="0" err="1"/>
              <a:t>Perguruan</a:t>
            </a:r>
            <a:r>
              <a:rPr lang="en-US" sz="1350" dirty="0"/>
              <a:t> </a:t>
            </a:r>
            <a:r>
              <a:rPr lang="en-US" sz="1350" dirty="0" err="1"/>
              <a:t>Tinggi</a:t>
            </a:r>
            <a:r>
              <a:rPr lang="en-US" sz="135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9FF1-B556-48B6-AAB1-12AAC83C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 PROGRAM STUDI PENDIDIKAN PROFESI BIDAN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A53A-BF50-42F9-B621-94312801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F33F5612-6747-4911-917E-CE19859813D2}"/>
              </a:ext>
            </a:extLst>
          </p:cNvPr>
          <p:cNvSpPr/>
          <p:nvPr/>
        </p:nvSpPr>
        <p:spPr>
          <a:xfrm>
            <a:off x="1" y="1930400"/>
            <a:ext cx="8839200" cy="4110963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MENJADI PROGRAM STUDI PENDIDIKAN PROFESI BIDAN YANG </a:t>
            </a:r>
            <a:r>
              <a:rPr lang="en-US" sz="3200" dirty="0"/>
              <a:t>UNGGUL </a:t>
            </a:r>
            <a:r>
              <a:rPr lang="en-US" dirty="0"/>
              <a:t>DALAM </a:t>
            </a:r>
            <a:r>
              <a:rPr lang="en-US" sz="2800" dirty="0"/>
              <a:t>ASUHAN TUMBUH KEMBANG BALITA </a:t>
            </a:r>
            <a:r>
              <a:rPr lang="en-US" dirty="0"/>
              <a:t>YANG </a:t>
            </a:r>
            <a:r>
              <a:rPr lang="en-US" sz="2800" dirty="0"/>
              <a:t>ISLAMI </a:t>
            </a:r>
            <a:r>
              <a:rPr lang="en-US" dirty="0"/>
              <a:t>DAN </a:t>
            </a:r>
            <a:r>
              <a:rPr lang="en-US" sz="2800" dirty="0"/>
              <a:t>BERDAYA SAING NASIONAL </a:t>
            </a:r>
            <a:r>
              <a:rPr lang="en-US" dirty="0"/>
              <a:t>TAHUN </a:t>
            </a:r>
            <a:r>
              <a:rPr lang="en-US" sz="2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24778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9531-94F1-4252-90D6-29B3763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1906B0-AEA7-4E0C-8946-8A9E70506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770514"/>
              </p:ext>
            </p:extLst>
          </p:nvPr>
        </p:nvGraphicFramePr>
        <p:xfrm>
          <a:off x="514351" y="228600"/>
          <a:ext cx="748664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9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C0E9-EC0F-422E-BF4C-9482491C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924802" cy="1320800"/>
          </a:xfrm>
        </p:spPr>
        <p:txBody>
          <a:bodyPr/>
          <a:lstStyle/>
          <a:p>
            <a:pPr algn="ctr"/>
            <a:r>
              <a:rPr lang="en-US" dirty="0"/>
              <a:t>TEAM TEACHING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FED288-F9A1-4F73-9687-073D0B2E5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164575"/>
              </p:ext>
            </p:extLst>
          </p:nvPr>
        </p:nvGraphicFramePr>
        <p:xfrm>
          <a:off x="381000" y="2032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8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427</TotalTime>
  <Words>903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Algerian</vt:lpstr>
      <vt:lpstr>Arial</vt:lpstr>
      <vt:lpstr>Arial Black</vt:lpstr>
      <vt:lpstr>Arial Narrow</vt:lpstr>
      <vt:lpstr>Bookman Old Style</vt:lpstr>
      <vt:lpstr>Impact</vt:lpstr>
      <vt:lpstr>Times New Roman</vt:lpstr>
      <vt:lpstr>Main Event</vt:lpstr>
      <vt:lpstr>  MANAJEMEN dan kepemimpinan  dalam PELAYANAN KEBIDANAN  (sbwp0605) 2 SKS  </vt:lpstr>
      <vt:lpstr>PowerPoint Presentation</vt:lpstr>
      <vt:lpstr>CURICULUM VITAE</vt:lpstr>
      <vt:lpstr>PowerPoint Presentation</vt:lpstr>
      <vt:lpstr>PowerPoint Presentation</vt:lpstr>
      <vt:lpstr>PowerPoint Presentation</vt:lpstr>
      <vt:lpstr>VISI PROGRAM STUDI PENDIDIKAN PROFESI BIDAN</vt:lpstr>
      <vt:lpstr>MISI</vt:lpstr>
      <vt:lpstr>TEAM TEACHING</vt:lpstr>
      <vt:lpstr>Diskripsi mk</vt:lpstr>
      <vt:lpstr>Tujuan MK</vt:lpstr>
      <vt:lpstr>APLIKASI SIAKAD</vt:lpstr>
      <vt:lpstr>KETERANGAN PRESENSI </vt:lpstr>
      <vt:lpstr>JUMLAH PERTEMUAN</vt:lpstr>
      <vt:lpstr>Pokok Bahasan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Kontrak Pembelajaran</vt:lpstr>
      <vt:lpstr>Tata tertib dalam kelas DARING</vt:lpstr>
      <vt:lpstr>TUGAS KELOMPOK</vt:lpstr>
      <vt:lpstr>Petunjuk pembuatan tugas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KB dan Kesehatan Reproduksi</dc:title>
  <dc:creator>Asus</dc:creator>
  <cp:lastModifiedBy>ASMAH SUKARTA</cp:lastModifiedBy>
  <cp:revision>40</cp:revision>
  <dcterms:created xsi:type="dcterms:W3CDTF">2006-08-16T00:00:00Z</dcterms:created>
  <dcterms:modified xsi:type="dcterms:W3CDTF">2022-10-01T05:08:46Z</dcterms:modified>
</cp:coreProperties>
</file>