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8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>
        <p:scale>
          <a:sx n="81" d="100"/>
          <a:sy n="81" d="100"/>
        </p:scale>
        <p:origin x="-21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634701"/>
            <a:ext cx="7766936" cy="1258645"/>
          </a:xfrm>
        </p:spPr>
        <p:txBody>
          <a:bodyPr/>
          <a:lstStyle/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PENGEMBANGAN KAPASITASI KETAHANAN DIRI (RESILIENCE)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2291379"/>
            <a:ext cx="7766936" cy="2856353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KELOMPOK 6</a:t>
            </a:r>
          </a:p>
          <a:p>
            <a:pPr algn="ctr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NURNAENI</a:t>
            </a:r>
          </a:p>
          <a:p>
            <a:pPr marL="342900" indent="-342900" algn="l"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SRI WAHYUNI</a:t>
            </a:r>
          </a:p>
          <a:p>
            <a:pPr marL="342900" indent="-342900" algn="l"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SUWARTI</a:t>
            </a:r>
          </a:p>
          <a:p>
            <a:pPr marL="342900" indent="-342900" algn="l"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IQMAWATI BASIR</a:t>
            </a:r>
          </a:p>
          <a:p>
            <a:pPr marL="342900" indent="-342900" algn="l"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MUKARRAMAH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743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30766"/>
            <a:ext cx="8596668" cy="499633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Karakteristik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pembangunan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kapasitas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proses yang </a:t>
            </a:r>
            <a:r>
              <a:rPr lang="en-US" dirty="0" err="1" smtClean="0"/>
              <a:t>berkelanjutan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esensi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proses internal  </a:t>
            </a:r>
            <a:r>
              <a:rPr lang="en-US" dirty="0" err="1" smtClean="0"/>
              <a:t>dibangun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endParaRPr lang="en-US" dirty="0" smtClean="0"/>
          </a:p>
          <a:p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intrinsic </a:t>
            </a:r>
            <a:r>
              <a:rPr lang="en-US" dirty="0" err="1" smtClean="0"/>
              <a:t>tersendiri</a:t>
            </a:r>
            <a:endParaRPr lang="en-US" dirty="0" smtClean="0"/>
          </a:p>
          <a:p>
            <a:r>
              <a:rPr lang="en-US" dirty="0" err="1" smtClean="0"/>
              <a:t>Mengurus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endParaRPr lang="en-US" dirty="0" smtClean="0"/>
          </a:p>
          <a:p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terintegrasi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holistik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850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11219"/>
            <a:ext cx="8596668" cy="5030144"/>
          </a:xfrm>
        </p:spPr>
        <p:txBody>
          <a:bodyPr>
            <a:normAutofit/>
          </a:bodyPr>
          <a:lstStyle/>
          <a:p>
            <a:r>
              <a:rPr lang="en-US" dirty="0" err="1" smtClean="0"/>
              <a:t>Ketahanan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bidan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terbangun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bidan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yang </a:t>
            </a:r>
            <a:r>
              <a:rPr lang="en-US" dirty="0" err="1" smtClean="0"/>
              <a:t>berkualitas</a:t>
            </a:r>
            <a:r>
              <a:rPr lang="en-US" dirty="0" smtClean="0"/>
              <a:t> , </a:t>
            </a:r>
            <a:r>
              <a:rPr lang="en-US" dirty="0" err="1" smtClean="0"/>
              <a:t>bidan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mengenali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Ketahan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optimisme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, </a:t>
            </a:r>
            <a:r>
              <a:rPr lang="en-US" dirty="0" err="1" smtClean="0"/>
              <a:t>optimis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masa </a:t>
            </a:r>
            <a:r>
              <a:rPr lang="en-US" dirty="0" err="1" smtClean="0"/>
              <a:t>depan</a:t>
            </a:r>
            <a:r>
              <a:rPr lang="en-US" dirty="0" smtClean="0"/>
              <a:t>,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yakin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kemampuannya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“CARE”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Berani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, </a:t>
            </a:r>
            <a:r>
              <a:rPr lang="en-US" dirty="0" err="1" smtClean="0"/>
              <a:t>berani</a:t>
            </a:r>
            <a:r>
              <a:rPr lang="en-US" dirty="0" smtClean="0"/>
              <a:t> </a:t>
            </a:r>
            <a:r>
              <a:rPr lang="en-US" dirty="0" err="1" smtClean="0"/>
              <a:t>memulai</a:t>
            </a:r>
            <a:r>
              <a:rPr lang="en-US" dirty="0" smtClean="0"/>
              <a:t> , </a:t>
            </a:r>
            <a:r>
              <a:rPr lang="en-US" dirty="0" err="1" smtClean="0"/>
              <a:t>berani</a:t>
            </a:r>
            <a:r>
              <a:rPr lang="en-US" dirty="0" smtClean="0"/>
              <a:t> </a:t>
            </a:r>
            <a:r>
              <a:rPr lang="en-US" dirty="0" err="1" smtClean="0"/>
              <a:t>mencoba</a:t>
            </a:r>
            <a:r>
              <a:rPr lang="en-US" dirty="0" smtClean="0"/>
              <a:t>, </a:t>
            </a:r>
            <a:r>
              <a:rPr lang="en-US" dirty="0" err="1" smtClean="0"/>
              <a:t>berani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, </a:t>
            </a:r>
            <a:r>
              <a:rPr lang="en-US" dirty="0" err="1" smtClean="0"/>
              <a:t>keberanian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optimisme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berpengaruh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biologis</a:t>
            </a:r>
            <a:r>
              <a:rPr lang="en-US" dirty="0" smtClean="0"/>
              <a:t>,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tentram</a:t>
            </a:r>
            <a:r>
              <a:rPr lang="en-US" dirty="0" smtClean="0"/>
              <a:t> </a:t>
            </a:r>
            <a:r>
              <a:rPr lang="en-US" dirty="0" err="1" smtClean="0"/>
              <a:t>hidupnya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Bidan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yang </a:t>
            </a:r>
            <a:r>
              <a:rPr lang="en-US" dirty="0" err="1" smtClean="0"/>
              <a:t>profesional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rumpun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professional, </a:t>
            </a:r>
            <a:r>
              <a:rPr lang="en-US" dirty="0" err="1" smtClean="0"/>
              <a:t>bidan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menampakkan</a:t>
            </a:r>
            <a:r>
              <a:rPr lang="en-US" dirty="0" smtClean="0"/>
              <a:t> </a:t>
            </a:r>
            <a:r>
              <a:rPr lang="en-US" dirty="0" err="1" smtClean="0"/>
              <a:t>ciri-ciri</a:t>
            </a:r>
            <a:r>
              <a:rPr lang="en-US" dirty="0" smtClean="0"/>
              <a:t> professional.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005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Ciri-ciri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professional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94099"/>
            <a:ext cx="8596668" cy="4847263"/>
          </a:xfrm>
        </p:spPr>
        <p:txBody>
          <a:bodyPr>
            <a:normAutofit/>
          </a:bodyPr>
          <a:lstStyle/>
          <a:p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jenjang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 smtClean="0"/>
          </a:p>
          <a:p>
            <a:r>
              <a:rPr lang="en-US" dirty="0" err="1" smtClean="0"/>
              <a:t>Keberadaannya</a:t>
            </a:r>
            <a:r>
              <a:rPr lang="en-US" dirty="0" smtClean="0"/>
              <a:t> </a:t>
            </a:r>
            <a:r>
              <a:rPr lang="en-US" dirty="0" err="1" smtClean="0"/>
              <a:t>diakui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endParaRPr lang="en-US" dirty="0" smtClean="0"/>
          </a:p>
          <a:p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yang di </a:t>
            </a:r>
            <a:r>
              <a:rPr lang="en-US" dirty="0" err="1" smtClean="0"/>
              <a:t>sahkan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endParaRPr lang="en-US" dirty="0" smtClean="0"/>
          </a:p>
          <a:p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wadah</a:t>
            </a:r>
            <a:endParaRPr lang="en-US" dirty="0" smtClean="0"/>
          </a:p>
          <a:p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kebidanan</a:t>
            </a:r>
            <a:endParaRPr lang="en-US" dirty="0" smtClean="0"/>
          </a:p>
          <a:p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bidan</a:t>
            </a:r>
            <a:endParaRPr lang="en-US" dirty="0" smtClean="0"/>
          </a:p>
          <a:p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kebidanan</a:t>
            </a:r>
            <a:endParaRPr lang="en-US" dirty="0" smtClean="0"/>
          </a:p>
          <a:p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praktik</a:t>
            </a:r>
            <a:endParaRPr lang="en-US" dirty="0" smtClean="0"/>
          </a:p>
          <a:p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 </a:t>
            </a:r>
            <a:r>
              <a:rPr lang="en-US" dirty="0" err="1" smtClean="0"/>
              <a:t>mendasar</a:t>
            </a:r>
            <a:r>
              <a:rPr lang="en-US" dirty="0" smtClean="0"/>
              <a:t> 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pwendidikan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pengembangankompetensi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030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TERIMA KASIH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41126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5464"/>
            <a:ext cx="7864238" cy="4685899"/>
          </a:xfrm>
        </p:spPr>
        <p:txBody>
          <a:bodyPr/>
          <a:lstStyle/>
          <a:p>
            <a:r>
              <a:rPr lang="en-US" dirty="0" err="1" smtClean="0"/>
              <a:t>Resiliensi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bangkit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keterpurukan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beradaptasi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maju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kesulitan-kesulitan</a:t>
            </a:r>
            <a:r>
              <a:rPr lang="en-US" dirty="0" smtClean="0"/>
              <a:t> yang </a:t>
            </a:r>
            <a:r>
              <a:rPr lang="en-US" dirty="0" err="1" smtClean="0"/>
              <a:t>menimpanya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Grotberg</a:t>
            </a:r>
            <a:r>
              <a:rPr lang="en-US" dirty="0" smtClean="0"/>
              <a:t> (1999), </a:t>
            </a:r>
            <a:r>
              <a:rPr lang="en-US" dirty="0" err="1" smtClean="0"/>
              <a:t>resiliensi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, </a:t>
            </a:r>
            <a:r>
              <a:rPr lang="en-US" dirty="0" err="1" smtClean="0"/>
              <a:t>mengatasi</a:t>
            </a:r>
            <a:r>
              <a:rPr lang="en-US" dirty="0" smtClean="0"/>
              <a:t>, </a:t>
            </a:r>
            <a:r>
              <a:rPr lang="en-US" dirty="0" err="1" smtClean="0"/>
              <a:t>memperkuat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mentransformsikan</a:t>
            </a:r>
            <a:r>
              <a:rPr lang="en-US" dirty="0" smtClean="0"/>
              <a:t> </a:t>
            </a:r>
            <a:r>
              <a:rPr lang="en-US" dirty="0" err="1" smtClean="0"/>
              <a:t>pengalaman-pengalaman</a:t>
            </a:r>
            <a:r>
              <a:rPr lang="en-US" dirty="0" smtClean="0"/>
              <a:t> yang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adaptasi</a:t>
            </a:r>
            <a:r>
              <a:rPr lang="en-US" dirty="0" smtClean="0"/>
              <a:t> yang </a:t>
            </a:r>
            <a:r>
              <a:rPr lang="en-US" dirty="0" err="1" smtClean="0"/>
              <a:t>positif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634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226372"/>
            <a:ext cx="8596668" cy="704027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Beberapa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orang 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resiliensi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endParaRPr lang="en-US" dirty="0" smtClean="0"/>
          </a:p>
          <a:p>
            <a:r>
              <a:rPr lang="en-US" dirty="0" err="1" smtClean="0"/>
              <a:t>Suportif</a:t>
            </a:r>
            <a:endParaRPr lang="en-US" dirty="0" smtClean="0"/>
          </a:p>
          <a:p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endParaRPr lang="en-US" dirty="0" smtClean="0"/>
          </a:p>
          <a:p>
            <a:r>
              <a:rPr lang="en-US" dirty="0" err="1" smtClean="0"/>
              <a:t>Merawat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 smtClean="0"/>
          </a:p>
          <a:p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839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065006"/>
            <a:ext cx="8596668" cy="865393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Faktor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-factor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Resiliensi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have	: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sumber-sumbernya</a:t>
            </a:r>
            <a:endParaRPr lang="en-US" dirty="0" smtClean="0"/>
          </a:p>
          <a:p>
            <a:r>
              <a:rPr lang="en-US" dirty="0" smtClean="0"/>
              <a:t>I am		: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endParaRPr lang="en-US" dirty="0" smtClean="0"/>
          </a:p>
          <a:p>
            <a:r>
              <a:rPr lang="en-US" dirty="0" smtClean="0"/>
              <a:t>I can		: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interpersonal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34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53662"/>
            <a:ext cx="8596668" cy="476737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pembentuk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Resiliensi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: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Emotion Regulation</a:t>
            </a:r>
          </a:p>
          <a:p>
            <a:r>
              <a:rPr lang="en-US" dirty="0" smtClean="0"/>
              <a:t>Impulsive control</a:t>
            </a:r>
          </a:p>
          <a:p>
            <a:r>
              <a:rPr lang="en-US" dirty="0" smtClean="0"/>
              <a:t>Optimism</a:t>
            </a:r>
          </a:p>
          <a:p>
            <a:r>
              <a:rPr lang="en-US" dirty="0" smtClean="0"/>
              <a:t>Causal analysis</a:t>
            </a:r>
          </a:p>
          <a:p>
            <a:r>
              <a:rPr lang="en-US" dirty="0" err="1" smtClean="0"/>
              <a:t>Empaty</a:t>
            </a:r>
            <a:endParaRPr lang="en-US" dirty="0" smtClean="0"/>
          </a:p>
          <a:p>
            <a:r>
              <a:rPr lang="en-US" dirty="0" smtClean="0"/>
              <a:t>Self </a:t>
            </a:r>
            <a:r>
              <a:rPr lang="en-US" dirty="0" err="1" smtClean="0"/>
              <a:t>Eficacy</a:t>
            </a:r>
            <a:endParaRPr lang="en-US" dirty="0" smtClean="0"/>
          </a:p>
          <a:p>
            <a:r>
              <a:rPr lang="en-US" dirty="0" smtClean="0"/>
              <a:t>Reaching Out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041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336430"/>
            <a:ext cx="8596668" cy="593969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mempengaruhi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Resiliensi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: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Potektif</a:t>
            </a:r>
            <a:r>
              <a:rPr lang="en-US" dirty="0" smtClean="0"/>
              <a:t> (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Pelindung</a:t>
            </a:r>
            <a:r>
              <a:rPr lang="en-US" dirty="0" smtClean="0"/>
              <a:t>)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menyebut</a:t>
            </a:r>
            <a:r>
              <a:rPr lang="en-US" dirty="0" smtClean="0"/>
              <a:t> 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penyeimbang</a:t>
            </a:r>
            <a:r>
              <a:rPr lang="en-US" dirty="0" smtClean="0"/>
              <a:t> 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 risk </a:t>
            </a:r>
            <a:r>
              <a:rPr lang="en-US" dirty="0" err="1" smtClean="0"/>
              <a:t>faktor</a:t>
            </a:r>
            <a:r>
              <a:rPr lang="en-US" dirty="0" smtClean="0"/>
              <a:t> 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yang </a:t>
            </a:r>
            <a:r>
              <a:rPr lang="en-US" dirty="0" err="1" smtClean="0"/>
              <a:t>resilien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 </a:t>
            </a:r>
            <a:r>
              <a:rPr lang="en-US" dirty="0" err="1" smtClean="0"/>
              <a:t>memunculkan</a:t>
            </a:r>
            <a:r>
              <a:rPr lang="en-US" dirty="0" smtClean="0"/>
              <a:t> </a:t>
            </a:r>
            <a:r>
              <a:rPr lang="en-US" dirty="0" err="1" smtClean="0"/>
              <a:t>kerentanan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 distress.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genetik</a:t>
            </a:r>
            <a:r>
              <a:rPr lang="en-US" dirty="0" smtClean="0"/>
              <a:t> 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,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, 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 </a:t>
            </a:r>
            <a:r>
              <a:rPr lang="en-US" dirty="0" err="1" smtClean="0"/>
              <a:t>terdapattnya</a:t>
            </a:r>
            <a:r>
              <a:rPr lang="en-US" dirty="0" smtClean="0"/>
              <a:t> </a:t>
            </a:r>
            <a:r>
              <a:rPr lang="en-US" dirty="0" err="1" smtClean="0"/>
              <a:t>kerentanan</a:t>
            </a:r>
            <a:r>
              <a:rPr lang="en-US" dirty="0" smtClean="0"/>
              <a:t> 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stres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721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890954"/>
            <a:ext cx="8596668" cy="1039446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Level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Resiliensi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: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64677"/>
            <a:ext cx="8596668" cy="4376685"/>
          </a:xfrm>
        </p:spPr>
        <p:txBody>
          <a:bodyPr>
            <a:normAutofit/>
          </a:bodyPr>
          <a:lstStyle/>
          <a:p>
            <a:r>
              <a:rPr lang="en-US" dirty="0" smtClean="0"/>
              <a:t>Succumbing (</a:t>
            </a:r>
            <a:r>
              <a:rPr lang="en-US" dirty="0" err="1" smtClean="0"/>
              <a:t>mengalah</a:t>
            </a:r>
            <a:r>
              <a:rPr lang="en-US" dirty="0" smtClean="0"/>
              <a:t>)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yang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yang </a:t>
            </a:r>
            <a:r>
              <a:rPr lang="en-US" dirty="0" err="1" smtClean="0"/>
              <a:t>menurun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mengalah</a:t>
            </a:r>
            <a:r>
              <a:rPr lang="en-US" dirty="0" smtClean="0"/>
              <a:t> </a:t>
            </a:r>
            <a:r>
              <a:rPr lang="en-US" dirty="0" err="1" smtClean="0"/>
              <a:t>danmenyerah</a:t>
            </a:r>
            <a:r>
              <a:rPr lang="en-US" dirty="0" smtClean="0"/>
              <a:t> 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ancaan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yang </a:t>
            </a:r>
            <a:r>
              <a:rPr lang="en-US" dirty="0" err="1" smtClean="0"/>
              <a:t>menekan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Survival (</a:t>
            </a:r>
            <a:r>
              <a:rPr lang="en-US" dirty="0" err="1" smtClean="0"/>
              <a:t>bertahan</a:t>
            </a:r>
            <a:r>
              <a:rPr lang="en-US" dirty="0" smtClean="0"/>
              <a:t>) </a:t>
            </a:r>
            <a:r>
              <a:rPr lang="en-US" dirty="0" err="1" smtClean="0"/>
              <a:t>pada</a:t>
            </a:r>
            <a:r>
              <a:rPr lang="en-US" dirty="0" smtClean="0"/>
              <a:t> level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meraih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mengembalikan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yang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Recovery (</a:t>
            </a:r>
            <a:r>
              <a:rPr lang="en-US" dirty="0" err="1" smtClean="0"/>
              <a:t>pemulihan</a:t>
            </a:r>
            <a:r>
              <a:rPr lang="en-US" dirty="0" smtClean="0"/>
              <a:t>)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pulih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wajar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beradaptasi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yang </a:t>
            </a:r>
            <a:r>
              <a:rPr lang="en-US" dirty="0" err="1" smtClean="0"/>
              <a:t>menekan</a:t>
            </a:r>
            <a:r>
              <a:rPr lang="en-US" dirty="0" smtClean="0"/>
              <a:t>,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masi</a:t>
            </a:r>
            <a:r>
              <a:rPr lang="en-US" dirty="0" smtClean="0"/>
              <a:t> </a:t>
            </a:r>
            <a:r>
              <a:rPr lang="en-US" dirty="0" err="1" smtClean="0"/>
              <a:t>menyisakan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yang </a:t>
            </a:r>
            <a:r>
              <a:rPr lang="en-US" dirty="0" err="1" smtClean="0"/>
              <a:t>negatif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Thriving (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pesat</a:t>
            </a:r>
            <a:r>
              <a:rPr lang="en-US" dirty="0" smtClean="0"/>
              <a:t>)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ndividu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 </a:t>
            </a:r>
            <a:r>
              <a:rPr lang="en-US" dirty="0" err="1" smtClean="0"/>
              <a:t>pada</a:t>
            </a:r>
            <a:r>
              <a:rPr lang="en-US" dirty="0" smtClean="0"/>
              <a:t> level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yang </a:t>
            </a:r>
            <a:r>
              <a:rPr lang="en-US" dirty="0" err="1" smtClean="0"/>
              <a:t>menekan</a:t>
            </a:r>
            <a:r>
              <a:rPr lang="en-US" dirty="0" smtClean="0"/>
              <a:t> 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 level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respek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423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0185" y="1160585"/>
            <a:ext cx="8805492" cy="855876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Pengembangan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kapasitas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seorang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bidan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3191" y="1882589"/>
            <a:ext cx="6820348" cy="4158774"/>
          </a:xfrm>
        </p:spPr>
        <p:txBody>
          <a:bodyPr/>
          <a:lstStyle/>
          <a:p>
            <a:r>
              <a:rPr lang="en-US" dirty="0" smtClean="0"/>
              <a:t>Pembangunan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, </a:t>
            </a:r>
            <a:r>
              <a:rPr lang="en-US" dirty="0" err="1" smtClean="0"/>
              <a:t>keterampilan</a:t>
            </a:r>
            <a:r>
              <a:rPr lang="en-US" dirty="0" smtClean="0"/>
              <a:t>. </a:t>
            </a:r>
            <a:r>
              <a:rPr lang="en-US" dirty="0" err="1"/>
              <a:t>b</a:t>
            </a:r>
            <a:r>
              <a:rPr lang="en-US" dirty="0" err="1" smtClean="0"/>
              <a:t>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,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.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gunanya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memperkuat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profesinya</a:t>
            </a:r>
            <a:r>
              <a:rPr lang="en-US" dirty="0" smtClean="0"/>
              <a:t> </a:t>
            </a:r>
            <a:r>
              <a:rPr lang="en-US" dirty="0" err="1" smtClean="0"/>
              <a:t>ditengah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663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0612" y="1430767"/>
            <a:ext cx="7960659" cy="4610596"/>
          </a:xfrm>
        </p:spPr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dipergunakan</a:t>
            </a:r>
            <a:r>
              <a:rPr lang="en-US" dirty="0" smtClean="0"/>
              <a:t>  </a:t>
            </a:r>
            <a:r>
              <a:rPr lang="en-US" dirty="0" err="1" smtClean="0"/>
              <a:t>secar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kebidanan</a:t>
            </a:r>
            <a:r>
              <a:rPr lang="en-US" dirty="0" smtClean="0"/>
              <a:t> 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 </a:t>
            </a:r>
            <a:r>
              <a:rPr lang="en-US" dirty="0" err="1" smtClean="0"/>
              <a:t>bidan</a:t>
            </a:r>
            <a:r>
              <a:rPr lang="en-US" dirty="0" smtClean="0"/>
              <a:t> (IBI)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bidan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yang </a:t>
            </a:r>
            <a:r>
              <a:rPr lang="en-US" dirty="0" err="1" smtClean="0"/>
              <a:t>berkualitas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71400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</TotalTime>
  <Words>601</Words>
  <Application>Microsoft Office PowerPoint</Application>
  <PresentationFormat>Custom</PresentationFormat>
  <Paragraphs>66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Facet</vt:lpstr>
      <vt:lpstr>PENGEMBANGAN KAPASITASI KETAHANAN DIRI (RESILIENCE)</vt:lpstr>
      <vt:lpstr>PowerPoint Presentation</vt:lpstr>
      <vt:lpstr>Beberapa ciri orang  yang memiliki resiliensi :</vt:lpstr>
      <vt:lpstr>Faktor-factor Resiliensi :</vt:lpstr>
      <vt:lpstr>Faktor – faktor pembentuk Resiliensi :</vt:lpstr>
      <vt:lpstr>     Faktor yang mempengaruhi Resiliensi :</vt:lpstr>
      <vt:lpstr>Level Resiliensi :</vt:lpstr>
      <vt:lpstr>Pengembangan kapasitas diri seorang bidan</vt:lpstr>
      <vt:lpstr>PowerPoint Presentation</vt:lpstr>
      <vt:lpstr>Karakteristik pembangunan kapasitas :</vt:lpstr>
      <vt:lpstr>PowerPoint Presentation</vt:lpstr>
      <vt:lpstr>Ciri-ciri professional bidan 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PENGEMBANGAN KAPASITAS KETAHANAN DIRI (RESILIENCE)</dc:title>
  <dc:creator>Windows 10 Altum</dc:creator>
  <cp:lastModifiedBy>ASUS</cp:lastModifiedBy>
  <cp:revision>16</cp:revision>
  <dcterms:created xsi:type="dcterms:W3CDTF">2022-10-07T14:41:42Z</dcterms:created>
  <dcterms:modified xsi:type="dcterms:W3CDTF">2022-10-09T02:53:02Z</dcterms:modified>
</cp:coreProperties>
</file>