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795934-3036-4229-957C-4784024ACB4A}" type="datetimeFigureOut">
              <a:rPr lang="en-US" smtClean="0"/>
              <a:pPr/>
              <a:t>24-Dec-15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D206D0-8863-4ED1-B29A-582009BD3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acaxcom.blogspot.co.id/2015/03/makalah-strategi-penanggulangan-masalah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1.bp.blogspot.com/-LrFIDgeG6lU/VRPC3R5kJgI/AAAAAAAAAtQ/ls8quaS20uY/s1600/pohon-masalah-gizi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295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Di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susun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oleh</a:t>
            </a:r>
            <a:endParaRPr lang="en-US" sz="4400" dirty="0" smtClean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Puspa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sari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amran</a:t>
            </a:r>
            <a:endParaRPr lang="en-US" sz="4400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TUGAS  KOMUNITAS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en-US" b="1" i="1" dirty="0" err="1" smtClean="0">
                <a:hlinkClick r:id="rId2"/>
              </a:rPr>
              <a:t>Penanggulangan</a:t>
            </a:r>
            <a:r>
              <a:rPr lang="en-US" b="1" i="1" dirty="0" smtClean="0">
                <a:hlinkClick r:id="rId2"/>
              </a:rPr>
              <a:t> </a:t>
            </a:r>
            <a:r>
              <a:rPr lang="en-US" b="1" i="1" dirty="0" err="1" smtClean="0">
                <a:hlinkClick r:id="rId2"/>
              </a:rPr>
              <a:t>Masalah</a:t>
            </a:r>
            <a:r>
              <a:rPr lang="en-US" b="1" i="1" dirty="0" smtClean="0">
                <a:hlinkClick r:id="rId2"/>
              </a:rPr>
              <a:t> </a:t>
            </a:r>
            <a:r>
              <a:rPr lang="en-US" b="1" i="1" dirty="0" err="1" smtClean="0">
                <a:hlinkClick r:id="rId2"/>
              </a:rPr>
              <a:t>Gizi</a:t>
            </a:r>
            <a:r>
              <a:rPr lang="en-US" b="1" i="1" dirty="0" smtClean="0">
                <a:hlinkClick r:id="rId2"/>
              </a:rPr>
              <a:t> </a:t>
            </a:r>
            <a:r>
              <a:rPr lang="en-US" b="1" i="1" dirty="0" err="1" smtClean="0">
                <a:hlinkClick r:id="rId2"/>
              </a:rPr>
              <a:t>Pada</a:t>
            </a:r>
            <a:r>
              <a:rPr lang="en-US" b="1" i="1" dirty="0" smtClean="0">
                <a:hlinkClick r:id="rId2"/>
              </a:rPr>
              <a:t> </a:t>
            </a:r>
            <a:r>
              <a:rPr lang="en-US" b="1" i="1" dirty="0" err="1" smtClean="0">
                <a:hlinkClick r:id="rId2"/>
              </a:rPr>
              <a:t>Bayi</a:t>
            </a:r>
            <a:r>
              <a:rPr lang="en-US" b="1" i="1" dirty="0" smtClean="0">
                <a:hlinkClick r:id="rId2"/>
              </a:rPr>
              <a:t> Dan </a:t>
            </a:r>
            <a:r>
              <a:rPr lang="en-US" b="1" i="1" dirty="0" err="1" smtClean="0">
                <a:hlinkClick r:id="rId2"/>
              </a:rPr>
              <a:t>Balita</a:t>
            </a:r>
            <a:r>
              <a:rPr lang="en-US" b="1" i="1" dirty="0" smtClean="0">
                <a:hlinkClick r:id="rId2"/>
              </a:rPr>
              <a:t> Di Indonesia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fi-FI" b="1" i="1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b. </a:t>
            </a:r>
            <a:r>
              <a:rPr lang="en-US" sz="4000" dirty="0" err="1" smtClean="0"/>
              <a:t>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porsi</a:t>
            </a:r>
            <a:r>
              <a:rPr lang="en-US" sz="4000" dirty="0" smtClean="0"/>
              <a:t> </a:t>
            </a:r>
            <a:r>
              <a:rPr lang="en-US" sz="4000" dirty="0" err="1" smtClean="0"/>
              <a:t>kecil</a:t>
            </a:r>
            <a:r>
              <a:rPr lang="en-US" sz="4000" dirty="0" smtClean="0"/>
              <a:t>, </a:t>
            </a:r>
            <a:r>
              <a:rPr lang="en-US" sz="4000" dirty="0" err="1" smtClean="0"/>
              <a:t>batita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kenal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anak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mempunyai</a:t>
            </a:r>
            <a:r>
              <a:rPr lang="en-US" sz="4000" dirty="0" smtClean="0"/>
              <a:t> </a:t>
            </a:r>
            <a:r>
              <a:rPr lang="en-US" sz="4000" dirty="0" err="1" smtClean="0"/>
              <a:t>nafsu</a:t>
            </a:r>
            <a:r>
              <a:rPr lang="en-US" sz="4000" dirty="0" smtClean="0"/>
              <a:t> </a:t>
            </a:r>
            <a:r>
              <a:rPr lang="en-US" sz="4000" dirty="0" err="1" smtClean="0"/>
              <a:t>makan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naik</a:t>
            </a:r>
            <a:r>
              <a:rPr lang="en-US" sz="4000" dirty="0" smtClean="0"/>
              <a:t> </a:t>
            </a:r>
            <a:r>
              <a:rPr lang="en-US" sz="4000" dirty="0" err="1" smtClean="0"/>
              <a:t>turun</a:t>
            </a:r>
            <a:r>
              <a:rPr lang="en-US" sz="4000" dirty="0" smtClean="0"/>
              <a:t>. </a:t>
            </a:r>
            <a:r>
              <a:rPr lang="en-US" sz="4000" dirty="0" err="1" smtClean="0"/>
              <a:t>Terkadang</a:t>
            </a:r>
            <a:r>
              <a:rPr lang="en-US" sz="4000" dirty="0" smtClean="0"/>
              <a:t> </a:t>
            </a:r>
            <a:r>
              <a:rPr lang="en-US" sz="4000" dirty="0" err="1" smtClean="0"/>
              <a:t>makan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makan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porsi</a:t>
            </a:r>
            <a:r>
              <a:rPr lang="en-US" sz="4000" dirty="0" smtClean="0"/>
              <a:t> </a:t>
            </a:r>
            <a:r>
              <a:rPr lang="en-US" sz="4000" dirty="0" err="1" smtClean="0"/>
              <a:t>banyak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kadang</a:t>
            </a:r>
            <a:r>
              <a:rPr lang="en-US" sz="4000" dirty="0" smtClean="0"/>
              <a:t> </a:t>
            </a:r>
            <a:r>
              <a:rPr lang="en-US" sz="4000" dirty="0" err="1" smtClean="0"/>
              <a:t>makan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porsi</a:t>
            </a:r>
            <a:r>
              <a:rPr lang="en-US" sz="4000" dirty="0" smtClean="0"/>
              <a:t> </a:t>
            </a:r>
            <a:r>
              <a:rPr lang="en-US" sz="4000" dirty="0" err="1" smtClean="0"/>
              <a:t>sedikit</a:t>
            </a:r>
            <a:r>
              <a:rPr lang="en-US" sz="4000" dirty="0" smtClean="0"/>
              <a:t>, </a:t>
            </a:r>
            <a:r>
              <a:rPr lang="en-US" sz="4000" dirty="0" err="1" smtClean="0"/>
              <a:t>namun</a:t>
            </a:r>
            <a:r>
              <a:rPr lang="en-US" sz="4000" dirty="0" smtClean="0"/>
              <a:t> </a:t>
            </a:r>
            <a:r>
              <a:rPr lang="en-US" sz="4000" dirty="0" err="1" smtClean="0"/>
              <a:t>tetap</a:t>
            </a:r>
            <a:r>
              <a:rPr lang="en-US" sz="4000" dirty="0" smtClean="0"/>
              <a:t> </a:t>
            </a:r>
            <a:r>
              <a:rPr lang="en-US" sz="4000" dirty="0" err="1" smtClean="0"/>
              <a:t>bisa</a:t>
            </a:r>
            <a:r>
              <a:rPr lang="en-US" sz="4000" dirty="0" smtClean="0"/>
              <a:t> </a:t>
            </a:r>
            <a:r>
              <a:rPr lang="en-US" sz="4000" dirty="0" err="1" smtClean="0"/>
              <a:t>tumbuh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sehat</a:t>
            </a:r>
            <a:r>
              <a:rPr lang="en-US" sz="4000" dirty="0" smtClean="0"/>
              <a:t>. </a:t>
            </a: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susu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jus </a:t>
            </a:r>
            <a:r>
              <a:rPr lang="en-US" sz="4000" dirty="0" err="1" smtClean="0"/>
              <a:t>sampai</a:t>
            </a:r>
            <a:r>
              <a:rPr lang="en-US" sz="4000" dirty="0" smtClean="0"/>
              <a:t> </a:t>
            </a:r>
            <a:r>
              <a:rPr lang="en-US" sz="4000" dirty="0" err="1" smtClean="0"/>
              <a:t>berlebihan</a:t>
            </a:r>
            <a:r>
              <a:rPr lang="en-US" sz="4000" dirty="0" smtClean="0"/>
              <a:t> (</a:t>
            </a:r>
            <a:r>
              <a:rPr lang="en-US" sz="4000" dirty="0" err="1" smtClean="0"/>
              <a:t>Sitorus</a:t>
            </a:r>
            <a:r>
              <a:rPr lang="en-US" sz="4000" dirty="0" smtClean="0"/>
              <a:t>, 2009).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Faktor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Penyebab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Kurang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Gizi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disebabkan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terkait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.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dipengaruhi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penyakit</a:t>
            </a:r>
            <a:r>
              <a:rPr lang="en-US" sz="3200" dirty="0" smtClean="0"/>
              <a:t> </a:t>
            </a:r>
            <a:r>
              <a:rPr lang="en-US" sz="3200" dirty="0" err="1" smtClean="0"/>
              <a:t>infeksi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cukupnya</a:t>
            </a:r>
            <a:r>
              <a:rPr lang="en-US" sz="3200" dirty="0" smtClean="0"/>
              <a:t> </a:t>
            </a:r>
            <a:r>
              <a:rPr lang="en-US" sz="3200" dirty="0" err="1" smtClean="0"/>
              <a:t>asupan</a:t>
            </a:r>
            <a:r>
              <a:rPr lang="en-US" sz="3200" dirty="0" smtClean="0"/>
              <a:t>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kuantitas</a:t>
            </a:r>
            <a:r>
              <a:rPr lang="en-US" sz="3200" dirty="0" smtClean="0"/>
              <a:t>,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dipengaruhi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rendahnya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,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pendapatan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rendah</a:t>
            </a:r>
            <a:r>
              <a:rPr lang="en-US" sz="3200" dirty="0" smtClean="0"/>
              <a:t> (Anonymous, 2007).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Sedangkan</a:t>
            </a:r>
            <a:r>
              <a:rPr lang="en-US" sz="4400" dirty="0" smtClean="0"/>
              <a:t> </a:t>
            </a:r>
            <a:r>
              <a:rPr lang="en-US" sz="4400" dirty="0" err="1" smtClean="0"/>
              <a:t>faktor-faktor</a:t>
            </a:r>
            <a:r>
              <a:rPr lang="en-US" sz="4400" dirty="0" smtClean="0"/>
              <a:t> lain </a:t>
            </a:r>
            <a:r>
              <a:rPr lang="en-US" sz="4400" dirty="0" err="1" smtClean="0"/>
              <a:t>selain</a:t>
            </a:r>
            <a:r>
              <a:rPr lang="en-US" sz="4400" dirty="0" smtClean="0"/>
              <a:t> </a:t>
            </a:r>
            <a:r>
              <a:rPr lang="en-US" sz="4400" dirty="0" err="1" smtClean="0"/>
              <a:t>faktor</a:t>
            </a:r>
            <a:r>
              <a:rPr lang="en-US" sz="4400" dirty="0" smtClean="0"/>
              <a:t> </a:t>
            </a:r>
            <a:r>
              <a:rPr lang="en-US" sz="4400" dirty="0" err="1" smtClean="0"/>
              <a:t>kesehatan</a:t>
            </a:r>
            <a:r>
              <a:rPr lang="en-US" sz="4400" dirty="0" smtClean="0"/>
              <a:t> , </a:t>
            </a:r>
            <a:r>
              <a:rPr lang="en-US" sz="4400" dirty="0" err="1" smtClean="0"/>
              <a:t>tetapi</a:t>
            </a:r>
            <a:r>
              <a:rPr lang="en-US" sz="4400" dirty="0" smtClean="0"/>
              <a:t> </a:t>
            </a:r>
            <a:r>
              <a:rPr lang="en-US" sz="4400" dirty="0" err="1" smtClean="0"/>
              <a:t>merupakan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  <a:r>
              <a:rPr lang="en-US" sz="4400" dirty="0" err="1" smtClean="0"/>
              <a:t>gizi</a:t>
            </a:r>
            <a:r>
              <a:rPr lang="en-US" sz="4400" dirty="0" smtClean="0"/>
              <a:t> </a:t>
            </a:r>
            <a:r>
              <a:rPr lang="en-US" sz="4400" dirty="0" err="1" smtClean="0"/>
              <a:t>buruk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kemiskinan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kesempatan</a:t>
            </a:r>
            <a:r>
              <a:rPr lang="en-US" sz="4400" dirty="0" smtClean="0"/>
              <a:t> </a:t>
            </a:r>
            <a:r>
              <a:rPr lang="en-US" sz="4400" dirty="0" err="1" smtClean="0"/>
              <a:t>kerja</a:t>
            </a:r>
            <a:r>
              <a:rPr lang="en-US" sz="4400" dirty="0" smtClean="0"/>
              <a:t>. (www.pemprovmaluku.go.id)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79424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dan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bergembang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didominasi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energy Protein (KEP),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anemia </a:t>
            </a:r>
            <a:r>
              <a:rPr lang="en-US" sz="2800" dirty="0" err="1" smtClean="0"/>
              <a:t>besi</a:t>
            </a:r>
            <a:r>
              <a:rPr lang="en-US" sz="2800" dirty="0" smtClean="0"/>
              <a:t>,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kekurangan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yodium</a:t>
            </a:r>
            <a:r>
              <a:rPr lang="en-US" sz="2800" dirty="0" smtClean="0"/>
              <a:t> (GAKY),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vitamin A (KVA),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obesitas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kota-kota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.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Widya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1993,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terungkap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ganda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diatasi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menyeluruh</a:t>
            </a:r>
            <a:r>
              <a:rPr lang="en-US" sz="2800" dirty="0" smtClean="0"/>
              <a:t>,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(www.gizinet.com).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Pemecahan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Masalah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Gizi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bersih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sehat</a:t>
            </a:r>
            <a:r>
              <a:rPr lang="en-US" sz="3200" dirty="0" smtClean="0"/>
              <a:t> (PHBS)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titik</a:t>
            </a:r>
            <a:r>
              <a:rPr lang="en-US" sz="3200" dirty="0" smtClean="0"/>
              <a:t> </a:t>
            </a:r>
            <a:r>
              <a:rPr lang="en-US" sz="3200" dirty="0" err="1" smtClean="0"/>
              <a:t>pangkal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terciptanya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sehat</a:t>
            </a:r>
            <a:r>
              <a:rPr lang="en-US" sz="3200" dirty="0" smtClean="0"/>
              <a:t>.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,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 </a:t>
            </a:r>
            <a:r>
              <a:rPr lang="en-US" sz="3200" dirty="0" err="1" smtClean="0"/>
              <a:t>diharapkan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membiasakan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sehat</a:t>
            </a:r>
            <a:r>
              <a:rPr lang="en-US" sz="3200" dirty="0" smtClean="0"/>
              <a:t>, </a:t>
            </a:r>
            <a:r>
              <a:rPr lang="en-US" sz="3200" dirty="0" err="1" smtClean="0"/>
              <a:t>diantaranya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mengkonsumsi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menu </a:t>
            </a:r>
            <a:r>
              <a:rPr lang="en-US" sz="3200" dirty="0" err="1" smtClean="0"/>
              <a:t>seimbang</a:t>
            </a:r>
            <a:r>
              <a:rPr lang="en-US" sz="3200" dirty="0" smtClean="0"/>
              <a:t>, </a:t>
            </a:r>
            <a:r>
              <a:rPr lang="en-US" sz="3200" dirty="0" err="1" smtClean="0"/>
              <a:t>mengkonsumsi</a:t>
            </a:r>
            <a:r>
              <a:rPr lang="en-US" sz="3200" dirty="0" smtClean="0"/>
              <a:t> </a:t>
            </a:r>
            <a:r>
              <a:rPr lang="en-US" sz="3200" dirty="0" err="1" smtClean="0"/>
              <a:t>garam</a:t>
            </a:r>
            <a:r>
              <a:rPr lang="en-US" sz="3200" dirty="0" smtClean="0"/>
              <a:t> </a:t>
            </a:r>
            <a:r>
              <a:rPr lang="en-US" sz="3200" dirty="0" err="1" smtClean="0"/>
              <a:t>yodium</a:t>
            </a:r>
            <a:r>
              <a:rPr lang="en-US" sz="3200" dirty="0" smtClean="0"/>
              <a:t>,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ASI </a:t>
            </a:r>
            <a:r>
              <a:rPr lang="en-US" sz="3200" dirty="0" err="1" smtClean="0"/>
              <a:t>eksklusif</a:t>
            </a:r>
            <a:r>
              <a:rPr lang="en-US" sz="3200" dirty="0" smtClean="0"/>
              <a:t>, </a:t>
            </a:r>
            <a:r>
              <a:rPr lang="en-US" sz="3200" dirty="0" err="1" smtClean="0"/>
              <a:t>mengkonsumsi</a:t>
            </a:r>
            <a:r>
              <a:rPr lang="en-US" sz="3200" dirty="0" smtClean="0"/>
              <a:t> </a:t>
            </a:r>
            <a:r>
              <a:rPr lang="en-US" sz="3200" dirty="0" err="1" smtClean="0"/>
              <a:t>makanan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zat</a:t>
            </a:r>
            <a:r>
              <a:rPr lang="en-US" sz="3200" dirty="0" smtClean="0"/>
              <a:t> </a:t>
            </a:r>
            <a:r>
              <a:rPr lang="en-US" sz="3200" dirty="0" err="1" smtClean="0"/>
              <a:t>besi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794248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 smtClean="0"/>
              <a:t>Depkes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en-US" sz="4000" dirty="0" err="1" smtClean="0"/>
              <a:t>Menggerakkan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memberdayakan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hidup</a:t>
            </a:r>
            <a:r>
              <a:rPr lang="en-US" sz="4000" dirty="0" smtClean="0"/>
              <a:t> </a:t>
            </a:r>
            <a:r>
              <a:rPr lang="en-US" sz="4000" dirty="0" err="1" smtClean="0"/>
              <a:t>sehat</a:t>
            </a:r>
            <a:r>
              <a:rPr lang="en-US" sz="4000" dirty="0" smtClean="0"/>
              <a:t>, </a:t>
            </a:r>
            <a:r>
              <a:rPr lang="en-US" sz="4000" dirty="0" err="1" smtClean="0"/>
              <a:t>meningkatkan</a:t>
            </a:r>
            <a:r>
              <a:rPr lang="en-US" sz="4000" dirty="0" smtClean="0"/>
              <a:t> </a:t>
            </a:r>
            <a:r>
              <a:rPr lang="en-US" sz="4000" dirty="0" err="1" smtClean="0"/>
              <a:t>akses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</a:t>
            </a:r>
            <a:r>
              <a:rPr lang="en-US" sz="4000" dirty="0" err="1" smtClean="0"/>
              <a:t>pelayanan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berkualitas</a:t>
            </a:r>
            <a:r>
              <a:rPr lang="en-US" sz="4000" dirty="0" smtClean="0"/>
              <a:t>, </a:t>
            </a:r>
            <a:r>
              <a:rPr lang="en-US" sz="4000" dirty="0" err="1" smtClean="0"/>
              <a:t>meningkatkan</a:t>
            </a:r>
            <a:r>
              <a:rPr lang="en-US" sz="4000" dirty="0" smtClean="0"/>
              <a:t> system </a:t>
            </a:r>
            <a:r>
              <a:rPr lang="en-US" sz="4000" dirty="0" err="1" smtClean="0"/>
              <a:t>surveilans</a:t>
            </a:r>
            <a:r>
              <a:rPr lang="en-US" sz="4000" dirty="0" smtClean="0"/>
              <a:t>, monitoring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, </a:t>
            </a:r>
            <a:r>
              <a:rPr lang="en-US" sz="4000" dirty="0" err="1" smtClean="0"/>
              <a:t>serta</a:t>
            </a:r>
            <a:r>
              <a:rPr lang="en-US" sz="4000" dirty="0" smtClean="0"/>
              <a:t> </a:t>
            </a:r>
            <a:r>
              <a:rPr lang="en-US" sz="4000" dirty="0" err="1" smtClean="0"/>
              <a:t>meningkatkan</a:t>
            </a:r>
            <a:r>
              <a:rPr lang="en-US" sz="4000" dirty="0" smtClean="0"/>
              <a:t> </a:t>
            </a:r>
            <a:r>
              <a:rPr lang="en-US" sz="4000" dirty="0" err="1" smtClean="0"/>
              <a:t>pembiayaan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79424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Ketahanan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isu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status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erat</a:t>
            </a:r>
            <a:r>
              <a:rPr lang="en-US" sz="3200" dirty="0" smtClean="0"/>
              <a:t> </a:t>
            </a:r>
            <a:r>
              <a:rPr lang="en-US" sz="3200" dirty="0" err="1" smtClean="0"/>
              <a:t>kaitannya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pembangunan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  <a:r>
              <a:rPr lang="en-US" sz="3200" dirty="0" err="1" smtClean="0"/>
              <a:t>situasi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ekspor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impor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ketersediaan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selanjutnya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ketahanan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wilayah</a:t>
            </a:r>
            <a:r>
              <a:rPr lang="en-US" sz="3200" dirty="0" smtClean="0"/>
              <a:t>, </a:t>
            </a:r>
            <a:r>
              <a:rPr lang="en-US" sz="3200" dirty="0" err="1" smtClean="0"/>
              <a:t>sementara</a:t>
            </a:r>
            <a:r>
              <a:rPr lang="en-US" sz="3200" dirty="0" smtClean="0"/>
              <a:t> </a:t>
            </a:r>
            <a:r>
              <a:rPr lang="en-US" sz="3200" dirty="0" err="1" smtClean="0"/>
              <a:t>ketahanan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rumah</a:t>
            </a:r>
            <a:r>
              <a:rPr lang="en-US" sz="3200" dirty="0" smtClean="0"/>
              <a:t> </a:t>
            </a:r>
            <a:r>
              <a:rPr lang="en-US" sz="3200" dirty="0" err="1" smtClean="0"/>
              <a:t>tanggaakan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pula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beli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pangan</a:t>
            </a:r>
            <a:r>
              <a:rPr lang="en-US" sz="3200" dirty="0" smtClean="0"/>
              <a:t>. (www.pemprovmaluku.go.id)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54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Dampak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Gizi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Kurang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pada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Bayi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dan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Balita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Tingginya</a:t>
            </a:r>
            <a:r>
              <a:rPr lang="en-US" sz="4400" dirty="0" smtClean="0"/>
              <a:t> </a:t>
            </a:r>
            <a:r>
              <a:rPr lang="en-US" sz="4400" dirty="0" err="1" smtClean="0"/>
              <a:t>angka</a:t>
            </a:r>
            <a:r>
              <a:rPr lang="en-US" sz="4400" dirty="0" smtClean="0"/>
              <a:t> </a:t>
            </a:r>
            <a:r>
              <a:rPr lang="en-US" sz="4400" dirty="0" err="1" smtClean="0"/>
              <a:t>kelahiran</a:t>
            </a:r>
            <a:r>
              <a:rPr lang="en-US" sz="4400" dirty="0" smtClean="0"/>
              <a:t> </a:t>
            </a:r>
            <a:r>
              <a:rPr lang="en-US" sz="4400" dirty="0" err="1" smtClean="0"/>
              <a:t>bayi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Berat</a:t>
            </a:r>
            <a:r>
              <a:rPr lang="en-US" sz="4400" dirty="0" smtClean="0"/>
              <a:t> </a:t>
            </a:r>
            <a:r>
              <a:rPr lang="en-US" sz="4400" dirty="0" err="1" smtClean="0"/>
              <a:t>Badan</a:t>
            </a:r>
            <a:r>
              <a:rPr lang="en-US" sz="4400" dirty="0" smtClean="0"/>
              <a:t> </a:t>
            </a:r>
            <a:r>
              <a:rPr lang="en-US" sz="4400" dirty="0" err="1" smtClean="0"/>
              <a:t>Lahir</a:t>
            </a:r>
            <a:r>
              <a:rPr lang="en-US" sz="4400" dirty="0" smtClean="0"/>
              <a:t> </a:t>
            </a:r>
            <a:r>
              <a:rPr lang="en-US" sz="4400" dirty="0" err="1" smtClean="0"/>
              <a:t>Rendah</a:t>
            </a:r>
            <a:r>
              <a:rPr lang="en-US" sz="4400" dirty="0" smtClean="0"/>
              <a:t> (BBLR) </a:t>
            </a:r>
            <a:r>
              <a:rPr lang="en-US" sz="4400" dirty="0" err="1" smtClean="0"/>
              <a:t>disebabkan</a:t>
            </a:r>
            <a:r>
              <a:rPr lang="en-US" sz="4400" dirty="0" smtClean="0"/>
              <a:t> </a:t>
            </a:r>
            <a:r>
              <a:rPr lang="en-US" sz="4400" dirty="0" err="1" smtClean="0"/>
              <a:t>ibu</a:t>
            </a:r>
            <a:r>
              <a:rPr lang="en-US" sz="4400" dirty="0" smtClean="0"/>
              <a:t> </a:t>
            </a:r>
            <a:r>
              <a:rPr lang="en-US" sz="4400" dirty="0" err="1" smtClean="0"/>
              <a:t>hamil</a:t>
            </a:r>
            <a:r>
              <a:rPr lang="en-US" sz="4400" dirty="0" smtClean="0"/>
              <a:t> </a:t>
            </a:r>
            <a:r>
              <a:rPr lang="en-US" sz="4400" dirty="0" err="1" smtClean="0"/>
              <a:t>menderita</a:t>
            </a:r>
            <a:r>
              <a:rPr lang="en-US" sz="4400" dirty="0" smtClean="0"/>
              <a:t> </a:t>
            </a:r>
            <a:r>
              <a:rPr lang="en-US" sz="4400" dirty="0" err="1" smtClean="0"/>
              <a:t>kurang</a:t>
            </a:r>
            <a:r>
              <a:rPr lang="en-US" sz="4400" dirty="0" smtClean="0"/>
              <a:t> energy protein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berpengaruh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gangguan</a:t>
            </a:r>
            <a:r>
              <a:rPr lang="en-US" sz="4400" dirty="0" smtClean="0"/>
              <a:t> </a:t>
            </a:r>
            <a:r>
              <a:rPr lang="en-US" sz="4400" dirty="0" err="1" smtClean="0"/>
              <a:t>fisik</a:t>
            </a:r>
            <a:r>
              <a:rPr lang="en-US" sz="4400" dirty="0" smtClean="0"/>
              <a:t>, mental,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kecerdasan</a:t>
            </a:r>
            <a:r>
              <a:rPr lang="en-US" sz="4400" dirty="0" smtClean="0"/>
              <a:t> </a:t>
            </a:r>
            <a:r>
              <a:rPr lang="en-US" sz="4400" dirty="0" err="1" smtClean="0"/>
              <a:t>anak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7942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Dan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resiko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dilahirkan</a:t>
            </a:r>
            <a:r>
              <a:rPr lang="en-US" sz="3600" dirty="0" smtClean="0"/>
              <a:t> </a:t>
            </a:r>
            <a:r>
              <a:rPr lang="en-US" sz="3600" dirty="0" err="1" smtClean="0"/>
              <a:t>kurang</a:t>
            </a:r>
            <a:r>
              <a:rPr lang="en-US" sz="3600" dirty="0" smtClean="0"/>
              <a:t> </a:t>
            </a:r>
            <a:r>
              <a:rPr lang="en-US" sz="3600" dirty="0" err="1" smtClean="0"/>
              <a:t>zat</a:t>
            </a:r>
            <a:r>
              <a:rPr lang="en-US" sz="3600" dirty="0" smtClean="0"/>
              <a:t> </a:t>
            </a:r>
            <a:r>
              <a:rPr lang="en-US" sz="3600" dirty="0" err="1" smtClean="0"/>
              <a:t>besi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berdampak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gangguan</a:t>
            </a:r>
            <a:r>
              <a:rPr lang="en-US" sz="3600" dirty="0" smtClean="0"/>
              <a:t> </a:t>
            </a:r>
            <a:r>
              <a:rPr lang="en-US" sz="3600" dirty="0" err="1" smtClean="0"/>
              <a:t>pertumbuhan</a:t>
            </a:r>
            <a:r>
              <a:rPr lang="en-US" sz="3600" dirty="0" smtClean="0"/>
              <a:t> </a:t>
            </a:r>
            <a:r>
              <a:rPr lang="en-US" sz="3600" dirty="0" err="1" smtClean="0"/>
              <a:t>sel-sel</a:t>
            </a:r>
            <a:r>
              <a:rPr lang="en-US" sz="3600" dirty="0" smtClean="0"/>
              <a:t> </a:t>
            </a:r>
            <a:r>
              <a:rPr lang="en-US" sz="3600" dirty="0" err="1" smtClean="0"/>
              <a:t>otak</a:t>
            </a:r>
            <a:r>
              <a:rPr lang="en-US" sz="3600" dirty="0" smtClean="0"/>
              <a:t> yang </a:t>
            </a:r>
            <a:r>
              <a:rPr lang="en-US" sz="3600" dirty="0" err="1" smtClean="0"/>
              <a:t>kemudian</a:t>
            </a:r>
            <a:r>
              <a:rPr lang="en-US" sz="3600" dirty="0" smtClean="0"/>
              <a:t> </a:t>
            </a: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mengurangi</a:t>
            </a:r>
            <a:r>
              <a:rPr lang="en-US" sz="3600" dirty="0" smtClean="0"/>
              <a:t> IQ </a:t>
            </a:r>
            <a:r>
              <a:rPr lang="en-US" sz="3600" dirty="0" err="1" smtClean="0"/>
              <a:t>anak</a:t>
            </a:r>
            <a:r>
              <a:rPr lang="en-US" sz="3600" dirty="0" smtClean="0"/>
              <a:t>, </a:t>
            </a:r>
            <a:r>
              <a:rPr lang="en-US" sz="3600" dirty="0" err="1" smtClean="0"/>
              <a:t>menciptakan</a:t>
            </a:r>
            <a:r>
              <a:rPr lang="en-US" sz="3600" dirty="0" smtClean="0"/>
              <a:t> </a:t>
            </a:r>
            <a:r>
              <a:rPr lang="en-US" sz="3600" dirty="0" err="1" smtClean="0"/>
              <a:t>generasi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fisik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mental </a:t>
            </a:r>
            <a:r>
              <a:rPr lang="en-US" sz="3600" dirty="0" err="1" smtClean="0"/>
              <a:t>lemah</a:t>
            </a:r>
            <a:r>
              <a:rPr lang="en-US" sz="3600" dirty="0" smtClean="0"/>
              <a:t>,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rentan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menurunnya</a:t>
            </a:r>
            <a:r>
              <a:rPr lang="en-US" sz="3600" dirty="0" smtClean="0"/>
              <a:t> </a:t>
            </a:r>
            <a:r>
              <a:rPr lang="en-US" sz="3600" dirty="0" err="1" smtClean="0"/>
              <a:t>daya</a:t>
            </a:r>
            <a:r>
              <a:rPr lang="en-US" sz="3600" dirty="0" smtClean="0"/>
              <a:t> </a:t>
            </a:r>
            <a:r>
              <a:rPr lang="en-US" sz="3600" dirty="0" err="1" smtClean="0"/>
              <a:t>tahan</a:t>
            </a:r>
            <a:r>
              <a:rPr lang="en-US" sz="3600" dirty="0" smtClean="0"/>
              <a:t> </a:t>
            </a:r>
            <a:r>
              <a:rPr lang="en-US" sz="3600" dirty="0" err="1" smtClean="0"/>
              <a:t>tubuh</a:t>
            </a:r>
            <a:r>
              <a:rPr lang="en-US" sz="3600" dirty="0" smtClean="0"/>
              <a:t> ( </a:t>
            </a:r>
            <a:r>
              <a:rPr lang="en-US" sz="3600" dirty="0" err="1" smtClean="0"/>
              <a:t>Syarief</a:t>
            </a:r>
            <a:r>
              <a:rPr lang="en-US" sz="3600" dirty="0" smtClean="0"/>
              <a:t>, 2004 ).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"/>
            <a:ext cx="8503920" cy="58704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penentu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.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kekurangan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serius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kegagalan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optimalnya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kecerdasan</a:t>
            </a:r>
            <a:r>
              <a:rPr lang="en-US" sz="3200" dirty="0" smtClean="0"/>
              <a:t>.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lainya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penurunan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produktifitas</a:t>
            </a:r>
            <a:r>
              <a:rPr lang="en-US" sz="3200" dirty="0" smtClean="0"/>
              <a:t>, </a:t>
            </a:r>
            <a:r>
              <a:rPr lang="en-US" sz="3200" dirty="0" err="1" smtClean="0"/>
              <a:t>menurunnya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tahan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penyakit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resiko</a:t>
            </a:r>
            <a:r>
              <a:rPr lang="en-US" sz="3200" dirty="0" smtClean="0"/>
              <a:t> </a:t>
            </a:r>
            <a:r>
              <a:rPr lang="en-US" sz="3200" dirty="0" err="1" smtClean="0"/>
              <a:t>kesakitan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kematian</a:t>
            </a:r>
            <a:r>
              <a:rPr lang="en-US" sz="3200" dirty="0" smtClean="0"/>
              <a:t> (</a:t>
            </a:r>
            <a:r>
              <a:rPr lang="en-US" sz="3200" dirty="0" err="1" smtClean="0"/>
              <a:t>Soekirman</a:t>
            </a:r>
            <a:r>
              <a:rPr lang="en-US" sz="3200" dirty="0" smtClean="0"/>
              <a:t>, 2000).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1.bp.blogspot.com/-LrFIDgeG6lU/VRPC3R5kJgI/AAAAAAAAAtQ/ls8quaS20uY/s1600/pohon-masalah-gizi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56418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penentu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.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kekurangan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gizi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serius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25 </a:t>
            </a:r>
            <a:r>
              <a:rPr lang="en-US" sz="3200" dirty="0" err="1" smtClean="0"/>
              <a:t>kegagalan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optimalnya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kecerdasan</a:t>
            </a:r>
            <a:r>
              <a:rPr lang="en-US" sz="3200" dirty="0" smtClean="0"/>
              <a:t>.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lainya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penurunan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produktifitas</a:t>
            </a:r>
            <a:r>
              <a:rPr lang="en-US" sz="3200" dirty="0" smtClean="0"/>
              <a:t>, </a:t>
            </a:r>
            <a:r>
              <a:rPr lang="en-US" sz="3200" dirty="0" err="1" smtClean="0"/>
              <a:t>menurunnya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tahan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penyakit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resiko</a:t>
            </a:r>
            <a:r>
              <a:rPr lang="en-US" sz="3200" dirty="0" smtClean="0"/>
              <a:t> </a:t>
            </a:r>
            <a:r>
              <a:rPr lang="en-US" sz="3200" dirty="0" err="1" smtClean="0"/>
              <a:t>kesakitan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kematian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514600"/>
            <a:ext cx="8503920" cy="3584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err="1" smtClean="0">
                <a:latin typeface="Blackadder ITC" pitchFamily="82" charset="0"/>
              </a:rPr>
              <a:t>Terima</a:t>
            </a:r>
            <a:r>
              <a:rPr lang="en-US" sz="9600" dirty="0" smtClean="0">
                <a:latin typeface="Blackadder ITC" pitchFamily="82" charset="0"/>
              </a:rPr>
              <a:t> </a:t>
            </a:r>
            <a:r>
              <a:rPr lang="en-US" sz="9600" dirty="0" err="1" smtClean="0">
                <a:latin typeface="Blackadder ITC" pitchFamily="82" charset="0"/>
              </a:rPr>
              <a:t>kasih</a:t>
            </a:r>
            <a:endParaRPr lang="en-US" sz="9600" dirty="0"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</a:rPr>
              <a:t>Pengertian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Zat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gizi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400" dirty="0" err="1" smtClean="0"/>
              <a:t>senyawa-senyawa</a:t>
            </a:r>
            <a:r>
              <a:rPr lang="en-US" sz="4400" dirty="0" smtClean="0"/>
              <a:t> </a:t>
            </a:r>
            <a:r>
              <a:rPr lang="en-US" sz="4400" dirty="0" err="1" smtClean="0"/>
              <a:t>kimia</a:t>
            </a:r>
            <a:r>
              <a:rPr lang="en-US" sz="4400" dirty="0" smtClean="0"/>
              <a:t> yang </a:t>
            </a:r>
            <a:r>
              <a:rPr lang="en-US" sz="4400" dirty="0" err="1" smtClean="0"/>
              <a:t>terkandung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makananyang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gilirannya</a:t>
            </a:r>
            <a:r>
              <a:rPr lang="en-US" sz="4400" dirty="0" smtClean="0"/>
              <a:t> </a:t>
            </a:r>
            <a:r>
              <a:rPr lang="en-US" sz="4400" dirty="0" err="1" smtClean="0"/>
              <a:t>diserap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digunakan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meningkatkan</a:t>
            </a:r>
            <a:r>
              <a:rPr lang="en-US" sz="4400" dirty="0" smtClean="0"/>
              <a:t> </a:t>
            </a:r>
            <a:r>
              <a:rPr lang="en-US" sz="4400" dirty="0" err="1" smtClean="0"/>
              <a:t>kesehatan</a:t>
            </a:r>
            <a:r>
              <a:rPr lang="en-US" sz="4400" dirty="0" smtClean="0"/>
              <a:t> </a:t>
            </a:r>
            <a:r>
              <a:rPr lang="en-US" sz="4400" dirty="0" err="1" smtClean="0"/>
              <a:t>tubuh</a:t>
            </a:r>
            <a:r>
              <a:rPr lang="en-US" sz="4400" dirty="0" smtClean="0"/>
              <a:t> </a:t>
            </a:r>
            <a:r>
              <a:rPr lang="en-US" sz="4400" dirty="0" err="1" smtClean="0"/>
              <a:t>kita</a:t>
            </a:r>
            <a:r>
              <a:rPr lang="en-US" sz="4400" dirty="0" smtClean="0"/>
              <a:t> (</a:t>
            </a:r>
            <a:r>
              <a:rPr lang="en-US" sz="4400" dirty="0" err="1" smtClean="0"/>
              <a:t>Paath</a:t>
            </a:r>
            <a:r>
              <a:rPr lang="en-US" sz="4400" dirty="0" smtClean="0"/>
              <a:t>, 2005).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81000"/>
            <a:ext cx="8503920" cy="57180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err="1" smtClean="0"/>
              <a:t>Gizi</a:t>
            </a:r>
            <a:r>
              <a:rPr lang="en-US" sz="4000" dirty="0" smtClean="0"/>
              <a:t> </a:t>
            </a:r>
            <a:r>
              <a:rPr lang="en-US" sz="4000" dirty="0" err="1" smtClean="0"/>
              <a:t>Seimbang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dikonsumsi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</a:t>
            </a:r>
            <a:r>
              <a:rPr lang="en-US" sz="4000" dirty="0" err="1" smtClean="0"/>
              <a:t>individu</a:t>
            </a:r>
            <a:r>
              <a:rPr lang="en-US" sz="4000" dirty="0" smtClean="0"/>
              <a:t> </a:t>
            </a:r>
            <a:r>
              <a:rPr lang="en-US" sz="4000" dirty="0" err="1" smtClean="0"/>
              <a:t>seharihari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beraneka</a:t>
            </a:r>
            <a:r>
              <a:rPr lang="en-US" sz="4000" dirty="0" smtClean="0"/>
              <a:t> </a:t>
            </a:r>
            <a:r>
              <a:rPr lang="en-US" sz="4000" dirty="0" err="1" smtClean="0"/>
              <a:t>ragam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memenuhi</a:t>
            </a:r>
            <a:r>
              <a:rPr lang="en-US" sz="4000" dirty="0" smtClean="0"/>
              <a:t> 5 </a:t>
            </a:r>
            <a:r>
              <a:rPr lang="en-US" sz="4000" dirty="0" err="1" smtClean="0"/>
              <a:t>kelompok</a:t>
            </a:r>
            <a:r>
              <a:rPr lang="en-US" sz="4000" dirty="0" smtClean="0"/>
              <a:t> </a:t>
            </a:r>
            <a:r>
              <a:rPr lang="en-US" sz="4000" dirty="0" err="1" smtClean="0"/>
              <a:t>zat</a:t>
            </a:r>
            <a:r>
              <a:rPr lang="en-US" sz="4000" dirty="0" smtClean="0"/>
              <a:t> </a:t>
            </a:r>
            <a:r>
              <a:rPr lang="en-US" sz="4000" dirty="0" err="1" smtClean="0"/>
              <a:t>gizi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jumlah</a:t>
            </a:r>
            <a:r>
              <a:rPr lang="en-US" sz="4000" dirty="0" smtClean="0"/>
              <a:t> yang </a:t>
            </a:r>
            <a:r>
              <a:rPr lang="en-US" sz="4000" dirty="0" err="1" smtClean="0"/>
              <a:t>cukup</a:t>
            </a:r>
            <a:r>
              <a:rPr lang="en-US" sz="4000" dirty="0" smtClean="0"/>
              <a:t> (</a:t>
            </a:r>
            <a:r>
              <a:rPr lang="en-US" sz="4000" dirty="0" err="1" smtClean="0"/>
              <a:t>karbohidrat</a:t>
            </a:r>
            <a:r>
              <a:rPr lang="en-US" sz="4000" dirty="0" smtClean="0"/>
              <a:t>, </a:t>
            </a:r>
            <a:r>
              <a:rPr lang="en-US" sz="4000" dirty="0" err="1" smtClean="0"/>
              <a:t>lemak</a:t>
            </a:r>
            <a:r>
              <a:rPr lang="en-US" sz="4000" dirty="0" smtClean="0"/>
              <a:t>, protein, vitamin </a:t>
            </a:r>
            <a:r>
              <a:rPr lang="en-US" sz="4000" dirty="0" err="1" smtClean="0"/>
              <a:t>dan</a:t>
            </a:r>
            <a:r>
              <a:rPr lang="en-US" sz="4000" dirty="0" smtClean="0"/>
              <a:t> mineral)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berlebihan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kekurangan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56418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/>
              <a:t>Menu </a:t>
            </a:r>
            <a:r>
              <a:rPr lang="en-US" sz="4000" dirty="0" err="1" smtClean="0"/>
              <a:t>seimbang</a:t>
            </a:r>
            <a:r>
              <a:rPr lang="en-US" sz="4000" dirty="0" smtClean="0"/>
              <a:t> </a:t>
            </a:r>
            <a:r>
              <a:rPr lang="en-US" sz="4000" dirty="0" err="1" smtClean="0"/>
              <a:t>yaitu</a:t>
            </a:r>
            <a:r>
              <a:rPr lang="en-US" sz="4000" dirty="0" smtClean="0"/>
              <a:t> menu yang </a:t>
            </a:r>
            <a:r>
              <a:rPr lang="en-US" sz="4000" dirty="0" err="1" smtClean="0"/>
              <a:t>terdiri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beranekaragam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jumlah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proporsi</a:t>
            </a:r>
            <a:r>
              <a:rPr lang="en-US" sz="4000" dirty="0" smtClean="0"/>
              <a:t> yang </a:t>
            </a:r>
            <a:r>
              <a:rPr lang="en-US" sz="4000" dirty="0" err="1" smtClean="0"/>
              <a:t>sesuai</a:t>
            </a:r>
            <a:r>
              <a:rPr lang="en-US" sz="4000" dirty="0" smtClean="0"/>
              <a:t>, </a:t>
            </a:r>
            <a:r>
              <a:rPr lang="en-US" sz="4000" dirty="0" err="1" smtClean="0"/>
              <a:t>sehingga</a:t>
            </a:r>
            <a:r>
              <a:rPr lang="en-US" sz="4000" dirty="0" smtClean="0"/>
              <a:t> </a:t>
            </a:r>
            <a:r>
              <a:rPr lang="en-US" sz="4000" dirty="0" err="1" smtClean="0"/>
              <a:t>memenuhi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gizi</a:t>
            </a:r>
            <a:r>
              <a:rPr lang="en-US" sz="4000" dirty="0" smtClean="0"/>
              <a:t> </a:t>
            </a:r>
            <a:r>
              <a:rPr lang="en-US" sz="4000" dirty="0" err="1" smtClean="0"/>
              <a:t>seseorang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guna</a:t>
            </a:r>
            <a:r>
              <a:rPr lang="en-US" sz="4000" dirty="0" smtClean="0"/>
              <a:t> </a:t>
            </a:r>
            <a:r>
              <a:rPr lang="en-US" sz="4000" dirty="0" err="1" smtClean="0"/>
              <a:t>pemeliharaan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perbaikan</a:t>
            </a:r>
            <a:r>
              <a:rPr lang="en-US" sz="4000" dirty="0" smtClean="0"/>
              <a:t> </a:t>
            </a:r>
            <a:r>
              <a:rPr lang="en-US" sz="4000" dirty="0" err="1" smtClean="0"/>
              <a:t>sel-sel</a:t>
            </a:r>
            <a:r>
              <a:rPr lang="en-US" sz="4000" dirty="0" smtClean="0"/>
              <a:t> </a:t>
            </a:r>
            <a:r>
              <a:rPr lang="en-US" sz="4000" dirty="0" err="1" smtClean="0"/>
              <a:t>tubuh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dirty="0" err="1" smtClean="0"/>
              <a:t>kehidupan</a:t>
            </a:r>
            <a:r>
              <a:rPr lang="en-US" sz="4000" dirty="0" smtClean="0"/>
              <a:t> </a:t>
            </a:r>
            <a:r>
              <a:rPr lang="en-US" sz="4000" dirty="0" err="1" smtClean="0"/>
              <a:t>serta</a:t>
            </a:r>
            <a:r>
              <a:rPr lang="en-US" sz="4000" dirty="0" smtClean="0"/>
              <a:t> </a:t>
            </a:r>
            <a:r>
              <a:rPr lang="en-US" sz="4000" dirty="0" err="1" smtClean="0"/>
              <a:t>pertumbuhan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perkembangan</a:t>
            </a:r>
            <a:r>
              <a:rPr lang="en-US" sz="4000" dirty="0" smtClean="0"/>
              <a:t> (</a:t>
            </a:r>
            <a:r>
              <a:rPr lang="en-US" sz="4000" dirty="0" err="1" smtClean="0"/>
              <a:t>Almatsier</a:t>
            </a:r>
            <a:r>
              <a:rPr lang="en-US" sz="4000" dirty="0" smtClean="0"/>
              <a:t>, 2001).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Kebutuhan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Gizi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Balita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5400" dirty="0" err="1" smtClean="0"/>
              <a:t>Kebutuhan</a:t>
            </a:r>
            <a:r>
              <a:rPr lang="en-US" sz="5400" dirty="0" smtClean="0"/>
              <a:t> </a:t>
            </a:r>
            <a:r>
              <a:rPr lang="en-US" sz="5400" dirty="0" err="1" smtClean="0"/>
              <a:t>gizi</a:t>
            </a:r>
            <a:r>
              <a:rPr lang="en-US" sz="5400" dirty="0" smtClean="0"/>
              <a:t> yang </a:t>
            </a:r>
            <a:r>
              <a:rPr lang="en-US" sz="5400" dirty="0" err="1" smtClean="0"/>
              <a:t>harus</a:t>
            </a:r>
            <a:r>
              <a:rPr lang="en-US" sz="5400" dirty="0" smtClean="0"/>
              <a:t> </a:t>
            </a:r>
            <a:r>
              <a:rPr lang="en-US" sz="5400" dirty="0" err="1" smtClean="0"/>
              <a:t>dipenuhi</a:t>
            </a:r>
            <a:r>
              <a:rPr lang="en-US" sz="5400" dirty="0" smtClean="0"/>
              <a:t> </a:t>
            </a:r>
            <a:r>
              <a:rPr lang="en-US" sz="5400" dirty="0" err="1" smtClean="0"/>
              <a:t>pada</a:t>
            </a:r>
            <a:r>
              <a:rPr lang="en-US" sz="5400" dirty="0" smtClean="0"/>
              <a:t> </a:t>
            </a:r>
            <a:r>
              <a:rPr lang="en-US" sz="5400" dirty="0" err="1" smtClean="0"/>
              <a:t>masa</a:t>
            </a:r>
            <a:r>
              <a:rPr lang="en-US" sz="5400" dirty="0" smtClean="0"/>
              <a:t> </a:t>
            </a:r>
            <a:r>
              <a:rPr lang="en-US" sz="5400" dirty="0" err="1" smtClean="0"/>
              <a:t>balita</a:t>
            </a:r>
            <a:r>
              <a:rPr lang="en-US" sz="5400" dirty="0" smtClean="0"/>
              <a:t> </a:t>
            </a:r>
            <a:r>
              <a:rPr lang="en-US" sz="5400" dirty="0" err="1" smtClean="0"/>
              <a:t>diantaranya</a:t>
            </a:r>
            <a:r>
              <a:rPr lang="en-US" sz="5400" dirty="0" smtClean="0"/>
              <a:t> energy </a:t>
            </a:r>
            <a:r>
              <a:rPr lang="en-US" sz="5400" dirty="0" err="1" smtClean="0"/>
              <a:t>dan</a:t>
            </a:r>
            <a:r>
              <a:rPr lang="en-US" sz="5400" dirty="0" smtClean="0"/>
              <a:t> protein.</a:t>
            </a:r>
          </a:p>
          <a:p>
            <a:pPr>
              <a:buNone/>
            </a:pPr>
            <a:r>
              <a:rPr lang="en-US" sz="5400" dirty="0" smtClean="0"/>
              <a:t>   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golongan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1-3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diusia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manis-manis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coklat</a:t>
            </a:r>
            <a:r>
              <a:rPr lang="en-US" dirty="0" smtClean="0"/>
              <a:t>, </a:t>
            </a:r>
            <a:r>
              <a:rPr lang="en-US" dirty="0" err="1" smtClean="0"/>
              <a:t>permen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, agar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susunya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berlubang</a:t>
            </a:r>
            <a:r>
              <a:rPr lang="en-US" dirty="0" smtClean="0"/>
              <a:t> (carries).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vitamin A,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protein. </a:t>
            </a:r>
            <a:r>
              <a:rPr lang="en-US" dirty="0" err="1" smtClean="0"/>
              <a:t>Kekurangan</a:t>
            </a:r>
            <a:r>
              <a:rPr lang="en-US" dirty="0" smtClean="0"/>
              <a:t> vitamin 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mebgakibatkan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protein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terhambatnya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"/>
            <a:ext cx="850392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4-6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,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bergizi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disekolah</a:t>
            </a:r>
            <a:r>
              <a:rPr lang="en-US" dirty="0" smtClean="0"/>
              <a:t>.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salahnya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Dan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yang </a:t>
            </a:r>
            <a:r>
              <a:rPr lang="en-US" dirty="0" err="1" smtClean="0"/>
              <a:t>baik-baik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didengar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bergizi</a:t>
            </a:r>
            <a:r>
              <a:rPr lang="en-US" dirty="0" smtClean="0"/>
              <a:t> (</a:t>
            </a:r>
            <a:r>
              <a:rPr lang="en-US" dirty="0" err="1" smtClean="0"/>
              <a:t>waryana</a:t>
            </a:r>
            <a:r>
              <a:rPr lang="en-US" dirty="0" smtClean="0"/>
              <a:t>, 2010).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Upaya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balita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a. </a:t>
            </a:r>
            <a:r>
              <a:rPr lang="en-US" sz="3600" dirty="0" err="1" smtClean="0"/>
              <a:t>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makanan</a:t>
            </a:r>
            <a:r>
              <a:rPr lang="en-US" sz="3600" dirty="0" smtClean="0"/>
              <a:t> 5-6 kali </a:t>
            </a:r>
            <a:r>
              <a:rPr lang="en-US" sz="3600" dirty="0" err="1" smtClean="0"/>
              <a:t>sehari</a:t>
            </a:r>
            <a:r>
              <a:rPr lang="en-US" sz="3600" dirty="0" smtClean="0"/>
              <a:t>,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masa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lambung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</a:t>
            </a:r>
            <a:r>
              <a:rPr lang="en-US" sz="3600" dirty="0" err="1" smtClean="0"/>
              <a:t>belum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mengakomdasi</a:t>
            </a:r>
            <a:r>
              <a:rPr lang="en-US" sz="3600" dirty="0" smtClean="0"/>
              <a:t> </a:t>
            </a:r>
            <a:r>
              <a:rPr lang="en-US" sz="3600" dirty="0" err="1" smtClean="0"/>
              <a:t>porsi</a:t>
            </a:r>
            <a:r>
              <a:rPr lang="en-US" sz="3600" dirty="0" smtClean="0"/>
              <a:t> </a:t>
            </a:r>
            <a:r>
              <a:rPr lang="en-US" sz="3600" dirty="0" err="1" smtClean="0"/>
              <a:t>makan</a:t>
            </a:r>
            <a:r>
              <a:rPr lang="en-US" sz="3600" dirty="0" smtClean="0"/>
              <a:t> 3 kali </a:t>
            </a:r>
            <a:r>
              <a:rPr lang="en-US" sz="3600" dirty="0" err="1" smtClean="0"/>
              <a:t>sehari</a:t>
            </a:r>
            <a:r>
              <a:rPr lang="en-US" sz="3600" dirty="0" smtClean="0"/>
              <a:t>. </a:t>
            </a:r>
            <a:r>
              <a:rPr lang="en-US" sz="3600" dirty="0" err="1" smtClean="0"/>
              <a:t>Mereka</a:t>
            </a:r>
            <a:r>
              <a:rPr lang="en-US" sz="3600" dirty="0" smtClean="0"/>
              <a:t>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makan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sering</a:t>
            </a:r>
            <a:r>
              <a:rPr lang="en-US" sz="3600" dirty="0" smtClean="0"/>
              <a:t>, </a:t>
            </a:r>
            <a:r>
              <a:rPr lang="en-US" sz="3600" dirty="0" err="1" smtClean="0"/>
              <a:t>sekitar</a:t>
            </a:r>
            <a:r>
              <a:rPr lang="en-US" sz="3600" dirty="0" smtClean="0"/>
              <a:t> 5-6 kali </a:t>
            </a:r>
            <a:r>
              <a:rPr lang="en-US" sz="3600" dirty="0" err="1" smtClean="0"/>
              <a:t>sehari</a:t>
            </a:r>
            <a:r>
              <a:rPr lang="en-US" sz="3600" dirty="0" smtClean="0"/>
              <a:t> (3 kali </a:t>
            </a:r>
            <a:r>
              <a:rPr lang="en-US" sz="3600" dirty="0" err="1" smtClean="0"/>
              <a:t>makanan</a:t>
            </a:r>
            <a:r>
              <a:rPr lang="en-US" sz="3600" dirty="0" smtClean="0"/>
              <a:t> </a:t>
            </a:r>
            <a:r>
              <a:rPr lang="en-US" sz="3600" dirty="0" err="1" smtClean="0"/>
              <a:t>berat</a:t>
            </a:r>
            <a:r>
              <a:rPr lang="en-US" sz="3600" dirty="0" smtClean="0"/>
              <a:t> </a:t>
            </a:r>
            <a:r>
              <a:rPr lang="en-US" sz="3600" dirty="0" err="1" smtClean="0"/>
              <a:t>dirambah</a:t>
            </a:r>
            <a:r>
              <a:rPr lang="en-US" sz="3600" dirty="0" smtClean="0"/>
              <a:t> </a:t>
            </a:r>
            <a:r>
              <a:rPr lang="en-US" sz="3600" dirty="0" err="1" smtClean="0"/>
              <a:t>cemilan</a:t>
            </a:r>
            <a:r>
              <a:rPr lang="en-US" sz="3600" dirty="0" smtClean="0"/>
              <a:t> </a:t>
            </a:r>
            <a:r>
              <a:rPr lang="en-US" sz="3600" dirty="0" err="1" smtClean="0"/>
              <a:t>sehat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940</Words>
  <Application>Microsoft Office PowerPoint</Application>
  <PresentationFormat>On-screen Show (4:3)</PresentationFormat>
  <Paragraphs>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TUGAS  KOMUNITAS  Penanggulangan Masalah Gizi Pada Bayi Dan Balita Di Indonesia </vt:lpstr>
      <vt:lpstr>Slide 2</vt:lpstr>
      <vt:lpstr>Pengertian Zat gizi </vt:lpstr>
      <vt:lpstr>Slide 4</vt:lpstr>
      <vt:lpstr>Slide 5</vt:lpstr>
      <vt:lpstr>Kebutuhan Gizi Balita</vt:lpstr>
      <vt:lpstr>Usia balita dapat kita bedakan menjadi 2 golongan :</vt:lpstr>
      <vt:lpstr>Slide 8</vt:lpstr>
      <vt:lpstr>Upaya Memberikan makanan Untuk balita :</vt:lpstr>
      <vt:lpstr>Slide 10</vt:lpstr>
      <vt:lpstr>Faktor Penyebab Kurang Gizi</vt:lpstr>
      <vt:lpstr>Slide 12</vt:lpstr>
      <vt:lpstr>Slide 13</vt:lpstr>
      <vt:lpstr>Pemecahan Masalah Gizi</vt:lpstr>
      <vt:lpstr>Slide 15</vt:lpstr>
      <vt:lpstr>Slide 16</vt:lpstr>
      <vt:lpstr>Dampak Gizi Kurang pada Bayi dan Balita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 KOMUNITAS dengan penyakit hypertensi pada lansi</dc:title>
  <dc:creator>Acer</dc:creator>
  <cp:lastModifiedBy>Acer</cp:lastModifiedBy>
  <cp:revision>12</cp:revision>
  <dcterms:created xsi:type="dcterms:W3CDTF">2015-12-21T08:10:19Z</dcterms:created>
  <dcterms:modified xsi:type="dcterms:W3CDTF">2015-12-24T01:28:50Z</dcterms:modified>
</cp:coreProperties>
</file>