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36" r:id="rId2"/>
    <p:sldMasterId id="2147483948" r:id="rId3"/>
  </p:sldMasterIdLst>
  <p:sldIdLst>
    <p:sldId id="273" r:id="rId4"/>
    <p:sldId id="263" r:id="rId5"/>
    <p:sldId id="275" r:id="rId6"/>
    <p:sldId id="276" r:id="rId7"/>
    <p:sldId id="277" r:id="rId8"/>
    <p:sldId id="278" r:id="rId9"/>
    <p:sldId id="265" r:id="rId10"/>
    <p:sldId id="266" r:id="rId11"/>
    <p:sldId id="280" r:id="rId12"/>
    <p:sldId id="284" r:id="rId13"/>
    <p:sldId id="267" r:id="rId14"/>
    <p:sldId id="286" r:id="rId15"/>
    <p:sldId id="282" r:id="rId16"/>
    <p:sldId id="268" r:id="rId17"/>
    <p:sldId id="288" r:id="rId18"/>
    <p:sldId id="269" r:id="rId19"/>
    <p:sldId id="290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F0B2FD-05A8-453B-BAFA-E7AEC32B832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94D974-3015-47F2-9396-C1F7A6B63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himagizi.lk.ipb.ac.id/files/2014/01/AKG2013-Hardin-Final-Edit-bersama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magizi.lk.ipb.ac.id/files/2014/01/AKG2013-Hardin-Final-Edit-bersama.pdf" TargetMode="External"/><Relationship Id="rId2" Type="http://schemas.openxmlformats.org/officeDocument/2006/relationships/hyperlink" Target="https://hellosehat.com/parenting/anak-1-sampai-5-tahun/perkembangan-balita/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28" y="1798712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ambria" pitchFamily="18" charset="0"/>
                <a:ea typeface="Cambria" pitchFamily="18" charset="0"/>
              </a:rPr>
              <a:t>Penyediaan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Nutrisi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sehat</a:t>
            </a:r>
            <a:r>
              <a:rPr lang="en-US" dirty="0">
                <a:latin typeface="Cambria" pitchFamily="18" charset="0"/>
                <a:ea typeface="Cambria" pitchFamily="18" charset="0"/>
              </a:rPr>
              <a:t> 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Neonatus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Balita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Anak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Pra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Sekolah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  <a:br>
              <a:rPr lang="en-US" dirty="0">
                <a:latin typeface="Cambria" pitchFamily="18" charset="0"/>
                <a:ea typeface="Cambri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712" y="3284984"/>
            <a:ext cx="6939880" cy="2435101"/>
          </a:xfrm>
        </p:spPr>
        <p:txBody>
          <a:bodyPr/>
          <a:lstStyle/>
          <a:p>
            <a:r>
              <a:rPr lang="en-ID" dirty="0" err="1" smtClean="0"/>
              <a:t>Rosmawaty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5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96944" cy="612068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0070C0"/>
              </a:buClr>
            </a:pPr>
            <a:endParaRPr lang="en-US" sz="900" b="0" dirty="0" smtClean="0"/>
          </a:p>
          <a:p>
            <a:pPr marL="0" indent="88900">
              <a:buClr>
                <a:srgbClr val="0070C0"/>
              </a:buClr>
              <a:buNone/>
            </a:pPr>
            <a:r>
              <a:rPr lang="en-US" b="0" dirty="0" smtClean="0"/>
              <a:t>2. </a:t>
            </a:r>
            <a:r>
              <a:rPr lang="en-US" b="0" dirty="0" err="1"/>
              <a:t>Buat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mudah</a:t>
            </a:r>
            <a:r>
              <a:rPr lang="en-US" b="0" dirty="0"/>
              <a:t> </a:t>
            </a:r>
            <a:r>
              <a:rPr lang="en-US" b="0" dirty="0" err="1" smtClean="0"/>
              <a:t>dimakan</a:t>
            </a:r>
            <a:endParaRPr lang="en-US" b="0" dirty="0" smtClean="0"/>
          </a:p>
          <a:p>
            <a:pPr marL="811213" indent="-368300">
              <a:buClr>
                <a:srgbClr val="0070C0"/>
              </a:buClr>
            </a:pP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/>
              <a:t>usia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 </a:t>
            </a:r>
            <a:r>
              <a:rPr lang="en-US" b="0" dirty="0" err="1"/>
              <a:t>tahun</a:t>
            </a:r>
            <a:r>
              <a:rPr lang="en-US" b="0" dirty="0"/>
              <a:t>, </a:t>
            </a:r>
            <a:r>
              <a:rPr lang="en-US" b="0" dirty="0" err="1"/>
              <a:t>biasanya</a:t>
            </a:r>
            <a:r>
              <a:rPr lang="en-US" b="0" dirty="0"/>
              <a:t> </a:t>
            </a:r>
            <a:r>
              <a:rPr lang="en-US" b="0" dirty="0" err="1"/>
              <a:t>balita</a:t>
            </a:r>
            <a:r>
              <a:rPr lang="en-US" b="0" dirty="0"/>
              <a:t> </a:t>
            </a:r>
            <a:r>
              <a:rPr lang="en-US" b="0" dirty="0" err="1"/>
              <a:t>menyukai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ia</a:t>
            </a:r>
            <a:r>
              <a:rPr lang="en-US" b="0" dirty="0"/>
              <a:t> </a:t>
            </a:r>
            <a:r>
              <a:rPr lang="en-US" b="0" dirty="0" err="1"/>
              <a:t>pegang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sendiri</a:t>
            </a:r>
            <a:r>
              <a:rPr lang="en-US" b="0" dirty="0"/>
              <a:t>. </a:t>
            </a:r>
            <a:r>
              <a:rPr lang="en-US" b="0" dirty="0" err="1"/>
              <a:t>Ibu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mencoba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balita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wortel</a:t>
            </a:r>
            <a:r>
              <a:rPr lang="en-US" b="0" dirty="0"/>
              <a:t> rebus yang </a:t>
            </a:r>
            <a:r>
              <a:rPr lang="en-US" b="0" dirty="0" err="1"/>
              <a:t>dipotong</a:t>
            </a:r>
            <a:r>
              <a:rPr lang="en-US" b="0" dirty="0"/>
              <a:t> </a:t>
            </a:r>
            <a:r>
              <a:rPr lang="en-US" b="0" dirty="0" err="1"/>
              <a:t>korek</a:t>
            </a:r>
            <a:r>
              <a:rPr lang="en-US" b="0" dirty="0"/>
              <a:t>, </a:t>
            </a:r>
            <a:r>
              <a:rPr lang="en-US" b="0" dirty="0" err="1"/>
              <a:t>pisang</a:t>
            </a:r>
            <a:r>
              <a:rPr lang="en-US" b="0" dirty="0"/>
              <a:t> yang </a:t>
            </a:r>
            <a:r>
              <a:rPr lang="en-US" b="0" dirty="0" err="1"/>
              <a:t>dipotong-potong</a:t>
            </a:r>
            <a:r>
              <a:rPr lang="en-US" b="0" dirty="0"/>
              <a:t>, </a:t>
            </a:r>
            <a:r>
              <a:rPr lang="en-US" b="0" dirty="0" err="1"/>
              <a:t>potongan</a:t>
            </a:r>
            <a:r>
              <a:rPr lang="en-US" b="0" dirty="0"/>
              <a:t> roti </a:t>
            </a:r>
            <a:r>
              <a:rPr lang="en-US" b="0" dirty="0" err="1"/>
              <a:t>gandum</a:t>
            </a:r>
            <a:r>
              <a:rPr lang="en-US" b="0" dirty="0"/>
              <a:t>,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potongan</a:t>
            </a:r>
            <a:r>
              <a:rPr lang="en-US" b="0" dirty="0"/>
              <a:t> </a:t>
            </a:r>
            <a:r>
              <a:rPr lang="en-US" b="0" dirty="0" err="1"/>
              <a:t>kentang</a:t>
            </a:r>
            <a:r>
              <a:rPr lang="en-US" b="0" dirty="0"/>
              <a:t> rebus</a:t>
            </a:r>
            <a:r>
              <a:rPr lang="en-US" dirty="0" smtClean="0"/>
              <a:t>.</a:t>
            </a:r>
          </a:p>
          <a:p>
            <a:pPr marL="0" indent="0">
              <a:buClr>
                <a:srgbClr val="0070C0"/>
              </a:buClr>
            </a:pPr>
            <a:endParaRPr lang="en-US" dirty="0"/>
          </a:p>
          <a:p>
            <a:pPr marL="0" indent="0">
              <a:buClr>
                <a:srgbClr val="0070C0"/>
              </a:buClr>
            </a:pPr>
            <a:endParaRPr lang="en-US" dirty="0" smtClean="0"/>
          </a:p>
          <a:p>
            <a:pPr marL="0" indent="0">
              <a:buClr>
                <a:srgbClr val="0070C0"/>
              </a:buClr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465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40" y="72048"/>
            <a:ext cx="1948840" cy="548640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1600" dirty="0" err="1" smtClean="0"/>
              <a:t>Lanjutan</a:t>
            </a:r>
            <a:r>
              <a:rPr lang="en-US" sz="1600" dirty="0" smtClean="0"/>
              <a:t>…..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60486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0" dirty="0" smtClean="0"/>
              <a:t>3. </a:t>
            </a:r>
            <a:r>
              <a:rPr lang="en-US" b="0" dirty="0" err="1"/>
              <a:t>Buat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dinikmati</a:t>
            </a:r>
            <a:r>
              <a:rPr lang="en-US" b="0" dirty="0"/>
              <a:t> </a:t>
            </a:r>
            <a:r>
              <a:rPr lang="en-US" b="0" dirty="0" err="1"/>
              <a:t>seluruh</a:t>
            </a:r>
            <a:r>
              <a:rPr lang="en-US" b="0" dirty="0"/>
              <a:t> </a:t>
            </a:r>
            <a:r>
              <a:rPr lang="en-US" b="0" dirty="0" err="1" smtClean="0"/>
              <a:t>keluarga</a:t>
            </a:r>
            <a:endParaRPr lang="en-US" b="0" dirty="0" smtClean="0"/>
          </a:p>
          <a:p>
            <a:pPr marL="354013" indent="0" algn="just">
              <a:buNone/>
            </a:pPr>
            <a:r>
              <a:rPr lang="en-US" b="0" dirty="0" err="1" smtClean="0"/>
              <a:t>Masak</a:t>
            </a:r>
            <a:r>
              <a:rPr lang="en-US" b="0" dirty="0" smtClean="0"/>
              <a:t> 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dirty="0" err="1"/>
              <a:t>siapkan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dimakan</a:t>
            </a:r>
            <a:r>
              <a:rPr lang="en-US" b="0" dirty="0"/>
              <a:t> </a:t>
            </a:r>
            <a:r>
              <a:rPr lang="en-US" b="0" dirty="0" err="1"/>
              <a:t>oleh</a:t>
            </a:r>
            <a:r>
              <a:rPr lang="en-US" b="0" dirty="0"/>
              <a:t> </a:t>
            </a:r>
            <a:r>
              <a:rPr lang="en-US" b="0" dirty="0" err="1"/>
              <a:t>seluruh</a:t>
            </a:r>
            <a:r>
              <a:rPr lang="en-US" b="0" dirty="0"/>
              <a:t> </a:t>
            </a:r>
            <a:r>
              <a:rPr lang="en-US" b="0" dirty="0" err="1"/>
              <a:t>anggota</a:t>
            </a:r>
            <a:r>
              <a:rPr lang="en-US" b="0" dirty="0"/>
              <a:t> </a:t>
            </a:r>
            <a:r>
              <a:rPr lang="en-US" b="0" dirty="0" err="1"/>
              <a:t>keluarga</a:t>
            </a:r>
            <a:r>
              <a:rPr lang="en-US" b="0" dirty="0"/>
              <a:t>.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saran </a:t>
            </a:r>
            <a:r>
              <a:rPr lang="en-US" b="0" dirty="0" err="1"/>
              <a:t>terbaik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anak-anak</a:t>
            </a:r>
            <a:r>
              <a:rPr lang="en-US" b="0" dirty="0"/>
              <a:t>. </a:t>
            </a:r>
            <a:r>
              <a:rPr lang="en-US" b="0" dirty="0" err="1"/>
              <a:t>Jangan</a:t>
            </a:r>
            <a:r>
              <a:rPr lang="en-US" b="0" dirty="0"/>
              <a:t> </a:t>
            </a:r>
            <a:r>
              <a:rPr lang="en-US" b="0" dirty="0" err="1"/>
              <a:t>memasak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khusus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balita</a:t>
            </a:r>
            <a:r>
              <a:rPr lang="en-US" b="0" dirty="0"/>
              <a:t>, </a:t>
            </a:r>
            <a:r>
              <a:rPr lang="en-US" b="0" dirty="0" err="1"/>
              <a:t>namun</a:t>
            </a:r>
            <a:r>
              <a:rPr lang="en-US" b="0" dirty="0"/>
              <a:t> </a:t>
            </a:r>
            <a:r>
              <a:rPr lang="en-US" b="0" dirty="0" err="1"/>
              <a:t>masak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seluruh</a:t>
            </a:r>
            <a:r>
              <a:rPr lang="en-US" b="0" dirty="0"/>
              <a:t> </a:t>
            </a:r>
            <a:r>
              <a:rPr lang="en-US" b="0" dirty="0" err="1"/>
              <a:t>keluarga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perhatikan</a:t>
            </a:r>
            <a:r>
              <a:rPr lang="en-US" b="0" dirty="0"/>
              <a:t>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gizi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.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begini</a:t>
            </a:r>
            <a:r>
              <a:rPr lang="en-US" b="0" dirty="0"/>
              <a:t>, </a:t>
            </a:r>
            <a:r>
              <a:rPr lang="en-US" b="0" dirty="0" err="1"/>
              <a:t>si</a:t>
            </a:r>
            <a:r>
              <a:rPr lang="en-US" b="0" dirty="0"/>
              <a:t> </a:t>
            </a:r>
            <a:r>
              <a:rPr lang="en-US" b="0" dirty="0" err="1"/>
              <a:t>kecil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senang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karena</a:t>
            </a:r>
            <a:r>
              <a:rPr lang="en-US" b="0" dirty="0"/>
              <a:t> </a:t>
            </a:r>
            <a:r>
              <a:rPr lang="en-US" b="0" dirty="0" err="1"/>
              <a:t>melihat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ia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dibedakan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7784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40" y="72048"/>
            <a:ext cx="1948840" cy="548640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1600" dirty="0" err="1" smtClean="0"/>
              <a:t>Lanjutan</a:t>
            </a:r>
            <a:r>
              <a:rPr lang="en-US" sz="1600" dirty="0" smtClean="0"/>
              <a:t>…..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60486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0" dirty="0" smtClean="0"/>
              <a:t>4</a:t>
            </a:r>
            <a:r>
              <a:rPr lang="en-US" b="0" dirty="0" smtClean="0"/>
              <a:t>. </a:t>
            </a:r>
            <a:r>
              <a:rPr lang="en-US" b="0" dirty="0" err="1"/>
              <a:t>Pilih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si</a:t>
            </a:r>
            <a:r>
              <a:rPr lang="en-US" b="0" dirty="0"/>
              <a:t> </a:t>
            </a:r>
            <a:r>
              <a:rPr lang="en-US" b="0" dirty="0" err="1"/>
              <a:t>kecil</a:t>
            </a:r>
            <a:r>
              <a:rPr lang="en-US" b="0" dirty="0"/>
              <a:t> </a:t>
            </a:r>
            <a:r>
              <a:rPr lang="en-US" b="0" dirty="0" err="1"/>
              <a:t>suka</a:t>
            </a:r>
            <a:endParaRPr lang="en-US" b="0" dirty="0" smtClean="0"/>
          </a:p>
          <a:p>
            <a:pPr marL="354013" indent="0" algn="just">
              <a:buNone/>
            </a:pPr>
            <a:r>
              <a:rPr lang="en-US" b="0" dirty="0" err="1" smtClean="0"/>
              <a:t>Bukan</a:t>
            </a:r>
            <a:r>
              <a:rPr lang="en-US" b="0" dirty="0" smtClean="0"/>
              <a:t> </a:t>
            </a:r>
            <a:r>
              <a:rPr lang="en-US" b="0" dirty="0" err="1"/>
              <a:t>berarti</a:t>
            </a:r>
            <a:r>
              <a:rPr lang="en-US" b="0" dirty="0"/>
              <a:t> </a:t>
            </a:r>
            <a:r>
              <a:rPr lang="en-US" b="0" dirty="0" err="1"/>
              <a:t>ibu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jajanan</a:t>
            </a:r>
            <a:r>
              <a:rPr lang="en-US" b="0" dirty="0"/>
              <a:t> yang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sehat</a:t>
            </a:r>
            <a:r>
              <a:rPr lang="en-US" b="0" dirty="0"/>
              <a:t> </a:t>
            </a: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hari</a:t>
            </a:r>
            <a:r>
              <a:rPr lang="en-US" b="0" dirty="0"/>
              <a:t>, </a:t>
            </a:r>
            <a:r>
              <a:rPr lang="en-US" b="0" dirty="0" err="1"/>
              <a:t>tapi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pilihan</a:t>
            </a:r>
            <a:r>
              <a:rPr lang="en-US" b="0" dirty="0"/>
              <a:t> lain yang </a:t>
            </a:r>
            <a:r>
              <a:rPr lang="en-US" b="0" dirty="0" err="1"/>
              <a:t>disukai</a:t>
            </a:r>
            <a:r>
              <a:rPr lang="en-US" b="0" dirty="0"/>
              <a:t> </a:t>
            </a:r>
            <a:r>
              <a:rPr lang="en-US" b="0" dirty="0" err="1"/>
              <a:t>anak</a:t>
            </a:r>
            <a:r>
              <a:rPr lang="en-US" b="0" dirty="0"/>
              <a:t>.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anak</a:t>
            </a:r>
            <a:r>
              <a:rPr lang="en-US" b="0" dirty="0"/>
              <a:t> </a:t>
            </a:r>
            <a:r>
              <a:rPr lang="en-US" b="0" dirty="0" err="1"/>
              <a:t>menyukai</a:t>
            </a:r>
            <a:r>
              <a:rPr lang="en-US" b="0" dirty="0"/>
              <a:t> </a:t>
            </a:r>
            <a:r>
              <a:rPr lang="en-US" b="0" dirty="0" err="1"/>
              <a:t>gorengan</a:t>
            </a:r>
            <a:r>
              <a:rPr lang="en-US" b="0" dirty="0"/>
              <a:t>, </a:t>
            </a:r>
            <a:r>
              <a:rPr lang="en-US" b="0" dirty="0" err="1"/>
              <a:t>ibu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membuatnya</a:t>
            </a:r>
            <a:r>
              <a:rPr lang="en-US" b="0" dirty="0"/>
              <a:t> di </a:t>
            </a:r>
            <a:r>
              <a:rPr lang="en-US" b="0" dirty="0" err="1"/>
              <a:t>rumah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bahan-bahan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minyak</a:t>
            </a:r>
            <a:r>
              <a:rPr lang="en-US" b="0" dirty="0"/>
              <a:t> yang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bersih</a:t>
            </a:r>
            <a:r>
              <a:rPr lang="en-US" b="0" dirty="0"/>
              <a:t>. </a:t>
            </a:r>
            <a:r>
              <a:rPr lang="en-US" b="0" dirty="0" err="1" smtClean="0"/>
              <a:t>Selama</a:t>
            </a:r>
            <a:r>
              <a:rPr lang="en-US" b="0" dirty="0" smtClean="0"/>
              <a:t> </a:t>
            </a:r>
            <a:r>
              <a:rPr lang="en-US" b="0" dirty="0" err="1"/>
              <a:t>makanan</a:t>
            </a:r>
            <a:r>
              <a:rPr lang="en-US" b="0" dirty="0"/>
              <a:t> </a:t>
            </a:r>
            <a:r>
              <a:rPr lang="en-US" b="0" dirty="0" err="1"/>
              <a:t>tersebut</a:t>
            </a:r>
            <a:r>
              <a:rPr lang="en-US" b="0" dirty="0"/>
              <a:t> </a:t>
            </a:r>
            <a:r>
              <a:rPr lang="en-US" b="0" dirty="0" err="1"/>
              <a:t>memenuhi</a:t>
            </a:r>
            <a:r>
              <a:rPr lang="en-US" b="0" dirty="0"/>
              <a:t> </a:t>
            </a:r>
            <a:r>
              <a:rPr lang="en-US" b="0" dirty="0" err="1"/>
              <a:t>kebutuhan</a:t>
            </a:r>
            <a:r>
              <a:rPr lang="en-US" b="0" dirty="0"/>
              <a:t> </a:t>
            </a:r>
            <a:r>
              <a:rPr lang="en-US" b="0" dirty="0" err="1"/>
              <a:t>gizi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balita</a:t>
            </a:r>
            <a:r>
              <a:rPr lang="en-US" b="0" dirty="0"/>
              <a:t>, </a:t>
            </a:r>
            <a:r>
              <a:rPr lang="en-US" b="0" dirty="0" err="1"/>
              <a:t>tidak</a:t>
            </a:r>
            <a:r>
              <a:rPr lang="en-US" b="0" dirty="0"/>
              <a:t> </a:t>
            </a:r>
            <a:r>
              <a:rPr lang="en-US" b="0" dirty="0" err="1"/>
              <a:t>perlu</a:t>
            </a:r>
            <a:r>
              <a:rPr lang="en-US" b="0" dirty="0"/>
              <a:t> </a:t>
            </a:r>
            <a:r>
              <a:rPr lang="en-US" b="0" dirty="0" err="1"/>
              <a:t>khawatir</a:t>
            </a:r>
            <a:r>
              <a:rPr lang="en-US" b="0" dirty="0"/>
              <a:t>. </a:t>
            </a:r>
            <a:r>
              <a:rPr lang="en-US" b="0" dirty="0" err="1"/>
              <a:t>Selain</a:t>
            </a:r>
            <a:r>
              <a:rPr lang="en-US" b="0" dirty="0"/>
              <a:t> </a:t>
            </a:r>
            <a:r>
              <a:rPr lang="en-US" b="0" dirty="0" err="1"/>
              <a:t>itu</a:t>
            </a:r>
            <a:r>
              <a:rPr lang="en-US" b="0" dirty="0"/>
              <a:t> </a:t>
            </a:r>
            <a:r>
              <a:rPr lang="en-US" b="0" dirty="0" err="1"/>
              <a:t>libatkan</a:t>
            </a:r>
            <a:r>
              <a:rPr lang="en-US" b="0" dirty="0"/>
              <a:t> </a:t>
            </a:r>
            <a:r>
              <a:rPr lang="en-US" b="0" dirty="0" err="1"/>
              <a:t>anak</a:t>
            </a:r>
            <a:r>
              <a:rPr lang="en-US" b="0" dirty="0"/>
              <a:t> </a:t>
            </a:r>
            <a:r>
              <a:rPr lang="en-US" b="0" dirty="0" err="1"/>
              <a:t>saat</a:t>
            </a:r>
            <a:r>
              <a:rPr lang="en-US" b="0" dirty="0"/>
              <a:t> </a:t>
            </a:r>
            <a:r>
              <a:rPr lang="en-US" b="0" dirty="0" err="1"/>
              <a:t>memilih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ingin</a:t>
            </a:r>
            <a:r>
              <a:rPr lang="en-US" b="0" dirty="0"/>
              <a:t> </a:t>
            </a:r>
            <a:r>
              <a:rPr lang="en-US" b="0" dirty="0" err="1"/>
              <a:t>dimasak</a:t>
            </a:r>
            <a:r>
              <a:rPr lang="en-US" b="0" dirty="0"/>
              <a:t>. </a:t>
            </a:r>
            <a:r>
              <a:rPr lang="en-US" b="0" dirty="0" err="1"/>
              <a:t>Ibu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bertanya</a:t>
            </a:r>
            <a:r>
              <a:rPr lang="en-US" b="0" dirty="0"/>
              <a:t> </a:t>
            </a:r>
            <a:r>
              <a:rPr lang="en-US" b="0" dirty="0" err="1"/>
              <a:t>padanya</a:t>
            </a:r>
            <a:r>
              <a:rPr lang="en-US" b="0" dirty="0"/>
              <a:t>, “</a:t>
            </a:r>
            <a:r>
              <a:rPr lang="en-US" b="0" dirty="0" err="1"/>
              <a:t>makanan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yang </a:t>
            </a:r>
            <a:r>
              <a:rPr lang="en-US" b="0" dirty="0" err="1"/>
              <a:t>ingin</a:t>
            </a:r>
            <a:r>
              <a:rPr lang="en-US" b="0" dirty="0"/>
              <a:t> </a:t>
            </a:r>
            <a:r>
              <a:rPr lang="en-US" b="0" dirty="0" err="1"/>
              <a:t>kamu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hari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?”. </a:t>
            </a:r>
            <a:r>
              <a:rPr lang="en-US" b="0" dirty="0" err="1"/>
              <a:t>Biasanya</a:t>
            </a:r>
            <a:r>
              <a:rPr lang="en-US" b="0" dirty="0"/>
              <a:t> </a:t>
            </a:r>
            <a:r>
              <a:rPr lang="en-US" b="0" dirty="0" err="1"/>
              <a:t>anak-anak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bersemangat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ia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ia</a:t>
            </a:r>
            <a:r>
              <a:rPr lang="en-US" b="0" dirty="0"/>
              <a:t> </a:t>
            </a:r>
            <a:r>
              <a:rPr lang="en-US" b="0" dirty="0" err="1"/>
              <a:t>sangat</a:t>
            </a:r>
            <a:r>
              <a:rPr lang="en-US" b="0" dirty="0"/>
              <a:t> </a:t>
            </a:r>
            <a:r>
              <a:rPr lang="en-US" b="0" dirty="0" err="1"/>
              <a:t>sukai</a:t>
            </a:r>
            <a:r>
              <a:rPr lang="en-US" b="0" dirty="0" smtClean="0"/>
              <a:t>.</a:t>
            </a:r>
          </a:p>
          <a:p>
            <a:pPr algn="just"/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411800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40" y="72048"/>
            <a:ext cx="1948840" cy="548640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1600" dirty="0" err="1" smtClean="0"/>
              <a:t>Lanjutan</a:t>
            </a:r>
            <a:r>
              <a:rPr lang="en-US" sz="1600" dirty="0" smtClean="0"/>
              <a:t>…..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5904656"/>
          </a:xfrm>
        </p:spPr>
        <p:txBody>
          <a:bodyPr>
            <a:normAutofit/>
          </a:bodyPr>
          <a:lstStyle/>
          <a:p>
            <a:pPr algn="just"/>
            <a:endParaRPr lang="en-US" sz="400" dirty="0"/>
          </a:p>
          <a:p>
            <a:pPr marL="68580" indent="0">
              <a:buNone/>
            </a:pPr>
            <a:r>
              <a:rPr lang="en-US" b="0" dirty="0" smtClean="0"/>
              <a:t>5. </a:t>
            </a:r>
            <a:r>
              <a:rPr lang="en-US" b="0" dirty="0" err="1"/>
              <a:t>Buat</a:t>
            </a:r>
            <a:r>
              <a:rPr lang="en-US" b="0" dirty="0"/>
              <a:t> menu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 smtClean="0"/>
              <a:t>bervariasi</a:t>
            </a:r>
            <a:endParaRPr lang="en-US" b="0" dirty="0" smtClean="0"/>
          </a:p>
          <a:p>
            <a:pPr marL="68580" indent="0">
              <a:buNone/>
            </a:pPr>
            <a:r>
              <a:rPr lang="en-US" b="0" dirty="0" smtClean="0"/>
              <a:t>6. </a:t>
            </a:r>
            <a:r>
              <a:rPr lang="en-US" b="0" dirty="0" err="1"/>
              <a:t>Sajikan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tampilan</a:t>
            </a:r>
            <a:r>
              <a:rPr lang="en-US" b="0" dirty="0"/>
              <a:t> yang </a:t>
            </a:r>
            <a:r>
              <a:rPr lang="en-US" b="0" dirty="0" err="1" smtClean="0"/>
              <a:t>menarik</a:t>
            </a:r>
            <a:endParaRPr lang="en-US" b="0" dirty="0" smtClean="0"/>
          </a:p>
          <a:p>
            <a:pPr marL="68580" indent="0">
              <a:buNone/>
            </a:pPr>
            <a:r>
              <a:rPr lang="en-US" b="0" dirty="0" smtClean="0"/>
              <a:t>7. </a:t>
            </a:r>
            <a:r>
              <a:rPr lang="en-US" b="0" dirty="0" err="1"/>
              <a:t>Buat</a:t>
            </a:r>
            <a:r>
              <a:rPr lang="en-US" b="0" dirty="0"/>
              <a:t> </a:t>
            </a:r>
            <a:r>
              <a:rPr lang="en-US" b="0" dirty="0" err="1"/>
              <a:t>jadwal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yang </a:t>
            </a:r>
            <a:r>
              <a:rPr lang="en-US" b="0" dirty="0" err="1" smtClean="0"/>
              <a:t>rutin</a:t>
            </a:r>
            <a:endParaRPr lang="en-US" b="0" dirty="0" smtClean="0"/>
          </a:p>
          <a:p>
            <a:pPr marL="68580" indent="0">
              <a:buNone/>
            </a:pPr>
            <a:r>
              <a:rPr lang="en-US" b="0" dirty="0" smtClean="0"/>
              <a:t>8. </a:t>
            </a:r>
            <a:r>
              <a:rPr lang="en-US" b="0" dirty="0" err="1"/>
              <a:t>Buatlah</a:t>
            </a:r>
            <a:r>
              <a:rPr lang="en-US" b="0" dirty="0"/>
              <a:t> </a:t>
            </a:r>
            <a:r>
              <a:rPr lang="en-US" b="0" dirty="0" err="1"/>
              <a:t>camilan</a:t>
            </a:r>
            <a:r>
              <a:rPr lang="en-US" b="0" dirty="0"/>
              <a:t> </a:t>
            </a:r>
            <a:r>
              <a:rPr lang="en-US" b="0" dirty="0" err="1"/>
              <a:t>manis</a:t>
            </a:r>
            <a:r>
              <a:rPr lang="en-US" b="0" dirty="0"/>
              <a:t> yang </a:t>
            </a:r>
            <a:r>
              <a:rPr lang="en-US" b="0" dirty="0" err="1"/>
              <a:t>sehat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3671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pPr lvl="0"/>
            <a:r>
              <a:rPr lang="en-US" sz="2000" b="1" dirty="0" err="1" smtClean="0"/>
              <a:t>Asuhan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Kebidanan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Komplementer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Penyediaan</a:t>
            </a:r>
            <a:r>
              <a:rPr lang="en-US" sz="2000" b="1" dirty="0" smtClean="0"/>
              <a:t>  </a:t>
            </a:r>
            <a:r>
              <a:rPr lang="en-US" sz="2000" b="1" dirty="0" err="1"/>
              <a:t>Nutrisi</a:t>
            </a: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  </a:t>
            </a:r>
            <a:r>
              <a:rPr lang="en-US" sz="2000" b="1" dirty="0" smtClean="0"/>
              <a:t>APRAS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	</a:t>
            </a:r>
            <a:r>
              <a:rPr lang="en-US" sz="1800" b="0" dirty="0" err="1" smtClean="0"/>
              <a:t>Malnutrisi</a:t>
            </a:r>
            <a:r>
              <a:rPr lang="en-US" sz="1800" b="0" dirty="0" smtClean="0"/>
              <a:t> </a:t>
            </a:r>
            <a:r>
              <a:rPr lang="en-US" sz="1800" b="0" dirty="0" err="1"/>
              <a:t>masih</a:t>
            </a:r>
            <a:r>
              <a:rPr lang="en-US" sz="1800" b="0" dirty="0"/>
              <a:t> </a:t>
            </a:r>
            <a:r>
              <a:rPr lang="en-US" sz="1800" b="0" dirty="0" err="1"/>
              <a:t>menjadi</a:t>
            </a:r>
            <a:r>
              <a:rPr lang="en-US" sz="1800" b="0" dirty="0"/>
              <a:t> </a:t>
            </a:r>
            <a:r>
              <a:rPr lang="en-US" sz="1800" b="0" dirty="0" err="1"/>
              <a:t>masalah</a:t>
            </a:r>
            <a:r>
              <a:rPr lang="en-US" sz="1800" b="0" dirty="0"/>
              <a:t> </a:t>
            </a:r>
            <a:r>
              <a:rPr lang="en-US" sz="1800" b="0" dirty="0" err="1"/>
              <a:t>gizi</a:t>
            </a:r>
            <a:r>
              <a:rPr lang="en-US" sz="1800" b="0" dirty="0"/>
              <a:t> </a:t>
            </a:r>
            <a:r>
              <a:rPr lang="en-US" sz="1800" b="0" dirty="0" err="1"/>
              <a:t>utama</a:t>
            </a:r>
            <a:r>
              <a:rPr lang="en-US" sz="1800" b="0" dirty="0"/>
              <a:t> </a:t>
            </a:r>
            <a:r>
              <a:rPr lang="en-US" sz="1800" b="0" dirty="0" err="1"/>
              <a:t>anak</a:t>
            </a:r>
            <a:r>
              <a:rPr lang="en-US" sz="1800" b="0" dirty="0"/>
              <a:t> di Indonesia (</a:t>
            </a:r>
            <a:r>
              <a:rPr lang="en-US" sz="1800" b="0" dirty="0" err="1"/>
              <a:t>Nasution</a:t>
            </a:r>
            <a:r>
              <a:rPr lang="en-US" sz="1800" b="0" dirty="0"/>
              <a:t>, 2004). </a:t>
            </a:r>
            <a:r>
              <a:rPr lang="en-US" sz="1800" b="0" dirty="0" err="1"/>
              <a:t>Anak</a:t>
            </a:r>
            <a:r>
              <a:rPr lang="en-US" sz="1800" b="0" dirty="0"/>
              <a:t> </a:t>
            </a:r>
            <a:r>
              <a:rPr lang="en-US" sz="1800" b="0" dirty="0" err="1"/>
              <a:t>prasekolah</a:t>
            </a:r>
            <a:r>
              <a:rPr lang="en-US" sz="1800" b="0" dirty="0"/>
              <a:t> </a:t>
            </a:r>
            <a:r>
              <a:rPr lang="en-US" sz="1800" b="0" dirty="0" err="1"/>
              <a:t>beresiko</a:t>
            </a:r>
            <a:r>
              <a:rPr lang="en-US" sz="1800" b="0" dirty="0"/>
              <a:t> </a:t>
            </a:r>
            <a:r>
              <a:rPr lang="en-US" sz="1800" b="0" dirty="0" err="1"/>
              <a:t>mengalami</a:t>
            </a:r>
            <a:r>
              <a:rPr lang="en-US" sz="1800" b="0" dirty="0"/>
              <a:t> </a:t>
            </a:r>
            <a:r>
              <a:rPr lang="en-US" sz="1800" b="0" dirty="0" err="1"/>
              <a:t>malnutrisi</a:t>
            </a:r>
            <a:r>
              <a:rPr lang="en-US" sz="1800" b="0" dirty="0"/>
              <a:t> </a:t>
            </a:r>
            <a:r>
              <a:rPr lang="en-US" sz="1800" b="0" dirty="0" err="1"/>
              <a:t>karena</a:t>
            </a:r>
            <a:r>
              <a:rPr lang="en-US" sz="1800" b="0" dirty="0"/>
              <a:t> </a:t>
            </a:r>
            <a:r>
              <a:rPr lang="en-US" sz="1800" b="0" dirty="0" err="1"/>
              <a:t>kebutuhan</a:t>
            </a:r>
            <a:r>
              <a:rPr lang="en-US" sz="1800" b="0" dirty="0"/>
              <a:t> </a:t>
            </a:r>
            <a:r>
              <a:rPr lang="en-US" sz="1800" b="0" dirty="0" err="1"/>
              <a:t>energi</a:t>
            </a:r>
            <a:r>
              <a:rPr lang="en-US" sz="1800" b="0" dirty="0"/>
              <a:t> </a:t>
            </a:r>
            <a:r>
              <a:rPr lang="en-US" sz="1800" b="0" dirty="0" err="1"/>
              <a:t>proteinnya</a:t>
            </a:r>
            <a:r>
              <a:rPr lang="en-US" sz="1800" b="0" dirty="0"/>
              <a:t> yang </a:t>
            </a:r>
            <a:r>
              <a:rPr lang="en-US" sz="1800" b="0" dirty="0" err="1"/>
              <a:t>tinggi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proses </a:t>
            </a:r>
            <a:r>
              <a:rPr lang="en-US" sz="1800" b="0" dirty="0" err="1"/>
              <a:t>tumbuh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berkembang</a:t>
            </a:r>
            <a:r>
              <a:rPr lang="en-US" sz="1800" b="0" dirty="0"/>
              <a:t> (</a:t>
            </a:r>
            <a:r>
              <a:rPr lang="en-US" sz="1800" b="0" dirty="0" err="1"/>
              <a:t>Verma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Prinja</a:t>
            </a:r>
            <a:r>
              <a:rPr lang="en-US" sz="1800" b="0" dirty="0"/>
              <a:t>, 2008). </a:t>
            </a:r>
            <a:r>
              <a:rPr lang="en-US" sz="1800" b="0" dirty="0" err="1"/>
              <a:t>Selain</a:t>
            </a:r>
            <a:r>
              <a:rPr lang="en-US" sz="1800" b="0" dirty="0"/>
              <a:t> </a:t>
            </a:r>
            <a:r>
              <a:rPr lang="en-US" sz="1800" b="0" dirty="0" err="1"/>
              <a:t>itu</a:t>
            </a:r>
            <a:r>
              <a:rPr lang="en-US" sz="1800" b="0" dirty="0"/>
              <a:t>, </a:t>
            </a:r>
            <a:r>
              <a:rPr lang="en-US" sz="1800" b="0" dirty="0" err="1"/>
              <a:t>anak</a:t>
            </a:r>
            <a:r>
              <a:rPr lang="en-US" sz="1800" b="0" dirty="0"/>
              <a:t> </a:t>
            </a:r>
            <a:r>
              <a:rPr lang="en-US" sz="1800" b="0" dirty="0" err="1"/>
              <a:t>juga</a:t>
            </a:r>
            <a:r>
              <a:rPr lang="en-US" sz="1800" b="0" dirty="0"/>
              <a:t> </a:t>
            </a:r>
            <a:r>
              <a:rPr lang="en-US" sz="1800" b="0" dirty="0" err="1"/>
              <a:t>mulai</a:t>
            </a:r>
            <a:r>
              <a:rPr lang="en-US" sz="1800" b="0" dirty="0"/>
              <a:t> </a:t>
            </a:r>
            <a:r>
              <a:rPr lang="en-US" sz="1800" b="0" dirty="0" err="1"/>
              <a:t>mengenal</a:t>
            </a:r>
            <a:r>
              <a:rPr lang="en-US" sz="1800" b="0" dirty="0"/>
              <a:t> </a:t>
            </a:r>
            <a:r>
              <a:rPr lang="en-US" sz="1800" b="0" dirty="0" err="1"/>
              <a:t>makanan</a:t>
            </a:r>
            <a:r>
              <a:rPr lang="en-US" sz="1800" b="0" dirty="0"/>
              <a:t> </a:t>
            </a:r>
            <a:r>
              <a:rPr lang="en-US" sz="1800" b="0" dirty="0" err="1"/>
              <a:t>jajanan</a:t>
            </a:r>
            <a:r>
              <a:rPr lang="en-US" sz="1800" b="0" dirty="0"/>
              <a:t> yang </a:t>
            </a:r>
            <a:r>
              <a:rPr lang="en-US" sz="1800" b="0" dirty="0" err="1"/>
              <a:t>tidak</a:t>
            </a:r>
            <a:r>
              <a:rPr lang="en-US" sz="1800" b="0" dirty="0"/>
              <a:t> </a:t>
            </a:r>
            <a:r>
              <a:rPr lang="en-US" sz="1800" b="0" dirty="0" err="1"/>
              <a:t>sesuai</a:t>
            </a:r>
            <a:r>
              <a:rPr lang="en-US" sz="1800" b="0" dirty="0"/>
              <a:t> </a:t>
            </a:r>
            <a:r>
              <a:rPr lang="en-US" sz="1800" b="0" dirty="0" err="1"/>
              <a:t>kecukupan</a:t>
            </a:r>
            <a:r>
              <a:rPr lang="en-US" sz="1800" b="0" dirty="0"/>
              <a:t> </a:t>
            </a:r>
            <a:r>
              <a:rPr lang="en-US" sz="1800" b="0" dirty="0" err="1"/>
              <a:t>gizi</a:t>
            </a:r>
            <a:r>
              <a:rPr lang="en-US" sz="1800" b="0" dirty="0"/>
              <a:t>, </a:t>
            </a:r>
            <a:r>
              <a:rPr lang="en-US" sz="1800" b="0" dirty="0" err="1"/>
              <a:t>sehingga</a:t>
            </a:r>
            <a:r>
              <a:rPr lang="en-US" sz="1800" b="0" dirty="0"/>
              <a:t> </a:t>
            </a:r>
            <a:r>
              <a:rPr lang="en-US" sz="1800" b="0" dirty="0" err="1"/>
              <a:t>anak</a:t>
            </a:r>
            <a:r>
              <a:rPr lang="en-US" sz="1800" b="0" dirty="0"/>
              <a:t> </a:t>
            </a:r>
            <a:r>
              <a:rPr lang="en-US" sz="1800" b="0" dirty="0" err="1"/>
              <a:t>hanya</a:t>
            </a:r>
            <a:r>
              <a:rPr lang="en-US" sz="1800" b="0" dirty="0"/>
              <a:t> </a:t>
            </a:r>
            <a:r>
              <a:rPr lang="en-US" sz="1800" b="0" dirty="0" err="1"/>
              <a:t>kenyang</a:t>
            </a:r>
            <a:r>
              <a:rPr lang="en-US" sz="1800" b="0" dirty="0"/>
              <a:t> </a:t>
            </a:r>
            <a:r>
              <a:rPr lang="en-US" sz="1800" b="0" dirty="0" err="1"/>
              <a:t>tapi</a:t>
            </a:r>
            <a:r>
              <a:rPr lang="en-US" sz="1800" b="0" dirty="0"/>
              <a:t> </a:t>
            </a:r>
            <a:r>
              <a:rPr lang="en-US" sz="1800" b="0" dirty="0" err="1"/>
              <a:t>asupan</a:t>
            </a:r>
            <a:r>
              <a:rPr lang="en-US" sz="1800" b="0" dirty="0"/>
              <a:t> </a:t>
            </a:r>
            <a:r>
              <a:rPr lang="en-US" sz="1800" b="0" dirty="0" err="1"/>
              <a:t>gizinya</a:t>
            </a:r>
            <a:r>
              <a:rPr lang="en-US" sz="1800" b="0" dirty="0"/>
              <a:t> </a:t>
            </a:r>
            <a:r>
              <a:rPr lang="en-US" sz="1800" b="0" dirty="0" err="1"/>
              <a:t>kurang</a:t>
            </a:r>
            <a:r>
              <a:rPr lang="en-US" sz="1800" b="0" dirty="0"/>
              <a:t> (</a:t>
            </a:r>
            <a:r>
              <a:rPr lang="en-US" sz="1800" b="0" dirty="0" err="1"/>
              <a:t>Uripi</a:t>
            </a:r>
            <a:r>
              <a:rPr lang="en-US" sz="1800" b="0" dirty="0"/>
              <a:t>, 2004). </a:t>
            </a:r>
          </a:p>
          <a:p>
            <a:pPr algn="just"/>
            <a:r>
              <a:rPr lang="en-US" sz="1800" b="0" dirty="0" smtClean="0"/>
              <a:t>		</a:t>
            </a:r>
            <a:r>
              <a:rPr lang="en-US" sz="1800" b="0" dirty="0" err="1" smtClean="0"/>
              <a:t>Anak</a:t>
            </a:r>
            <a:r>
              <a:rPr lang="en-US" sz="1800" b="0" dirty="0" smtClean="0"/>
              <a:t> </a:t>
            </a:r>
            <a:r>
              <a:rPr lang="en-US" sz="1800" b="0" dirty="0" err="1"/>
              <a:t>prasekolah</a:t>
            </a:r>
            <a:r>
              <a:rPr lang="en-US" sz="1800" b="0" dirty="0"/>
              <a:t> </a:t>
            </a:r>
            <a:r>
              <a:rPr lang="en-US" sz="1800" b="0" dirty="0" err="1"/>
              <a:t>belum</a:t>
            </a:r>
            <a:r>
              <a:rPr lang="en-US" sz="1800" b="0" dirty="0"/>
              <a:t> </a:t>
            </a:r>
            <a:r>
              <a:rPr lang="en-US" sz="1800" b="0" dirty="0" err="1"/>
              <a:t>mampu</a:t>
            </a:r>
            <a:r>
              <a:rPr lang="en-US" sz="1800" b="0" dirty="0"/>
              <a:t> </a:t>
            </a:r>
            <a:r>
              <a:rPr lang="en-US" sz="1800" b="0" dirty="0" err="1"/>
              <a:t>memenuhi</a:t>
            </a:r>
            <a:r>
              <a:rPr lang="en-US" sz="1800" b="0" dirty="0"/>
              <a:t> </a:t>
            </a:r>
            <a:r>
              <a:rPr lang="en-US" sz="1800" b="0" dirty="0" err="1"/>
              <a:t>kebutuhan</a:t>
            </a:r>
            <a:r>
              <a:rPr lang="en-US" sz="1800" b="0" dirty="0"/>
              <a:t> </a:t>
            </a:r>
            <a:r>
              <a:rPr lang="en-US" sz="1800" b="0" dirty="0" err="1"/>
              <a:t>gizi</a:t>
            </a:r>
            <a:r>
              <a:rPr lang="en-US" sz="1800" b="0" dirty="0"/>
              <a:t> </a:t>
            </a:r>
            <a:r>
              <a:rPr lang="en-US" sz="1800" b="0" dirty="0" err="1"/>
              <a:t>secara</a:t>
            </a:r>
            <a:r>
              <a:rPr lang="en-US" sz="1800" b="0" dirty="0"/>
              <a:t> </a:t>
            </a:r>
            <a:r>
              <a:rPr lang="en-US" sz="1800" b="0" dirty="0" err="1"/>
              <a:t>mandiri</a:t>
            </a:r>
            <a:r>
              <a:rPr lang="en-US" sz="1800" b="0" dirty="0"/>
              <a:t>, </a:t>
            </a:r>
            <a:r>
              <a:rPr lang="en-US" sz="1800" b="0" dirty="0" err="1"/>
              <a:t>sehingga</a:t>
            </a:r>
            <a:r>
              <a:rPr lang="en-US" sz="1800" b="0" dirty="0"/>
              <a:t> </a:t>
            </a:r>
            <a:r>
              <a:rPr lang="en-US" sz="1800" b="0" dirty="0" err="1"/>
              <a:t>masih</a:t>
            </a:r>
            <a:r>
              <a:rPr lang="en-US" sz="1800" b="0" dirty="0"/>
              <a:t> </a:t>
            </a:r>
            <a:r>
              <a:rPr lang="en-US" sz="1800" b="0" dirty="0" err="1"/>
              <a:t>tergantung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orang </a:t>
            </a:r>
            <a:r>
              <a:rPr lang="en-US" sz="1800" b="0" dirty="0" err="1"/>
              <a:t>dewasa</a:t>
            </a:r>
            <a:r>
              <a:rPr lang="en-US" sz="1800" b="0" dirty="0"/>
              <a:t> yang </a:t>
            </a:r>
            <a:r>
              <a:rPr lang="en-US" sz="1800" b="0" dirty="0" err="1"/>
              <a:t>ada</a:t>
            </a:r>
            <a:r>
              <a:rPr lang="en-US" sz="1800" b="0" dirty="0"/>
              <a:t> di </a:t>
            </a:r>
            <a:r>
              <a:rPr lang="en-US" sz="1800" b="0" dirty="0" err="1"/>
              <a:t>lingkungan</a:t>
            </a:r>
            <a:r>
              <a:rPr lang="en-US" sz="1800" b="0" dirty="0"/>
              <a:t> </a:t>
            </a:r>
            <a:r>
              <a:rPr lang="en-US" sz="1800" b="0" dirty="0" err="1"/>
              <a:t>sosial</a:t>
            </a:r>
            <a:r>
              <a:rPr lang="en-US" sz="1800" b="0" dirty="0"/>
              <a:t> </a:t>
            </a:r>
            <a:r>
              <a:rPr lang="en-US" sz="1800" b="0" dirty="0" err="1"/>
              <a:t>terdekatnya</a:t>
            </a:r>
            <a:r>
              <a:rPr lang="en-US" sz="1800" b="0" dirty="0"/>
              <a:t>, </a:t>
            </a:r>
            <a:r>
              <a:rPr lang="en-US" sz="1800" b="0" dirty="0" err="1"/>
              <a:t>yaitu</a:t>
            </a:r>
            <a:r>
              <a:rPr lang="en-US" sz="1800" b="0" dirty="0"/>
              <a:t> </a:t>
            </a:r>
            <a:r>
              <a:rPr lang="en-US" sz="1800" b="0" dirty="0" err="1"/>
              <a:t>keluarga</a:t>
            </a:r>
            <a:r>
              <a:rPr lang="en-US" sz="1800" b="0" dirty="0"/>
              <a:t> (Gregory, Paxton,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Brozovic</a:t>
            </a:r>
            <a:r>
              <a:rPr lang="en-US" sz="1800" b="0" dirty="0"/>
              <a:t>, 2010).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mayoritas</a:t>
            </a:r>
            <a:r>
              <a:rPr lang="en-US" sz="1800" b="0" dirty="0"/>
              <a:t> </a:t>
            </a:r>
            <a:r>
              <a:rPr lang="en-US" sz="1800" b="0" dirty="0" err="1"/>
              <a:t>keluarga</a:t>
            </a:r>
            <a:r>
              <a:rPr lang="en-US" sz="1800" b="0" dirty="0"/>
              <a:t>, </a:t>
            </a:r>
            <a:r>
              <a:rPr lang="en-US" sz="1800" b="0" dirty="0" err="1"/>
              <a:t>ibu</a:t>
            </a:r>
            <a:r>
              <a:rPr lang="en-US" sz="1800" b="0" dirty="0"/>
              <a:t> </a:t>
            </a:r>
            <a:r>
              <a:rPr lang="en-US" sz="1800" b="0" dirty="0" err="1"/>
              <a:t>berperan</a:t>
            </a:r>
            <a:r>
              <a:rPr lang="en-US" sz="1800" b="0" dirty="0"/>
              <a:t> </a:t>
            </a:r>
            <a:r>
              <a:rPr lang="en-US" sz="1800" b="0" dirty="0" err="1"/>
              <a:t>penting</a:t>
            </a:r>
            <a:r>
              <a:rPr lang="en-US" sz="1800" b="0" dirty="0"/>
              <a:t> </a:t>
            </a:r>
            <a:r>
              <a:rPr lang="en-US" sz="1800" b="0" dirty="0" err="1"/>
              <a:t>dalam</a:t>
            </a:r>
            <a:r>
              <a:rPr lang="en-US" sz="1800" b="0" dirty="0"/>
              <a:t> </a:t>
            </a:r>
            <a:r>
              <a:rPr lang="en-US" sz="1800" b="0" dirty="0" err="1"/>
              <a:t>pemilihan</a:t>
            </a:r>
            <a:r>
              <a:rPr lang="en-US" sz="1800" b="0" dirty="0"/>
              <a:t> </a:t>
            </a:r>
            <a:r>
              <a:rPr lang="en-US" sz="1800" b="0" dirty="0" err="1"/>
              <a:t>bahan</a:t>
            </a:r>
            <a:r>
              <a:rPr lang="en-US" sz="1800" b="0" dirty="0"/>
              <a:t> </a:t>
            </a:r>
            <a:r>
              <a:rPr lang="en-US" sz="1800" b="0" dirty="0" err="1"/>
              <a:t>makanan</a:t>
            </a:r>
            <a:r>
              <a:rPr lang="en-US" sz="1800" b="0" dirty="0"/>
              <a:t> </a:t>
            </a:r>
            <a:r>
              <a:rPr lang="en-US" sz="1800" b="0" dirty="0" err="1"/>
              <a:t>bergizi</a:t>
            </a:r>
            <a:r>
              <a:rPr lang="en-US" sz="1800" b="0" dirty="0"/>
              <a:t>, </a:t>
            </a:r>
            <a:r>
              <a:rPr lang="en-US" sz="1800" b="0" dirty="0" err="1"/>
              <a:t>serta</a:t>
            </a:r>
            <a:r>
              <a:rPr lang="en-US" sz="1800" b="0" dirty="0"/>
              <a:t> menu </a:t>
            </a:r>
            <a:r>
              <a:rPr lang="en-US" sz="1800" b="0" dirty="0" err="1"/>
              <a:t>seimbang</a:t>
            </a:r>
            <a:r>
              <a:rPr lang="en-US" sz="1800" b="0" dirty="0"/>
              <a:t> </a:t>
            </a:r>
            <a:r>
              <a:rPr lang="en-US" sz="1800" b="0" dirty="0" err="1"/>
              <a:t>sesuai</a:t>
            </a:r>
            <a:r>
              <a:rPr lang="en-US" sz="1800" b="0" dirty="0"/>
              <a:t> </a:t>
            </a:r>
            <a:r>
              <a:rPr lang="en-US" sz="1800" b="0" dirty="0" err="1"/>
              <a:t>kebutuhan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selera</a:t>
            </a:r>
            <a:r>
              <a:rPr lang="en-US" sz="1800" b="0" dirty="0"/>
              <a:t> </a:t>
            </a:r>
            <a:r>
              <a:rPr lang="en-US" sz="1800" b="0" dirty="0" err="1"/>
              <a:t>keluarga</a:t>
            </a:r>
            <a:r>
              <a:rPr lang="en-US" sz="1800" b="0" dirty="0"/>
              <a:t>, </a:t>
            </a:r>
            <a:r>
              <a:rPr lang="en-US" sz="1800" b="0" dirty="0" err="1"/>
              <a:t>sehingga</a:t>
            </a:r>
            <a:r>
              <a:rPr lang="en-US" sz="1800" b="0" dirty="0"/>
              <a:t> </a:t>
            </a:r>
            <a:r>
              <a:rPr lang="en-US" sz="1800" b="0" dirty="0" err="1"/>
              <a:t>pemenuhan</a:t>
            </a:r>
            <a:r>
              <a:rPr lang="en-US" sz="1800" b="0" dirty="0"/>
              <a:t> </a:t>
            </a:r>
            <a:r>
              <a:rPr lang="en-US" sz="1800" b="0" dirty="0" err="1"/>
              <a:t>kebutuhan</a:t>
            </a:r>
            <a:r>
              <a:rPr lang="en-US" sz="1800" b="0" dirty="0"/>
              <a:t> </a:t>
            </a:r>
            <a:r>
              <a:rPr lang="en-US" sz="1800" b="0" dirty="0" err="1"/>
              <a:t>gizi</a:t>
            </a:r>
            <a:r>
              <a:rPr lang="en-US" sz="1800" b="0" dirty="0"/>
              <a:t> </a:t>
            </a:r>
            <a:r>
              <a:rPr lang="en-US" sz="1800" b="0" dirty="0" err="1"/>
              <a:t>anak</a:t>
            </a:r>
            <a:r>
              <a:rPr lang="en-US" sz="1800" b="0" dirty="0"/>
              <a:t> </a:t>
            </a:r>
            <a:r>
              <a:rPr lang="en-US" sz="1800" b="0" dirty="0" err="1"/>
              <a:t>prasekolah</a:t>
            </a:r>
            <a:r>
              <a:rPr lang="en-US" sz="1800" b="0" dirty="0"/>
              <a:t> </a:t>
            </a:r>
            <a:r>
              <a:rPr lang="en-US" sz="1800" b="0" dirty="0" err="1"/>
              <a:t>tergantung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perilaku</a:t>
            </a:r>
            <a:r>
              <a:rPr lang="en-US" sz="1800" b="0" dirty="0"/>
              <a:t> </a:t>
            </a:r>
            <a:r>
              <a:rPr lang="en-US" sz="1800" b="0" dirty="0" err="1"/>
              <a:t>ibu</a:t>
            </a:r>
            <a:r>
              <a:rPr lang="en-US" sz="1800" b="0" dirty="0"/>
              <a:t> (</a:t>
            </a:r>
            <a:r>
              <a:rPr lang="en-US" sz="1800" b="0" dirty="0" err="1"/>
              <a:t>Popularita</a:t>
            </a:r>
            <a:r>
              <a:rPr lang="en-US" sz="1800" b="0" dirty="0"/>
              <a:t>, 2010). </a:t>
            </a:r>
            <a:r>
              <a:rPr lang="en-US" sz="1800" b="0" dirty="0" err="1"/>
              <a:t>Perilaku</a:t>
            </a:r>
            <a:r>
              <a:rPr lang="en-US" sz="1800" b="0" dirty="0"/>
              <a:t> </a:t>
            </a:r>
            <a:r>
              <a:rPr lang="en-US" sz="1800" b="0" dirty="0" err="1"/>
              <a:t>ibu</a:t>
            </a:r>
            <a:r>
              <a:rPr lang="en-US" sz="1800" b="0" dirty="0"/>
              <a:t> </a:t>
            </a:r>
            <a:r>
              <a:rPr lang="en-US" sz="1800" b="0" dirty="0" err="1"/>
              <a:t>dalam</a:t>
            </a:r>
            <a:r>
              <a:rPr lang="en-US" sz="1800" b="0" dirty="0"/>
              <a:t> </a:t>
            </a:r>
            <a:r>
              <a:rPr lang="en-US" sz="1800" b="0" dirty="0" err="1"/>
              <a:t>pemenuhan</a:t>
            </a:r>
            <a:r>
              <a:rPr lang="en-US" sz="1800" b="0" dirty="0"/>
              <a:t> </a:t>
            </a:r>
            <a:r>
              <a:rPr lang="en-US" sz="1800" b="0" dirty="0" err="1"/>
              <a:t>kebutuhan</a:t>
            </a:r>
            <a:r>
              <a:rPr lang="en-US" sz="1800" b="0" dirty="0"/>
              <a:t> </a:t>
            </a:r>
            <a:r>
              <a:rPr lang="en-US" sz="1800" b="0" dirty="0" err="1"/>
              <a:t>gizi</a:t>
            </a:r>
            <a:r>
              <a:rPr lang="en-US" sz="1800" b="0" dirty="0"/>
              <a:t> </a:t>
            </a:r>
            <a:r>
              <a:rPr lang="en-US" sz="1800" b="0" dirty="0" err="1"/>
              <a:t>berpengaruh</a:t>
            </a:r>
            <a:r>
              <a:rPr lang="en-US" sz="1800" b="0" dirty="0"/>
              <a:t> </a:t>
            </a:r>
            <a:r>
              <a:rPr lang="en-US" sz="1800" b="0" dirty="0" err="1"/>
              <a:t>terhadap</a:t>
            </a:r>
            <a:r>
              <a:rPr lang="en-US" sz="1800" b="0" dirty="0"/>
              <a:t> status </a:t>
            </a:r>
            <a:r>
              <a:rPr lang="en-US" sz="1800" b="0" dirty="0" err="1"/>
              <a:t>gizi</a:t>
            </a:r>
            <a:r>
              <a:rPr lang="en-US" sz="1800" b="0" dirty="0"/>
              <a:t> </a:t>
            </a:r>
            <a:r>
              <a:rPr lang="en-US" sz="1800" b="0" dirty="0" err="1"/>
              <a:t>anak</a:t>
            </a:r>
            <a:r>
              <a:rPr lang="en-US" sz="1800" b="0" dirty="0"/>
              <a:t> </a:t>
            </a:r>
            <a:r>
              <a:rPr lang="en-US" sz="1800" b="0" dirty="0" err="1"/>
              <a:t>prasekolah</a:t>
            </a:r>
            <a:r>
              <a:rPr lang="en-US" sz="1800" b="0" dirty="0"/>
              <a:t> (</a:t>
            </a:r>
            <a:r>
              <a:rPr lang="en-US" sz="1800" b="0" dirty="0" err="1"/>
              <a:t>Budiarti</a:t>
            </a:r>
            <a:r>
              <a:rPr lang="en-US" sz="1800" b="0" dirty="0"/>
              <a:t>, </a:t>
            </a:r>
            <a:r>
              <a:rPr lang="en-US" sz="1800" b="0" dirty="0" err="1"/>
              <a:t>Wahjurini</a:t>
            </a:r>
            <a:r>
              <a:rPr lang="en-US" sz="1800" b="0" dirty="0"/>
              <a:t>,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Suryawati</a:t>
            </a:r>
            <a:r>
              <a:rPr lang="en-US" sz="1800" b="0" dirty="0"/>
              <a:t>, 2011</a:t>
            </a:r>
            <a:r>
              <a:rPr lang="en-US" sz="1800" b="0" dirty="0" smtClean="0"/>
              <a:t>).</a:t>
            </a:r>
          </a:p>
          <a:p>
            <a:pPr algn="just"/>
            <a:r>
              <a:rPr lang="en-US" sz="1800" b="0" dirty="0" smtClean="0"/>
              <a:t>		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95053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892480" cy="548640"/>
          </a:xfrm>
        </p:spPr>
        <p:txBody>
          <a:bodyPr/>
          <a:lstStyle/>
          <a:p>
            <a:pPr lvl="0"/>
            <a:r>
              <a:rPr lang="en-US" sz="1800" b="1" dirty="0" err="1" smtClean="0"/>
              <a:t>Asuhan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Kebidanan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Komplementer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terkait</a:t>
            </a:r>
            <a:r>
              <a:rPr lang="en-US" sz="1800" b="1" dirty="0" smtClean="0"/>
              <a:t>  </a:t>
            </a:r>
            <a:r>
              <a:rPr lang="en-US" sz="1800" b="1" dirty="0" err="1"/>
              <a:t>Penyediaan</a:t>
            </a:r>
            <a:r>
              <a:rPr lang="en-US" sz="1800" b="1" dirty="0"/>
              <a:t> 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Nutrisi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pada</a:t>
            </a:r>
            <a:r>
              <a:rPr lang="en-US" sz="1800" b="1" dirty="0" smtClean="0"/>
              <a:t>   </a:t>
            </a:r>
            <a:r>
              <a:rPr lang="en-US" sz="1800" b="1" dirty="0" smtClean="0"/>
              <a:t>APRAS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/>
          </a:bodyPr>
          <a:lstStyle/>
          <a:p>
            <a:pPr algn="just"/>
            <a:r>
              <a:rPr lang="en-US" b="0" dirty="0" smtClean="0"/>
              <a:t>		</a:t>
            </a:r>
            <a:r>
              <a:rPr lang="en-US" sz="2000" b="0" dirty="0" err="1" smtClean="0"/>
              <a:t>Selain</a:t>
            </a:r>
            <a:r>
              <a:rPr lang="en-US" sz="2000" b="0" dirty="0" smtClean="0"/>
              <a:t> </a:t>
            </a:r>
            <a:r>
              <a:rPr lang="en-US" sz="2000" b="0" dirty="0" err="1"/>
              <a:t>asuhan</a:t>
            </a:r>
            <a:r>
              <a:rPr lang="en-US" sz="2000" b="0" dirty="0"/>
              <a:t> </a:t>
            </a:r>
            <a:r>
              <a:rPr lang="en-US" sz="2000" b="0" dirty="0" err="1"/>
              <a:t>komplementer</a:t>
            </a:r>
            <a:r>
              <a:rPr lang="en-US" sz="2000" b="0" dirty="0"/>
              <a:t> </a:t>
            </a:r>
            <a:r>
              <a:rPr lang="en-US" sz="2000" b="0" dirty="0" err="1"/>
              <a:t>terkait</a:t>
            </a:r>
            <a:r>
              <a:rPr lang="en-US" sz="2000" b="0" dirty="0"/>
              <a:t> </a:t>
            </a:r>
            <a:r>
              <a:rPr lang="en-US" sz="2000" b="0" dirty="0" err="1"/>
              <a:t>nutrisi</a:t>
            </a:r>
            <a:r>
              <a:rPr lang="en-US" sz="2000" b="0" dirty="0"/>
              <a:t> </a:t>
            </a:r>
            <a:r>
              <a:rPr lang="en-US" sz="2000" b="0" dirty="0" err="1"/>
              <a:t>pada</a:t>
            </a:r>
            <a:r>
              <a:rPr lang="en-US" sz="2000" b="0" dirty="0"/>
              <a:t> </a:t>
            </a:r>
            <a:r>
              <a:rPr lang="en-US" sz="2000" b="0" dirty="0" err="1"/>
              <a:t>bayi</a:t>
            </a:r>
            <a:r>
              <a:rPr lang="en-US" sz="2000" b="0" dirty="0"/>
              <a:t> </a:t>
            </a:r>
            <a:r>
              <a:rPr lang="en-US" sz="2000" b="0" dirty="0" err="1"/>
              <a:t>baru</a:t>
            </a:r>
            <a:r>
              <a:rPr lang="en-US" sz="2000" b="0" dirty="0"/>
              <a:t> </a:t>
            </a:r>
            <a:r>
              <a:rPr lang="en-US" sz="2000" b="0" dirty="0" err="1"/>
              <a:t>lahir</a:t>
            </a:r>
            <a:r>
              <a:rPr lang="en-US" sz="2000" b="0" dirty="0"/>
              <a:t> </a:t>
            </a:r>
            <a:r>
              <a:rPr lang="en-US" sz="2000" b="0" dirty="0" err="1"/>
              <a:t>sampai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penyediaan</a:t>
            </a:r>
            <a:r>
              <a:rPr lang="en-US" sz="2000" b="0" dirty="0"/>
              <a:t> </a:t>
            </a:r>
            <a:r>
              <a:rPr lang="en-US" sz="2000" b="0" dirty="0" err="1"/>
              <a:t>nutrisi</a:t>
            </a:r>
            <a:r>
              <a:rPr lang="en-US" sz="2000" b="0" dirty="0"/>
              <a:t> </a:t>
            </a:r>
            <a:r>
              <a:rPr lang="en-US" sz="2000" b="0" dirty="0" err="1"/>
              <a:t>bagi</a:t>
            </a:r>
            <a:r>
              <a:rPr lang="en-US" sz="2000" b="0" dirty="0"/>
              <a:t> </a:t>
            </a:r>
            <a:r>
              <a:rPr lang="en-US" sz="2000" b="0" dirty="0" err="1"/>
              <a:t>Apras</a:t>
            </a:r>
            <a:r>
              <a:rPr lang="en-US" sz="2000" b="0" dirty="0"/>
              <a:t> </a:t>
            </a:r>
            <a:r>
              <a:rPr lang="en-US" sz="2000" b="0" dirty="0" err="1"/>
              <a:t>juga</a:t>
            </a:r>
            <a:r>
              <a:rPr lang="en-US" sz="2000" b="0" dirty="0"/>
              <a:t> </a:t>
            </a:r>
            <a:r>
              <a:rPr lang="en-US" sz="2000" b="0" dirty="0" err="1"/>
              <a:t>perlu</a:t>
            </a:r>
            <a:r>
              <a:rPr lang="en-US" sz="2000" b="0" dirty="0"/>
              <a:t> </a:t>
            </a:r>
            <a:r>
              <a:rPr lang="en-US" sz="2000" b="0" dirty="0" err="1"/>
              <a:t>diperhatikan</a:t>
            </a:r>
            <a:r>
              <a:rPr lang="en-US" sz="2000" b="0" dirty="0"/>
              <a:t> </a:t>
            </a:r>
            <a:r>
              <a:rPr lang="en-US" sz="2000" b="0" dirty="0" err="1"/>
              <a:t>adapun</a:t>
            </a:r>
            <a:r>
              <a:rPr lang="en-US" sz="2000" b="0" dirty="0"/>
              <a:t>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usia</a:t>
            </a:r>
            <a:r>
              <a:rPr lang="en-US" sz="2000" b="0" dirty="0"/>
              <a:t> 4-5 </a:t>
            </a:r>
            <a:r>
              <a:rPr lang="en-US" sz="2000" b="0" dirty="0" err="1"/>
              <a:t>tahun</a:t>
            </a:r>
            <a:r>
              <a:rPr lang="en-US" sz="2000" b="0" dirty="0"/>
              <a:t> </a:t>
            </a:r>
            <a:r>
              <a:rPr lang="en-US" sz="2000" b="0" dirty="0" err="1"/>
              <a:t>yaitu</a:t>
            </a:r>
            <a:r>
              <a:rPr lang="en-US" sz="2000" b="0" dirty="0"/>
              <a:t> </a:t>
            </a:r>
            <a:r>
              <a:rPr lang="en-US" sz="2000" b="0" dirty="0" err="1"/>
              <a:t>berdasarkan</a:t>
            </a:r>
            <a:r>
              <a:rPr lang="en-US" sz="2000" b="0" dirty="0"/>
              <a:t> </a:t>
            </a:r>
            <a:r>
              <a:rPr lang="en-US" sz="2000" b="0" dirty="0" err="1"/>
              <a:t>tabel</a:t>
            </a:r>
            <a:r>
              <a:rPr lang="en-US" sz="2000" b="0" dirty="0"/>
              <a:t> </a:t>
            </a:r>
            <a:r>
              <a:rPr lang="en-US" sz="2000" b="0" dirty="0" err="1"/>
              <a:t>Angka</a:t>
            </a:r>
            <a:r>
              <a:rPr lang="en-US" sz="2000" b="0" dirty="0"/>
              <a:t> </a:t>
            </a:r>
            <a:r>
              <a:rPr lang="en-US" sz="2000" b="0" dirty="0" err="1"/>
              <a:t>Kecukupan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(</a:t>
            </a:r>
            <a:r>
              <a:rPr lang="en-US" sz="2000" b="0" u="sng" dirty="0">
                <a:hlinkClick r:id="rId2"/>
              </a:rPr>
              <a:t>AKG</a:t>
            </a:r>
            <a:r>
              <a:rPr lang="en-US" sz="2000" b="0" dirty="0"/>
              <a:t>) 2013 status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makro</a:t>
            </a:r>
            <a:r>
              <a:rPr lang="en-US" sz="2000" b="0" dirty="0"/>
              <a:t> </a:t>
            </a:r>
            <a:r>
              <a:rPr lang="en-US" sz="2000" b="0" dirty="0" err="1"/>
              <a:t>harian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usia</a:t>
            </a:r>
            <a:r>
              <a:rPr lang="en-US" sz="2000" b="0" dirty="0"/>
              <a:t> </a:t>
            </a:r>
            <a:r>
              <a:rPr lang="en-US" sz="2000" b="0" dirty="0" err="1"/>
              <a:t>pra</a:t>
            </a:r>
            <a:r>
              <a:rPr lang="en-US" sz="2000" b="0" dirty="0"/>
              <a:t> </a:t>
            </a:r>
            <a:r>
              <a:rPr lang="en-US" sz="2000" b="0" dirty="0" err="1"/>
              <a:t>sekolah</a:t>
            </a:r>
            <a:r>
              <a:rPr lang="en-US" sz="2000" b="0" dirty="0"/>
              <a:t> (4-5 </a:t>
            </a:r>
            <a:r>
              <a:rPr lang="en-US" sz="2000" b="0" dirty="0" err="1"/>
              <a:t>tahun</a:t>
            </a:r>
            <a:r>
              <a:rPr lang="en-US" sz="2000" b="0" dirty="0"/>
              <a:t>) </a:t>
            </a:r>
            <a:r>
              <a:rPr lang="en-US" sz="2000" b="0" dirty="0" err="1"/>
              <a:t>meliputi</a:t>
            </a:r>
            <a:r>
              <a:rPr lang="en-US" sz="2000" b="0" dirty="0" smtClean="0"/>
              <a:t>:</a:t>
            </a:r>
          </a:p>
          <a:p>
            <a:pPr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err="1" smtClean="0"/>
              <a:t>Energi</a:t>
            </a:r>
            <a:r>
              <a:rPr lang="en-US" sz="2000" b="0" dirty="0"/>
              <a:t>: 1600 kilo </a:t>
            </a:r>
            <a:r>
              <a:rPr lang="en-US" sz="2000" b="0" dirty="0" err="1"/>
              <a:t>kalori</a:t>
            </a:r>
            <a:r>
              <a:rPr lang="en-US" sz="2000" b="0" dirty="0"/>
              <a:t> (</a:t>
            </a:r>
            <a:r>
              <a:rPr lang="en-US" sz="2000" b="0" dirty="0" err="1"/>
              <a:t>kkal</a:t>
            </a:r>
            <a:r>
              <a:rPr lang="en-US" sz="2000" b="0" dirty="0" smtClean="0"/>
              <a:t>)</a:t>
            </a:r>
          </a:p>
          <a:p>
            <a:pPr lvl="0"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smtClean="0"/>
              <a:t>Protein</a:t>
            </a:r>
            <a:r>
              <a:rPr lang="en-US" sz="2000" b="0" dirty="0"/>
              <a:t>: 35 </a:t>
            </a:r>
            <a:r>
              <a:rPr lang="en-US" sz="2000" b="0" dirty="0" smtClean="0"/>
              <a:t>gram</a:t>
            </a:r>
          </a:p>
          <a:p>
            <a:pPr lvl="0"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err="1" smtClean="0"/>
              <a:t>Karbohidrat</a:t>
            </a:r>
            <a:r>
              <a:rPr lang="en-US" sz="2000" b="0" dirty="0"/>
              <a:t>: 220 </a:t>
            </a:r>
            <a:r>
              <a:rPr lang="en-US" sz="2000" b="0" dirty="0" smtClean="0"/>
              <a:t>gram</a:t>
            </a:r>
          </a:p>
          <a:p>
            <a:pPr lvl="0"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err="1" smtClean="0"/>
              <a:t>Lemak</a:t>
            </a:r>
            <a:r>
              <a:rPr lang="en-US" sz="2000" b="0" dirty="0"/>
              <a:t>: 62 </a:t>
            </a:r>
            <a:r>
              <a:rPr lang="en-US" sz="2000" b="0" dirty="0" smtClean="0"/>
              <a:t>gram</a:t>
            </a:r>
          </a:p>
          <a:p>
            <a:pPr lvl="0"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smtClean="0"/>
              <a:t>Air</a:t>
            </a:r>
            <a:r>
              <a:rPr lang="en-US" sz="2000" b="0" dirty="0"/>
              <a:t>: 1500 </a:t>
            </a:r>
            <a:r>
              <a:rPr lang="en-US" sz="2000" b="0" dirty="0" err="1"/>
              <a:t>milimeter</a:t>
            </a:r>
            <a:r>
              <a:rPr lang="en-US" sz="2000" b="0" dirty="0"/>
              <a:t> (ml</a:t>
            </a:r>
            <a:r>
              <a:rPr lang="en-US" sz="2000" b="0" dirty="0" smtClean="0"/>
              <a:t>)</a:t>
            </a:r>
          </a:p>
          <a:p>
            <a:pPr lvl="0" fontAlgn="base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2000" b="0" dirty="0" err="1" smtClean="0"/>
              <a:t>Serat</a:t>
            </a:r>
            <a:r>
              <a:rPr lang="en-US" sz="2000" b="0" dirty="0"/>
              <a:t>: 22 gram</a:t>
            </a:r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8444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080" y="44624"/>
            <a:ext cx="1804824" cy="548640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1600" dirty="0" err="1" smtClean="0"/>
              <a:t>Lanjutan</a:t>
            </a:r>
            <a:r>
              <a:rPr lang="en-US" sz="1600" dirty="0" smtClean="0"/>
              <a:t>…..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6192688"/>
          </a:xfrm>
        </p:spPr>
        <p:txBody>
          <a:bodyPr>
            <a:normAutofit/>
          </a:bodyPr>
          <a:lstStyle/>
          <a:p>
            <a:pPr fontAlgn="base"/>
            <a:r>
              <a:rPr lang="en-US" sz="2000" b="0" dirty="0" err="1" smtClean="0"/>
              <a:t>Sementara</a:t>
            </a:r>
            <a:r>
              <a:rPr lang="en-US" sz="2000" b="0" dirty="0" smtClean="0"/>
              <a:t>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zat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mikro</a:t>
            </a:r>
            <a:r>
              <a:rPr lang="en-US" sz="2000" b="0" dirty="0"/>
              <a:t> </a:t>
            </a:r>
            <a:r>
              <a:rPr lang="en-US" sz="2000" b="0" dirty="0" err="1"/>
              <a:t>harian</a:t>
            </a:r>
            <a:r>
              <a:rPr lang="en-US" sz="2000" b="0" dirty="0"/>
              <a:t> </a:t>
            </a:r>
            <a:r>
              <a:rPr lang="en-US" sz="2000" b="0" dirty="0" err="1"/>
              <a:t>anak</a:t>
            </a:r>
            <a:r>
              <a:rPr lang="en-US" sz="2000" b="0" dirty="0"/>
              <a:t>, </a:t>
            </a:r>
            <a:r>
              <a:rPr lang="en-US" sz="2000" b="0" dirty="0" err="1"/>
              <a:t>meliputi</a:t>
            </a:r>
            <a:r>
              <a:rPr lang="en-US" sz="2000" b="0" dirty="0"/>
              <a:t>:</a:t>
            </a:r>
          </a:p>
          <a:p>
            <a:pPr fontAlgn="base">
              <a:buFont typeface="Wingdings" pitchFamily="2" charset="2"/>
              <a:buChar char="v"/>
            </a:pPr>
            <a:r>
              <a:rPr lang="en-US" sz="2000" b="0" dirty="0"/>
              <a:t>Vitamin</a:t>
            </a:r>
          </a:p>
          <a:p>
            <a:pPr fontAlgn="base"/>
            <a:r>
              <a:rPr lang="en-US" sz="2000" b="0" dirty="0" err="1"/>
              <a:t>Jenis</a:t>
            </a:r>
            <a:r>
              <a:rPr lang="en-US" sz="2000" b="0" dirty="0"/>
              <a:t> vitamin yang </a:t>
            </a:r>
            <a:r>
              <a:rPr lang="en-US" sz="2000" b="0" dirty="0" err="1"/>
              <a:t>perlu</a:t>
            </a:r>
            <a:r>
              <a:rPr lang="en-US" sz="2000" b="0" dirty="0"/>
              <a:t> </a:t>
            </a:r>
            <a:r>
              <a:rPr lang="en-US" sz="2000" b="0" dirty="0" err="1"/>
              <a:t>didapatkan</a:t>
            </a:r>
            <a:r>
              <a:rPr lang="en-US" sz="2000" b="0" dirty="0"/>
              <a:t> </a:t>
            </a:r>
            <a:r>
              <a:rPr lang="en-US" sz="2000" b="0" dirty="0" err="1"/>
              <a:t>oleh</a:t>
            </a:r>
            <a:r>
              <a:rPr lang="en-US" sz="2000" b="0" dirty="0"/>
              <a:t> </a:t>
            </a:r>
            <a:r>
              <a:rPr lang="en-US" sz="2000" b="0" dirty="0" err="1"/>
              <a:t>anak</a:t>
            </a:r>
            <a:r>
              <a:rPr lang="en-US" sz="2000" b="0" dirty="0"/>
              <a:t> </a:t>
            </a:r>
            <a:r>
              <a:rPr lang="en-US" sz="2000" b="0" dirty="0" err="1"/>
              <a:t>prasekolah</a:t>
            </a:r>
            <a:r>
              <a:rPr lang="en-US" sz="2000" b="0" dirty="0"/>
              <a:t> </a:t>
            </a:r>
            <a:r>
              <a:rPr lang="en-US" sz="2000" b="0" dirty="0" err="1"/>
              <a:t>usia</a:t>
            </a:r>
            <a:r>
              <a:rPr lang="en-US" sz="2000" b="0" dirty="0"/>
              <a:t> 4-5 </a:t>
            </a:r>
            <a:r>
              <a:rPr lang="en-US" sz="2000" b="0" dirty="0" err="1"/>
              <a:t>tahun</a:t>
            </a:r>
            <a:r>
              <a:rPr lang="en-US" sz="2000" b="0" dirty="0"/>
              <a:t> </a:t>
            </a:r>
            <a:r>
              <a:rPr lang="en-US" sz="2000" b="0" dirty="0" err="1"/>
              <a:t>yaitu</a:t>
            </a:r>
            <a:r>
              <a:rPr lang="en-US" sz="2000" b="0" dirty="0"/>
              <a:t>: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/>
              <a:t>Vitamin A: 450 </a:t>
            </a:r>
            <a:r>
              <a:rPr lang="en-US" sz="2000" b="0" dirty="0" err="1"/>
              <a:t>mikrogram</a:t>
            </a:r>
            <a:r>
              <a:rPr lang="en-US" sz="2000" b="0" dirty="0"/>
              <a:t> (mcg)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/>
              <a:t>Vitamin D: 15 mcg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/>
              <a:t>Vitamin E: 7 </a:t>
            </a:r>
            <a:r>
              <a:rPr lang="en-US" sz="2000" b="0" dirty="0" err="1"/>
              <a:t>miligram</a:t>
            </a:r>
            <a:r>
              <a:rPr lang="en-US" sz="2000" b="0" dirty="0"/>
              <a:t> (mg)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/>
              <a:t>Vitamin K: 20 mcg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92287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080" y="44624"/>
            <a:ext cx="1804824" cy="548640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1600" dirty="0" err="1" smtClean="0"/>
              <a:t>Lanjutan</a:t>
            </a:r>
            <a:r>
              <a:rPr lang="en-US" sz="1600" dirty="0" smtClean="0"/>
              <a:t>…..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6192688"/>
          </a:xfrm>
        </p:spPr>
        <p:txBody>
          <a:bodyPr>
            <a:normAutofit/>
          </a:bodyPr>
          <a:lstStyle/>
          <a:p>
            <a:pPr fontAlgn="base"/>
            <a:r>
              <a:rPr lang="en-US" sz="2000" b="0" dirty="0" err="1" smtClean="0"/>
              <a:t>Sementara</a:t>
            </a:r>
            <a:r>
              <a:rPr lang="en-US" sz="2000" b="0" dirty="0" smtClean="0"/>
              <a:t> </a:t>
            </a:r>
            <a:r>
              <a:rPr lang="en-US" sz="2000" b="0" dirty="0" err="1"/>
              <a:t>takaran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jenis</a:t>
            </a:r>
            <a:r>
              <a:rPr lang="en-US" sz="2000" b="0" dirty="0"/>
              <a:t> mineral yang </a:t>
            </a:r>
            <a:r>
              <a:rPr lang="en-US" sz="2000" b="0" dirty="0" err="1"/>
              <a:t>beri</a:t>
            </a:r>
            <a:r>
              <a:rPr lang="en-US" sz="2000" b="0" dirty="0"/>
              <a:t> </a:t>
            </a:r>
            <a:r>
              <a:rPr lang="en-US" sz="2000" b="0" dirty="0" err="1"/>
              <a:t>diperoleh</a:t>
            </a:r>
            <a:r>
              <a:rPr lang="en-US" sz="2000" b="0" dirty="0"/>
              <a:t> </a:t>
            </a:r>
            <a:r>
              <a:rPr lang="en-US" sz="2000" b="0" dirty="0" err="1"/>
              <a:t>anak</a:t>
            </a:r>
            <a:r>
              <a:rPr lang="en-US" sz="2000" b="0" dirty="0"/>
              <a:t> </a:t>
            </a:r>
            <a:r>
              <a:rPr lang="en-US" sz="2000" b="0" dirty="0" err="1"/>
              <a:t>prasekolah</a:t>
            </a:r>
            <a:r>
              <a:rPr lang="en-US" sz="2000" b="0" dirty="0"/>
              <a:t> </a:t>
            </a:r>
            <a:r>
              <a:rPr lang="en-US" sz="2000" b="0" dirty="0" err="1"/>
              <a:t>usia</a:t>
            </a:r>
            <a:r>
              <a:rPr lang="en-US" sz="2000" b="0" dirty="0"/>
              <a:t> 4-5 </a:t>
            </a:r>
            <a:r>
              <a:rPr lang="en-US" sz="2000" b="0" dirty="0" err="1"/>
              <a:t>tahun</a:t>
            </a:r>
            <a:r>
              <a:rPr lang="en-US" sz="2000" b="0" dirty="0"/>
              <a:t>, </a:t>
            </a:r>
            <a:r>
              <a:rPr lang="en-US" sz="2000" b="0" dirty="0" err="1"/>
              <a:t>seperti</a:t>
            </a:r>
            <a:r>
              <a:rPr lang="en-US" sz="2000" b="0" dirty="0"/>
              <a:t>:</a:t>
            </a:r>
          </a:p>
          <a:p>
            <a:pPr fontAlgn="base">
              <a:buFont typeface="Wingdings" pitchFamily="2" charset="2"/>
              <a:buChar char="v"/>
            </a:pPr>
            <a:r>
              <a:rPr lang="en-US" sz="2000" b="0" dirty="0"/>
              <a:t>Mineral</a:t>
            </a:r>
          </a:p>
          <a:p>
            <a:pPr fontAlgn="base">
              <a:buFont typeface="Wingdings" pitchFamily="2" charset="2"/>
              <a:buChar char="§"/>
            </a:pPr>
            <a:r>
              <a:rPr lang="en-US" sz="2000" b="0" dirty="0" err="1" smtClean="0"/>
              <a:t>Kalsium</a:t>
            </a:r>
            <a:r>
              <a:rPr lang="en-US" sz="2000" b="0" dirty="0"/>
              <a:t>: 1000 gram</a:t>
            </a:r>
            <a:endParaRPr lang="en-US" sz="2000" b="0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sz="2000" b="0" dirty="0" err="1" smtClean="0"/>
              <a:t>Fosfor</a:t>
            </a:r>
            <a:r>
              <a:rPr lang="en-US" sz="2000" b="0" dirty="0"/>
              <a:t>: 500 gram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 smtClean="0"/>
              <a:t>Magnesium</a:t>
            </a:r>
            <a:r>
              <a:rPr lang="en-US" sz="2000" b="0" dirty="0"/>
              <a:t>: 95 </a:t>
            </a:r>
            <a:r>
              <a:rPr lang="en-US" sz="2000" b="0" dirty="0" smtClean="0"/>
              <a:t>mg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 err="1" smtClean="0"/>
              <a:t>Natrium</a:t>
            </a:r>
            <a:r>
              <a:rPr lang="en-US" sz="2000" b="0" dirty="0"/>
              <a:t>: 1200 </a:t>
            </a:r>
            <a:r>
              <a:rPr lang="en-US" sz="2000" b="0" dirty="0" smtClean="0"/>
              <a:t>mg</a:t>
            </a:r>
          </a:p>
          <a:p>
            <a:pPr lvl="0" fontAlgn="base">
              <a:buFont typeface="Wingdings" pitchFamily="2" charset="2"/>
              <a:buChar char="§"/>
            </a:pPr>
            <a:r>
              <a:rPr lang="en-US" sz="2000" b="0" dirty="0" err="1" smtClean="0"/>
              <a:t>Besi</a:t>
            </a:r>
            <a:r>
              <a:rPr lang="en-US" sz="2000" b="0" dirty="0"/>
              <a:t>: 9 </a:t>
            </a:r>
            <a:r>
              <a:rPr lang="en-US" sz="2000" b="0" dirty="0" smtClean="0"/>
              <a:t>mg</a:t>
            </a:r>
          </a:p>
          <a:p>
            <a:pPr lvl="0" fontAlgn="base"/>
            <a:r>
              <a:rPr lang="en-US" sz="2000" b="0" dirty="0" err="1" smtClean="0"/>
              <a:t>Berbagai</a:t>
            </a:r>
            <a:r>
              <a:rPr lang="en-US" sz="2000" b="0" dirty="0" smtClean="0"/>
              <a:t> </a:t>
            </a:r>
            <a:r>
              <a:rPr lang="en-US" sz="2000" b="0" dirty="0"/>
              <a:t>mineral di </a:t>
            </a:r>
            <a:r>
              <a:rPr lang="en-US" sz="2000" b="0" dirty="0" err="1"/>
              <a:t>atas</a:t>
            </a:r>
            <a:r>
              <a:rPr lang="en-US" sz="2000" b="0" dirty="0"/>
              <a:t> </a:t>
            </a:r>
            <a:r>
              <a:rPr lang="en-US" sz="2000" b="0" dirty="0" err="1"/>
              <a:t>merupakan</a:t>
            </a:r>
            <a:r>
              <a:rPr lang="en-US" sz="2000" b="0" dirty="0"/>
              <a:t>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makro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mikro</a:t>
            </a:r>
            <a:r>
              <a:rPr lang="en-US" sz="2000" b="0" dirty="0"/>
              <a:t> </a:t>
            </a:r>
            <a:r>
              <a:rPr lang="en-US" sz="2000" b="0" dirty="0" err="1"/>
              <a:t>pada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perlu</a:t>
            </a:r>
            <a:r>
              <a:rPr lang="en-US" sz="2000" b="0" dirty="0"/>
              <a:t> </a:t>
            </a:r>
            <a:r>
              <a:rPr lang="en-US" sz="2000" b="0" dirty="0" err="1" smtClean="0"/>
              <a:t>dipenuhi</a:t>
            </a:r>
            <a:r>
              <a:rPr lang="en-US" sz="2000" b="0" dirty="0"/>
              <a:t> </a:t>
            </a:r>
            <a:r>
              <a:rPr lang="en-US" sz="2000" b="0" dirty="0" smtClean="0"/>
              <a:t>agar </a:t>
            </a:r>
            <a:r>
              <a:rPr lang="en-US" sz="2000" b="0" dirty="0" err="1"/>
              <a:t>kesehatan</a:t>
            </a:r>
            <a:r>
              <a:rPr lang="en-US" sz="2000" b="0" dirty="0"/>
              <a:t> </a:t>
            </a:r>
            <a:r>
              <a:rPr lang="en-US" sz="2000" b="0" dirty="0" err="1"/>
              <a:t>si</a:t>
            </a:r>
            <a:r>
              <a:rPr lang="en-US" sz="2000" b="0" dirty="0"/>
              <a:t> </a:t>
            </a:r>
            <a:r>
              <a:rPr lang="en-US" sz="2000" b="0" dirty="0" err="1"/>
              <a:t>kecil</a:t>
            </a:r>
            <a:r>
              <a:rPr lang="en-US" sz="2000" b="0" dirty="0"/>
              <a:t> </a:t>
            </a:r>
            <a:r>
              <a:rPr lang="en-US" sz="2000" b="0" dirty="0" err="1"/>
              <a:t>tetap</a:t>
            </a:r>
            <a:r>
              <a:rPr lang="en-US" sz="2000" b="0" dirty="0"/>
              <a:t> </a:t>
            </a:r>
            <a:r>
              <a:rPr lang="en-US" sz="2000" b="0" dirty="0" err="1"/>
              <a:t>terjaga</a:t>
            </a:r>
            <a:r>
              <a:rPr lang="en-US" sz="2000" b="0" dirty="0"/>
              <a:t>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6455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p-bbm-kata-bijak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9" y="0"/>
            <a:ext cx="5214942" cy="6858000"/>
          </a:xfrm>
          <a:prstGeom prst="rect">
            <a:avLst/>
          </a:prstGeom>
        </p:spPr>
      </p:pic>
      <p:pic>
        <p:nvPicPr>
          <p:cNvPr id="5" name="Picture 4" descr="11385231_1455230611442193_1809001661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29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en-US" b="0" dirty="0" err="1" smtClean="0"/>
              <a:t>Nutrisi</a:t>
            </a:r>
            <a:r>
              <a:rPr lang="en-US" b="0" dirty="0" smtClean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salah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 </a:t>
            </a:r>
            <a:r>
              <a:rPr lang="en-US" b="0" dirty="0" err="1"/>
              <a:t>komponen</a:t>
            </a:r>
            <a:r>
              <a:rPr lang="en-US" b="0" dirty="0"/>
              <a:t> </a:t>
            </a:r>
            <a:r>
              <a:rPr lang="en-US" b="0" dirty="0" err="1"/>
              <a:t>penting</a:t>
            </a:r>
            <a:r>
              <a:rPr lang="en-US" b="0" dirty="0"/>
              <a:t> yang </a:t>
            </a:r>
            <a:r>
              <a:rPr lang="en-US" b="0" dirty="0" err="1"/>
              <a:t>menunjang</a:t>
            </a:r>
            <a:r>
              <a:rPr lang="en-US" b="0" dirty="0"/>
              <a:t> </a:t>
            </a:r>
            <a:r>
              <a:rPr lang="en-US" b="0" dirty="0" err="1"/>
              <a:t>kelangsungan</a:t>
            </a:r>
            <a:r>
              <a:rPr lang="en-US" b="0" dirty="0"/>
              <a:t> proses </a:t>
            </a:r>
            <a:r>
              <a:rPr lang="en-US" b="0" dirty="0" err="1"/>
              <a:t>tumbuh</a:t>
            </a:r>
            <a:r>
              <a:rPr lang="en-US" b="0" dirty="0"/>
              <a:t> </a:t>
            </a:r>
            <a:r>
              <a:rPr lang="en-US" b="0" dirty="0" err="1"/>
              <a:t>kembang</a:t>
            </a:r>
            <a:r>
              <a:rPr lang="en-US" b="0" dirty="0"/>
              <a:t>. </a:t>
            </a:r>
            <a:endParaRPr lang="en-US" b="0" dirty="0" smtClean="0"/>
          </a:p>
          <a:p>
            <a:pPr algn="just"/>
            <a:r>
              <a:rPr lang="en-US" b="0" dirty="0" err="1" smtClean="0"/>
              <a:t>Nutrisi</a:t>
            </a:r>
            <a:r>
              <a:rPr lang="en-US" b="0" dirty="0" smtClean="0"/>
              <a:t> </a:t>
            </a:r>
            <a:r>
              <a:rPr lang="en-US" b="0" dirty="0" err="1"/>
              <a:t>berfungsi</a:t>
            </a:r>
            <a:r>
              <a:rPr lang="en-US" b="0" dirty="0"/>
              <a:t> </a:t>
            </a:r>
            <a:r>
              <a:rPr lang="en-US" b="0" dirty="0" err="1"/>
              <a:t>menghasilkan</a:t>
            </a:r>
            <a:r>
              <a:rPr lang="en-US" b="0" dirty="0"/>
              <a:t> </a:t>
            </a:r>
            <a:r>
              <a:rPr lang="en-US" b="0" dirty="0" err="1"/>
              <a:t>energi</a:t>
            </a:r>
            <a:r>
              <a:rPr lang="en-US" b="0" dirty="0"/>
              <a:t> </a:t>
            </a:r>
            <a:r>
              <a:rPr lang="en-US" b="0" dirty="0" err="1"/>
              <a:t>bagi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organ, </a:t>
            </a:r>
            <a:r>
              <a:rPr lang="en-US" b="0" dirty="0" err="1"/>
              <a:t>gerak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fisik</a:t>
            </a:r>
            <a:r>
              <a:rPr lang="en-US" b="0" dirty="0"/>
              <a:t>,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dirty="0" err="1"/>
              <a:t>bahan</a:t>
            </a:r>
            <a:r>
              <a:rPr lang="en-US" b="0" dirty="0"/>
              <a:t> </a:t>
            </a:r>
            <a:r>
              <a:rPr lang="en-US" b="0" dirty="0" err="1"/>
              <a:t>dasar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pembentukan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perbaikan</a:t>
            </a:r>
            <a:r>
              <a:rPr lang="en-US" b="0" dirty="0"/>
              <a:t> </a:t>
            </a:r>
            <a:r>
              <a:rPr lang="en-US" b="0" dirty="0" err="1"/>
              <a:t>jaringan</a:t>
            </a:r>
            <a:r>
              <a:rPr lang="en-US" b="0" dirty="0"/>
              <a:t> </a:t>
            </a:r>
            <a:r>
              <a:rPr lang="en-US" b="0" dirty="0" err="1"/>
              <a:t>sel-sel</a:t>
            </a:r>
            <a:r>
              <a:rPr lang="en-US" b="0" dirty="0"/>
              <a:t> </a:t>
            </a:r>
            <a:r>
              <a:rPr lang="en-US" b="0" dirty="0" err="1"/>
              <a:t>tubuh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dirty="0" err="1"/>
              <a:t>pelindung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pengatur</a:t>
            </a:r>
            <a:r>
              <a:rPr lang="en-US" b="0" dirty="0"/>
              <a:t> </a:t>
            </a:r>
            <a:r>
              <a:rPr lang="en-US" b="0" dirty="0" err="1"/>
              <a:t>suhu</a:t>
            </a:r>
            <a:r>
              <a:rPr lang="en-US" b="0" dirty="0"/>
              <a:t> </a:t>
            </a:r>
            <a:r>
              <a:rPr lang="en-US" b="0" dirty="0" err="1"/>
              <a:t>tubuh</a:t>
            </a:r>
            <a:r>
              <a:rPr lang="en-US" b="0" dirty="0"/>
              <a:t> (</a:t>
            </a:r>
            <a:r>
              <a:rPr lang="en-US" b="0" dirty="0" err="1"/>
              <a:t>Tarwoto</a:t>
            </a:r>
            <a:r>
              <a:rPr lang="en-US" b="0" dirty="0"/>
              <a:t> &amp; </a:t>
            </a:r>
            <a:r>
              <a:rPr lang="en-US" b="0" dirty="0" err="1"/>
              <a:t>Wartonah</a:t>
            </a:r>
            <a:r>
              <a:rPr lang="en-US" b="0" dirty="0"/>
              <a:t>, 2006</a:t>
            </a:r>
            <a:r>
              <a:rPr lang="en-US" b="0" dirty="0" smtClean="0"/>
              <a:t>).</a:t>
            </a:r>
          </a:p>
          <a:p>
            <a:pPr algn="just"/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optimal. </a:t>
            </a:r>
            <a:r>
              <a:rPr lang="en-US" dirty="0" smtClean="0"/>
              <a:t>	</a:t>
            </a:r>
            <a:endParaRPr lang="en-US" b="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ambria" pitchFamily="18" charset="0"/>
                <a:ea typeface="Cambria" pitchFamily="18" charset="0"/>
              </a:rPr>
              <a:t>Nutrisi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93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Nutrisi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neonatus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49711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D" dirty="0" smtClean="0"/>
              <a:t>ASI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makanan</a:t>
            </a:r>
            <a:r>
              <a:rPr lang="en-ID" dirty="0" smtClean="0"/>
              <a:t> </a:t>
            </a:r>
            <a:r>
              <a:rPr lang="en-ID" dirty="0" err="1" smtClean="0"/>
              <a:t>terbaik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neonatus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endParaRPr lang="en-ID" dirty="0" smtClean="0"/>
          </a:p>
          <a:p>
            <a:pPr>
              <a:buFont typeface="Wingdings" pitchFamily="2" charset="2"/>
              <a:buChar char="v"/>
            </a:pPr>
            <a:r>
              <a:rPr lang="en-ID" dirty="0" smtClean="0"/>
              <a:t>IMD </a:t>
            </a:r>
            <a:r>
              <a:rPr lang="en-ID" dirty="0" err="1" smtClean="0"/>
              <a:t>wajib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bermasalah</a:t>
            </a:r>
            <a:r>
              <a:rPr lang="en-ID" dirty="0" smtClean="0"/>
              <a:t> </a:t>
            </a:r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lahir</a:t>
            </a:r>
            <a:r>
              <a:rPr lang="en-ID" dirty="0" smtClean="0"/>
              <a:t>.</a:t>
            </a:r>
            <a:endParaRPr lang="en-ID" dirty="0"/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Cambria" pitchFamily="18" charset="0"/>
                <a:ea typeface="Cambria" pitchFamily="18" charset="0"/>
              </a:rPr>
              <a:t>Asi</a:t>
            </a:r>
            <a:r>
              <a:rPr lang="en-US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Ekslufif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adalah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pemberian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ASI ( Air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Susu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Ibu</a:t>
            </a:r>
            <a:r>
              <a:rPr lang="en-US" dirty="0">
                <a:latin typeface="Cambria" pitchFamily="18" charset="0"/>
                <a:ea typeface="Cambria" pitchFamily="18" charset="0"/>
              </a:rPr>
              <a:t>)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sedini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mungkin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setelah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persalinan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diberikan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tanpa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jadwal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tidak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diberi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makanan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lain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walaupun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hanya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air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putih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sampai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berumur</a:t>
            </a:r>
            <a:r>
              <a:rPr lang="en-US" dirty="0">
                <a:latin typeface="Cambria" pitchFamily="18" charset="0"/>
                <a:ea typeface="Cambria" pitchFamily="18" charset="0"/>
              </a:rPr>
              <a:t> 6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bulan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5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Komplementer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3357"/>
            <a:ext cx="8659688" cy="507464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komplementer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bergizi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/>
              <a:t>ASI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pula. ASI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kekuningan</a:t>
            </a:r>
            <a:r>
              <a:rPr lang="en-US" dirty="0"/>
              <a:t> (</a:t>
            </a:r>
            <a:r>
              <a:rPr lang="en-US" dirty="0" err="1" smtClean="0"/>
              <a:t>kolostrum</a:t>
            </a:r>
            <a:r>
              <a:rPr lang="en-US" dirty="0"/>
              <a:t>)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ASI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(ASI </a:t>
            </a:r>
            <a:r>
              <a:rPr lang="en-US" dirty="0" err="1"/>
              <a:t>Ekslusif</a:t>
            </a:r>
            <a:r>
              <a:rPr lang="en-US" dirty="0"/>
              <a:t>)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sesering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8 kali </a:t>
            </a:r>
            <a:r>
              <a:rPr lang="en-US" dirty="0" err="1"/>
              <a:t>sehari</a:t>
            </a:r>
            <a:r>
              <a:rPr lang="en-US" dirty="0"/>
              <a:t>. (</a:t>
            </a:r>
            <a:r>
              <a:rPr lang="en-US" dirty="0" err="1"/>
              <a:t>Kemenkes</a:t>
            </a:r>
            <a:r>
              <a:rPr lang="en-US" dirty="0"/>
              <a:t> RI,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latin typeface="Cambria" pitchFamily="18" charset="0"/>
                <a:ea typeface="Cambria" pitchFamily="18" charset="0"/>
              </a:rPr>
              <a:t>Tahapan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pemberian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makanan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pendamping</a:t>
            </a:r>
            <a:r>
              <a:rPr lang="en-US" dirty="0">
                <a:latin typeface="Cambria" pitchFamily="18" charset="0"/>
                <a:ea typeface="Cambria" pitchFamily="18" charset="0"/>
              </a:rPr>
              <a:t> ASI (MP- ASI)</a:t>
            </a:r>
            <a:br>
              <a:rPr lang="en-US" dirty="0">
                <a:latin typeface="Cambria" pitchFamily="18" charset="0"/>
                <a:ea typeface="Cambr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84784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Cambria" pitchFamily="18" charset="0"/>
                <a:ea typeface="Cambria" pitchFamily="18" charset="0"/>
              </a:rPr>
              <a:t>	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Kebutuhan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gizi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sampai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6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bulan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bisa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terpenuhi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dari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ASI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saja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susu</a:t>
            </a:r>
            <a:r>
              <a:rPr lang="en-US" dirty="0">
                <a:latin typeface="Cambria" pitchFamily="18" charset="0"/>
                <a:ea typeface="Cambria" pitchFamily="18" charset="0"/>
              </a:rPr>
              <a:t> formula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alasan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medis</a:t>
            </a:r>
            <a:r>
              <a:rPr lang="en-US" dirty="0">
                <a:latin typeface="Cambria" pitchFamily="18" charset="0"/>
                <a:ea typeface="Cambria" pitchFamily="18" charset="0"/>
              </a:rPr>
              <a:t>. ASI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sebaiknya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terus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diberikan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sampai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anak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2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tahun</a:t>
            </a:r>
            <a:r>
              <a:rPr lang="en-US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namun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pada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saat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latin typeface="Cambria" pitchFamily="18" charset="0"/>
                <a:ea typeface="Cambria" pitchFamily="18" charset="0"/>
              </a:rPr>
              <a:t> 6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bulan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harus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mulai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diberikan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makanan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pendamping</a:t>
            </a:r>
            <a:r>
              <a:rPr lang="en-US" dirty="0">
                <a:latin typeface="Cambria" pitchFamily="18" charset="0"/>
                <a:ea typeface="Cambria" pitchFamily="18" charset="0"/>
              </a:rPr>
              <a:t> ASI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memenuhi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kebutuhan</a:t>
            </a:r>
            <a:r>
              <a:rPr lang="en-US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  <a:ea typeface="Cambria" pitchFamily="18" charset="0"/>
              </a:rPr>
              <a:t>gizinya</a:t>
            </a:r>
            <a:r>
              <a:rPr lang="en-US" dirty="0">
                <a:latin typeface="Cambria" pitchFamily="18" charset="0"/>
                <a:ea typeface="Cambria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Kebutuhan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nutrisi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6-8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bulan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bayi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usia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6 – 8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bulan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pemberian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ASI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diteruskan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pemberian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makanan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tambahan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mulai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diperkenalkan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pemberian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makanan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lumat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dua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kali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sehari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bubur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sayuran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daging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dilumatkan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bubur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susu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pisang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lumat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 9-11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dicincang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tim</a:t>
            </a:r>
            <a:r>
              <a:rPr lang="en-US" dirty="0">
                <a:solidFill>
                  <a:schemeClr val="tx1"/>
                </a:solidFill>
              </a:rPr>
              <a:t>,(</a:t>
            </a:r>
            <a:r>
              <a:rPr lang="en-US" dirty="0" err="1">
                <a:solidFill>
                  <a:schemeClr val="tx1"/>
                </a:solidFill>
              </a:rPr>
              <a:t>Kemenkes</a:t>
            </a:r>
            <a:r>
              <a:rPr lang="en-US" dirty="0">
                <a:solidFill>
                  <a:schemeClr val="tx1"/>
                </a:solidFill>
              </a:rPr>
              <a:t> RI, 2013)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menyiapkan</a:t>
            </a:r>
            <a:r>
              <a:rPr lang="en-US" dirty="0">
                <a:solidFill>
                  <a:schemeClr val="tx1"/>
                </a:solidFill>
              </a:rPr>
              <a:t> MP-ASI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memperhatian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811212" indent="-457200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Padat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energy, protein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besi</a:t>
            </a:r>
            <a:r>
              <a:rPr lang="en-US" dirty="0">
                <a:solidFill>
                  <a:schemeClr val="tx1"/>
                </a:solidFill>
              </a:rPr>
              <a:t>, Zinc, </a:t>
            </a:r>
            <a:r>
              <a:rPr lang="en-US" dirty="0" err="1">
                <a:solidFill>
                  <a:schemeClr val="tx1"/>
                </a:solidFill>
              </a:rPr>
              <a:t>Kalsium</a:t>
            </a:r>
            <a:r>
              <a:rPr lang="en-US" dirty="0">
                <a:solidFill>
                  <a:schemeClr val="tx1"/>
                </a:solidFill>
              </a:rPr>
              <a:t>, Vitamin A, Vitamin C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Folat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811212" indent="-457200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berbumbu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tajam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gula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garam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penyedap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pengawet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11212" indent="-457200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disukai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811212" indent="-457200"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Tersedia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harganya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terjangkau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3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568952" cy="72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100" b="0" dirty="0"/>
          </a:p>
          <a:p>
            <a:r>
              <a:rPr lang="en-US" dirty="0" smtClean="0"/>
              <a:t>ASUHAN KEBIDANAN KOMPLEMENTER TERKAIT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PENYEDIAAN NUTRISI PADA BALITA</a:t>
            </a:r>
          </a:p>
          <a:p>
            <a:pPr fontAlgn="base">
              <a:lnSpc>
                <a:spcPct val="110000"/>
              </a:lnSpc>
            </a:pPr>
            <a:r>
              <a:rPr lang="en-US" dirty="0" smtClean="0"/>
              <a:t>	</a:t>
            </a:r>
            <a:r>
              <a:rPr lang="en-US" sz="2000" b="0" dirty="0" err="1" smtClean="0"/>
              <a:t>Semakin</a:t>
            </a:r>
            <a:r>
              <a:rPr lang="en-US" sz="2000" b="0" dirty="0" smtClean="0"/>
              <a:t> </a:t>
            </a:r>
            <a:r>
              <a:rPr lang="en-US" sz="2000" b="0" dirty="0" err="1"/>
              <a:t>besar</a:t>
            </a:r>
            <a:r>
              <a:rPr lang="en-US" sz="2000" b="0" dirty="0"/>
              <a:t>,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sudah</a:t>
            </a:r>
            <a:r>
              <a:rPr lang="en-US" sz="2000" b="0" dirty="0"/>
              <a:t> </a:t>
            </a:r>
            <a:r>
              <a:rPr lang="en-US" sz="2000" b="0" dirty="0" err="1"/>
              <a:t>mulai</a:t>
            </a:r>
            <a:r>
              <a:rPr lang="en-US" sz="2000" b="0" dirty="0"/>
              <a:t> </a:t>
            </a:r>
            <a:r>
              <a:rPr lang="en-US" sz="2000" b="0" dirty="0" err="1"/>
              <a:t>mengerti</a:t>
            </a:r>
            <a:r>
              <a:rPr lang="en-US" sz="2000" b="0" dirty="0"/>
              <a:t> </a:t>
            </a:r>
            <a:r>
              <a:rPr lang="en-US" sz="2000" b="0" dirty="0" err="1"/>
              <a:t>makanan</a:t>
            </a:r>
            <a:r>
              <a:rPr lang="en-US" sz="2000" b="0" dirty="0"/>
              <a:t> yang </a:t>
            </a:r>
            <a:r>
              <a:rPr lang="en-US" sz="2000" b="0" dirty="0" err="1"/>
              <a:t>ia</a:t>
            </a:r>
            <a:r>
              <a:rPr lang="en-US" sz="2000" b="0" dirty="0"/>
              <a:t> </a:t>
            </a:r>
            <a:r>
              <a:rPr lang="en-US" sz="2000" b="0" dirty="0" err="1"/>
              <a:t>sukai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tidak</a:t>
            </a:r>
            <a:r>
              <a:rPr lang="en-US" sz="2000" b="0" dirty="0"/>
              <a:t>. Di </a:t>
            </a:r>
            <a:r>
              <a:rPr lang="en-US" sz="2000" b="0" dirty="0" err="1"/>
              <a:t>masa</a:t>
            </a:r>
            <a:r>
              <a:rPr lang="en-US" sz="2000" b="0" dirty="0"/>
              <a:t> </a:t>
            </a:r>
            <a:r>
              <a:rPr lang="en-US" sz="2000" b="0" dirty="0" err="1"/>
              <a:t>ini</a:t>
            </a:r>
            <a:r>
              <a:rPr lang="en-US" sz="2000" b="0" dirty="0"/>
              <a:t>, </a:t>
            </a:r>
            <a:r>
              <a:rPr lang="en-US" sz="2000" b="0" dirty="0" err="1"/>
              <a:t>ibu</a:t>
            </a:r>
            <a:r>
              <a:rPr lang="en-US" sz="2000" b="0" dirty="0"/>
              <a:t> </a:t>
            </a:r>
            <a:r>
              <a:rPr lang="en-US" sz="2000" b="0" dirty="0" err="1"/>
              <a:t>perlu</a:t>
            </a:r>
            <a:r>
              <a:rPr lang="en-US" sz="2000" b="0" dirty="0"/>
              <a:t> </a:t>
            </a:r>
            <a:r>
              <a:rPr lang="en-US" sz="2000" b="0" dirty="0" err="1"/>
              <a:t>mencari</a:t>
            </a:r>
            <a:r>
              <a:rPr lang="en-US" sz="2000" b="0" dirty="0"/>
              <a:t> </a:t>
            </a:r>
            <a:r>
              <a:rPr lang="en-US" sz="2000" b="0" dirty="0" err="1"/>
              <a:t>cara</a:t>
            </a:r>
            <a:r>
              <a:rPr lang="en-US" sz="2000" b="0" dirty="0"/>
              <a:t> agar </a:t>
            </a:r>
            <a:r>
              <a:rPr lang="en-US" sz="2000" b="0" dirty="0" err="1"/>
              <a:t>anak</a:t>
            </a:r>
            <a:r>
              <a:rPr lang="en-US" sz="2000" b="0" dirty="0"/>
              <a:t> </a:t>
            </a:r>
            <a:r>
              <a:rPr lang="en-US" sz="2000" b="0" dirty="0" err="1"/>
              <a:t>tetap</a:t>
            </a:r>
            <a:r>
              <a:rPr lang="en-US" sz="2000" b="0" dirty="0"/>
              <a:t> </a:t>
            </a:r>
            <a:r>
              <a:rPr lang="en-US" sz="2000" b="0" dirty="0" err="1"/>
              <a:t>mau</a:t>
            </a:r>
            <a:r>
              <a:rPr lang="en-US" sz="2000" b="0" dirty="0"/>
              <a:t> </a:t>
            </a:r>
            <a:r>
              <a:rPr lang="en-US" sz="2000" b="0" dirty="0" err="1"/>
              <a:t>makan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nutrisi</a:t>
            </a:r>
            <a:r>
              <a:rPr lang="en-US" sz="2000" b="0" dirty="0"/>
              <a:t> yang </a:t>
            </a:r>
            <a:r>
              <a:rPr lang="en-US" sz="2000" b="0" dirty="0" err="1"/>
              <a:t>baik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. </a:t>
            </a:r>
            <a:r>
              <a:rPr lang="en-US" sz="2000" b="0" dirty="0" err="1"/>
              <a:t>Berikut</a:t>
            </a:r>
            <a:r>
              <a:rPr lang="en-US" sz="2000" b="0" dirty="0"/>
              <a:t> </a:t>
            </a:r>
            <a:r>
              <a:rPr lang="en-US" sz="2000" b="0" dirty="0" err="1"/>
              <a:t>panduan</a:t>
            </a:r>
            <a:r>
              <a:rPr lang="en-US" sz="2000" b="0" dirty="0"/>
              <a:t>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seimbang</a:t>
            </a:r>
            <a:r>
              <a:rPr lang="en-US" sz="2000" b="0" dirty="0"/>
              <a:t> </a:t>
            </a:r>
            <a:r>
              <a:rPr lang="en-US" sz="2000" b="0" dirty="0" err="1"/>
              <a:t>pada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agar </a:t>
            </a:r>
            <a:r>
              <a:rPr lang="en-US" sz="2000" b="0" u="sng" dirty="0" err="1">
                <a:hlinkClick r:id="rId2"/>
              </a:rPr>
              <a:t>perkembangan</a:t>
            </a:r>
            <a:r>
              <a:rPr lang="en-US" sz="2000" b="0" u="sng" dirty="0">
                <a:hlinkClick r:id="rId2"/>
              </a:rPr>
              <a:t> </a:t>
            </a:r>
            <a:r>
              <a:rPr lang="en-US" sz="2000" b="0" u="sng" dirty="0" err="1">
                <a:hlinkClick r:id="rId2"/>
              </a:rPr>
              <a:t>anak</a:t>
            </a:r>
            <a:r>
              <a:rPr lang="en-US" sz="2000" b="0" u="sng" dirty="0">
                <a:hlinkClick r:id="rId2"/>
              </a:rPr>
              <a:t> </a:t>
            </a:r>
            <a:r>
              <a:rPr lang="en-US" sz="2000" b="0" dirty="0" err="1"/>
              <a:t>berjalan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optimal. </a:t>
            </a:r>
            <a:r>
              <a:rPr lang="en-US" sz="2000" b="0" dirty="0" err="1"/>
              <a:t>Sebagai</a:t>
            </a:r>
            <a:r>
              <a:rPr lang="en-US" sz="2000" b="0" dirty="0"/>
              <a:t> </a:t>
            </a:r>
            <a:r>
              <a:rPr lang="en-US" sz="2000" b="0" dirty="0" err="1"/>
              <a:t>acuan</a:t>
            </a:r>
            <a:r>
              <a:rPr lang="en-US" sz="2000" b="0" dirty="0"/>
              <a:t>, </a:t>
            </a:r>
            <a:r>
              <a:rPr lang="en-US" sz="2000" b="0" dirty="0" err="1"/>
              <a:t>menurut</a:t>
            </a:r>
            <a:r>
              <a:rPr lang="en-US" sz="2000" b="0" u="sng" dirty="0">
                <a:hlinkClick r:id="rId3"/>
              </a:rPr>
              <a:t> </a:t>
            </a:r>
            <a:r>
              <a:rPr lang="en-US" sz="2000" b="0" u="sng" dirty="0" err="1">
                <a:hlinkClick r:id="rId3"/>
              </a:rPr>
              <a:t>Angka</a:t>
            </a:r>
            <a:r>
              <a:rPr lang="en-US" sz="2000" b="0" u="sng" dirty="0">
                <a:hlinkClick r:id="rId3"/>
              </a:rPr>
              <a:t> </a:t>
            </a:r>
            <a:r>
              <a:rPr lang="en-US" sz="2000" b="0" u="sng" dirty="0" err="1">
                <a:hlinkClick r:id="rId3"/>
              </a:rPr>
              <a:t>Kecukupan</a:t>
            </a:r>
            <a:r>
              <a:rPr lang="en-US" sz="2000" b="0" u="sng" dirty="0">
                <a:hlinkClick r:id="rId3"/>
              </a:rPr>
              <a:t> </a:t>
            </a:r>
            <a:r>
              <a:rPr lang="en-US" sz="2000" b="0" u="sng" dirty="0" err="1">
                <a:hlinkClick r:id="rId3"/>
              </a:rPr>
              <a:t>Gizi</a:t>
            </a:r>
            <a:r>
              <a:rPr lang="en-US" sz="2000" b="0" u="sng" dirty="0">
                <a:hlinkClick r:id="rId3"/>
              </a:rPr>
              <a:t> (AKG) </a:t>
            </a:r>
            <a:r>
              <a:rPr lang="en-US" sz="2000" b="0" u="sng" dirty="0" err="1">
                <a:hlinkClick r:id="rId3"/>
              </a:rPr>
              <a:t>tahun</a:t>
            </a:r>
            <a:r>
              <a:rPr lang="en-US" sz="2000" b="0" u="sng" dirty="0">
                <a:hlinkClick r:id="rId3"/>
              </a:rPr>
              <a:t> 2013</a:t>
            </a:r>
            <a:r>
              <a:rPr lang="en-US" sz="2000" b="0" dirty="0"/>
              <a:t>, status </a:t>
            </a:r>
            <a:r>
              <a:rPr lang="en-US" sz="2000" b="0" dirty="0" err="1"/>
              <a:t>kebutuhan</a:t>
            </a:r>
            <a:r>
              <a:rPr lang="en-US" sz="2000" b="0" dirty="0"/>
              <a:t> </a:t>
            </a:r>
            <a:r>
              <a:rPr lang="en-US" sz="2000" b="0" dirty="0" err="1"/>
              <a:t>gizi</a:t>
            </a:r>
            <a:r>
              <a:rPr lang="en-US" sz="2000" b="0" dirty="0"/>
              <a:t> </a:t>
            </a:r>
            <a:r>
              <a:rPr lang="en-US" sz="2000" b="0" dirty="0" err="1"/>
              <a:t>makro</a:t>
            </a:r>
            <a:r>
              <a:rPr lang="en-US" sz="2000" b="0" dirty="0"/>
              <a:t> </a:t>
            </a:r>
            <a:r>
              <a:rPr lang="en-US" sz="2000" b="0" dirty="0" err="1"/>
              <a:t>harian</a:t>
            </a:r>
            <a:r>
              <a:rPr lang="en-US" sz="2000" b="0" dirty="0"/>
              <a:t> </a:t>
            </a:r>
            <a:r>
              <a:rPr lang="en-US" sz="2000" b="0" dirty="0" err="1"/>
              <a:t>balita</a:t>
            </a:r>
            <a:r>
              <a:rPr lang="en-US" sz="2000" b="0" dirty="0"/>
              <a:t> </a:t>
            </a:r>
            <a:r>
              <a:rPr lang="en-US" sz="2000" b="0" dirty="0" err="1"/>
              <a:t>usia</a:t>
            </a:r>
            <a:r>
              <a:rPr lang="en-US" sz="2000" b="0" dirty="0"/>
              <a:t> </a:t>
            </a:r>
            <a:r>
              <a:rPr lang="en-US" sz="2000" b="0" dirty="0" err="1"/>
              <a:t>satu</a:t>
            </a:r>
            <a:r>
              <a:rPr lang="en-US" sz="2000" b="0" dirty="0"/>
              <a:t> </a:t>
            </a:r>
            <a:r>
              <a:rPr lang="en-US" sz="2000" b="0" dirty="0" err="1"/>
              <a:t>sampai</a:t>
            </a:r>
            <a:r>
              <a:rPr lang="en-US" sz="2000" b="0" dirty="0"/>
              <a:t> </a:t>
            </a:r>
            <a:r>
              <a:rPr lang="en-US" sz="2000" b="0" dirty="0" err="1"/>
              <a:t>tiga</a:t>
            </a:r>
            <a:r>
              <a:rPr lang="en-US" sz="2000" b="0" dirty="0"/>
              <a:t> </a:t>
            </a:r>
            <a:r>
              <a:rPr lang="en-US" sz="2000" b="0" dirty="0" err="1"/>
              <a:t>tahun</a:t>
            </a:r>
            <a:r>
              <a:rPr lang="en-US" sz="2000" b="0" dirty="0"/>
              <a:t> </a:t>
            </a:r>
            <a:r>
              <a:rPr lang="en-US" sz="2000" b="0" dirty="0" err="1"/>
              <a:t>meliputi</a:t>
            </a:r>
            <a:r>
              <a:rPr lang="en-US" sz="2000" b="0" dirty="0"/>
              <a:t>: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/>
              <a:t>: 1125 kilo </a:t>
            </a:r>
            <a:r>
              <a:rPr lang="en-US" dirty="0" err="1"/>
              <a:t>kalori</a:t>
            </a:r>
            <a:r>
              <a:rPr lang="en-US" dirty="0"/>
              <a:t> (</a:t>
            </a:r>
            <a:r>
              <a:rPr lang="en-US" dirty="0" err="1"/>
              <a:t>kkal</a:t>
            </a:r>
            <a:r>
              <a:rPr lang="en-US" dirty="0" smtClean="0"/>
              <a:t>)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 smtClean="0"/>
              <a:t> Protein</a:t>
            </a:r>
            <a:r>
              <a:rPr lang="en-US" dirty="0"/>
              <a:t>: 26 </a:t>
            </a:r>
            <a:r>
              <a:rPr lang="en-US" dirty="0" smtClean="0"/>
              <a:t>gram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/>
              <a:t>: 155 </a:t>
            </a:r>
            <a:r>
              <a:rPr lang="en-US" dirty="0" smtClean="0"/>
              <a:t>gram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/>
              <a:t>: 44 </a:t>
            </a:r>
            <a:r>
              <a:rPr lang="en-US" dirty="0" smtClean="0"/>
              <a:t>gram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Air</a:t>
            </a:r>
            <a:r>
              <a:rPr lang="en-US" dirty="0"/>
              <a:t>: 1200 </a:t>
            </a:r>
            <a:r>
              <a:rPr lang="en-US" dirty="0" err="1"/>
              <a:t>milimeter</a:t>
            </a:r>
            <a:r>
              <a:rPr lang="en-US" dirty="0"/>
              <a:t> (ml</a:t>
            </a:r>
            <a:r>
              <a:rPr lang="en-US" dirty="0" smtClean="0"/>
              <a:t>)</a:t>
            </a:r>
          </a:p>
          <a:p>
            <a:pPr lvl="2" fontAlgn="base">
              <a:buClr>
                <a:srgbClr val="0070C0"/>
              </a:buCl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Serat</a:t>
            </a:r>
            <a:r>
              <a:rPr lang="en-US" dirty="0"/>
              <a:t>: 16 gram</a:t>
            </a:r>
          </a:p>
          <a:p>
            <a:pPr lvl="2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496944" cy="6120680"/>
          </a:xfrm>
        </p:spPr>
        <p:txBody>
          <a:bodyPr>
            <a:normAutofit/>
          </a:bodyPr>
          <a:lstStyle/>
          <a:p>
            <a:r>
              <a:rPr lang="en-US" dirty="0" err="1"/>
              <a:t>K</a:t>
            </a:r>
            <a:r>
              <a:rPr lang="en-US" b="0" dirty="0" err="1" smtClean="0"/>
              <a:t>ebutuhan</a:t>
            </a:r>
            <a:r>
              <a:rPr lang="en-US" b="0" dirty="0" smtClean="0"/>
              <a:t> </a:t>
            </a:r>
            <a:r>
              <a:rPr lang="en-US" b="0" dirty="0" err="1"/>
              <a:t>zat</a:t>
            </a:r>
            <a:r>
              <a:rPr lang="en-US" b="0" dirty="0"/>
              <a:t> </a:t>
            </a:r>
            <a:r>
              <a:rPr lang="en-US" b="0" dirty="0" err="1"/>
              <a:t>gizi</a:t>
            </a:r>
            <a:r>
              <a:rPr lang="en-US" b="0" dirty="0"/>
              <a:t> </a:t>
            </a:r>
            <a:r>
              <a:rPr lang="en-US" b="0" dirty="0" err="1"/>
              <a:t>mikro</a:t>
            </a:r>
            <a:r>
              <a:rPr lang="en-US" b="0" dirty="0"/>
              <a:t> </a:t>
            </a:r>
            <a:r>
              <a:rPr lang="en-US" b="0" dirty="0" err="1"/>
              <a:t>harian</a:t>
            </a:r>
            <a:r>
              <a:rPr lang="en-US" b="0" dirty="0"/>
              <a:t> </a:t>
            </a:r>
            <a:r>
              <a:rPr lang="en-US" b="0" dirty="0" err="1"/>
              <a:t>anak</a:t>
            </a:r>
            <a:r>
              <a:rPr lang="en-US" b="0" dirty="0"/>
              <a:t>, </a:t>
            </a:r>
            <a:r>
              <a:rPr lang="en-US" b="0" dirty="0" err="1"/>
              <a:t>meliputi</a:t>
            </a:r>
            <a:r>
              <a:rPr lang="en-US" b="0" dirty="0"/>
              <a:t>:</a:t>
            </a:r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smtClean="0"/>
              <a:t>Vitamin</a:t>
            </a:r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smtClean="0"/>
              <a:t>Mineral</a:t>
            </a:r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err="1" smtClean="0"/>
              <a:t>Karbohidrat</a:t>
            </a:r>
            <a:endParaRPr lang="en-US" b="0" dirty="0" smtClean="0"/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smtClean="0"/>
              <a:t>Protein</a:t>
            </a:r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err="1" smtClean="0"/>
              <a:t>Lemak</a:t>
            </a:r>
            <a:endParaRPr lang="en-US" b="0" dirty="0" smtClean="0"/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err="1" smtClean="0"/>
              <a:t>Serat</a:t>
            </a:r>
            <a:endParaRPr lang="en-US" b="0" dirty="0" smtClean="0"/>
          </a:p>
          <a:p>
            <a:pPr indent="11113">
              <a:buClr>
                <a:srgbClr val="0070C0"/>
              </a:buClr>
              <a:buFont typeface="Wingdings" pitchFamily="2" charset="2"/>
              <a:buChar char="v"/>
            </a:pPr>
            <a:r>
              <a:rPr lang="en-US" b="0" dirty="0" err="1" smtClean="0"/>
              <a:t>Cairan</a:t>
            </a:r>
            <a:endParaRPr lang="en-US" dirty="0"/>
          </a:p>
          <a:p>
            <a:pPr marL="0" indent="0">
              <a:buClr>
                <a:srgbClr val="0070C0"/>
              </a:buClr>
            </a:pPr>
            <a:endParaRPr lang="en-US" dirty="0" smtClean="0"/>
          </a:p>
          <a:p>
            <a:pPr marL="0" indent="0">
              <a:buClr>
                <a:srgbClr val="0070C0"/>
              </a:buClr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293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52928" cy="612068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Beberapa</a:t>
            </a:r>
            <a:r>
              <a:rPr lang="en-US" b="0" dirty="0" smtClean="0"/>
              <a:t> </a:t>
            </a:r>
            <a:r>
              <a:rPr lang="en-US" b="0" dirty="0" err="1"/>
              <a:t>asuhan</a:t>
            </a:r>
            <a:r>
              <a:rPr lang="en-US" b="0" dirty="0"/>
              <a:t> </a:t>
            </a:r>
            <a:r>
              <a:rPr lang="en-US" b="0" dirty="0" err="1"/>
              <a:t>komplementer</a:t>
            </a:r>
            <a:r>
              <a:rPr lang="en-US" b="0" dirty="0"/>
              <a:t> yang </a:t>
            </a:r>
            <a:r>
              <a:rPr lang="en-US" b="0" dirty="0" err="1"/>
              <a:t>diberikan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membuat</a:t>
            </a:r>
            <a:r>
              <a:rPr lang="en-US" b="0" dirty="0"/>
              <a:t> </a:t>
            </a:r>
            <a:r>
              <a:rPr lang="en-US" b="0" dirty="0" err="1"/>
              <a:t>balita</a:t>
            </a:r>
            <a:r>
              <a:rPr lang="en-US" b="0" dirty="0"/>
              <a:t> </a:t>
            </a:r>
            <a:r>
              <a:rPr lang="en-US" b="0" dirty="0" err="1"/>
              <a:t>bisa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mudah</a:t>
            </a:r>
            <a:r>
              <a:rPr lang="en-US" b="0" dirty="0"/>
              <a:t> </a:t>
            </a:r>
            <a:r>
              <a:rPr lang="en-US" b="0" dirty="0" err="1"/>
              <a:t>tanpa</a:t>
            </a:r>
            <a:r>
              <a:rPr lang="en-US" b="0" dirty="0"/>
              <a:t> </a:t>
            </a:r>
            <a:r>
              <a:rPr lang="en-US" b="0" dirty="0" err="1"/>
              <a:t>rewel</a:t>
            </a:r>
            <a:r>
              <a:rPr lang="en-US" b="0" dirty="0"/>
              <a:t>,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lebih</a:t>
            </a:r>
            <a:r>
              <a:rPr lang="en-US" b="0" dirty="0"/>
              <a:t> </a:t>
            </a:r>
            <a:r>
              <a:rPr lang="en-US" b="0" dirty="0" err="1"/>
              <a:t>lahap</a:t>
            </a:r>
            <a:r>
              <a:rPr lang="en-US" b="0" dirty="0"/>
              <a:t> </a:t>
            </a:r>
            <a:r>
              <a:rPr lang="en-US" b="0" dirty="0" err="1"/>
              <a:t>antara</a:t>
            </a:r>
            <a:r>
              <a:rPr lang="en-US" b="0" dirty="0"/>
              <a:t> lain :</a:t>
            </a:r>
          </a:p>
          <a:p>
            <a:pPr>
              <a:buClr>
                <a:srgbClr val="0070C0"/>
              </a:buClr>
              <a:buAutoNum type="arabicPeriod"/>
            </a:pPr>
            <a:r>
              <a:rPr lang="en-US" b="0" dirty="0" err="1" smtClean="0"/>
              <a:t>Mulai</a:t>
            </a:r>
            <a:r>
              <a:rPr lang="en-US" b="0" dirty="0" smtClean="0"/>
              <a:t> </a:t>
            </a:r>
            <a:r>
              <a:rPr lang="en-US" b="0" dirty="0" err="1"/>
              <a:t>hari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 smtClean="0"/>
              <a:t>makanan</a:t>
            </a:r>
            <a:r>
              <a:rPr lang="en-US" b="0" dirty="0" smtClean="0"/>
              <a:t> </a:t>
            </a:r>
            <a:r>
              <a:rPr lang="en-US" b="0" dirty="0" err="1" smtClean="0"/>
              <a:t>sungguhan</a:t>
            </a:r>
            <a:endParaRPr lang="en-US" b="0" dirty="0" smtClean="0"/>
          </a:p>
          <a:p>
            <a:pPr marL="722313" indent="-368300" algn="just">
              <a:buClr>
                <a:srgbClr val="0070C0"/>
              </a:buClr>
            </a:pPr>
            <a:r>
              <a:rPr lang="en-US" b="0" dirty="0" err="1" smtClean="0"/>
              <a:t>Sarapan</a:t>
            </a:r>
            <a:r>
              <a:rPr lang="en-US" b="0" dirty="0" smtClean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waktu</a:t>
            </a:r>
            <a:r>
              <a:rPr lang="en-US" b="0" dirty="0"/>
              <a:t> </a:t>
            </a:r>
            <a:r>
              <a:rPr lang="en-US" b="0" dirty="0" err="1"/>
              <a:t>makan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mengawali</a:t>
            </a:r>
            <a:r>
              <a:rPr lang="en-US" b="0" dirty="0"/>
              <a:t> </a:t>
            </a:r>
            <a:r>
              <a:rPr lang="en-US" b="0" dirty="0" err="1"/>
              <a:t>hari</a:t>
            </a:r>
            <a:r>
              <a:rPr lang="en-US" b="0" dirty="0"/>
              <a:t> </a:t>
            </a:r>
            <a:r>
              <a:rPr lang="en-US" b="0" dirty="0" err="1"/>
              <a:t>ibu</a:t>
            </a:r>
            <a:r>
              <a:rPr lang="en-US" b="0" dirty="0"/>
              <a:t> </a:t>
            </a:r>
            <a:r>
              <a:rPr lang="en-US" b="0" dirty="0" err="1"/>
              <a:t>maupun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</a:t>
            </a:r>
            <a:r>
              <a:rPr lang="en-US" b="0" dirty="0" err="1"/>
              <a:t>kecil</a:t>
            </a:r>
            <a:r>
              <a:rPr lang="en-US" b="0" dirty="0"/>
              <a:t>. </a:t>
            </a:r>
            <a:r>
              <a:rPr lang="en-US" b="0" dirty="0" err="1"/>
              <a:t>Siapkan</a:t>
            </a:r>
            <a:r>
              <a:rPr lang="en-US" b="0" dirty="0"/>
              <a:t> </a:t>
            </a:r>
            <a:r>
              <a:rPr lang="en-US" b="0" dirty="0" err="1"/>
              <a:t>makanan</a:t>
            </a:r>
            <a:r>
              <a:rPr lang="en-US" b="0" dirty="0"/>
              <a:t> yang </a:t>
            </a:r>
            <a:r>
              <a:rPr lang="en-US" b="0" dirty="0" err="1"/>
              <a:t>mudah</a:t>
            </a:r>
            <a:r>
              <a:rPr lang="en-US" b="0" dirty="0"/>
              <a:t> </a:t>
            </a:r>
            <a:r>
              <a:rPr lang="en-US" b="0" dirty="0" err="1"/>
              <a:t>dimasak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disajikan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cepat</a:t>
            </a:r>
            <a:r>
              <a:rPr lang="en-US" b="0" dirty="0"/>
              <a:t>, </a:t>
            </a:r>
            <a:r>
              <a:rPr lang="en-US" b="0" dirty="0" err="1"/>
              <a:t>tapi</a:t>
            </a:r>
            <a:r>
              <a:rPr lang="en-US" b="0" dirty="0"/>
              <a:t> </a:t>
            </a:r>
            <a:r>
              <a:rPr lang="en-US" b="0" dirty="0" err="1"/>
              <a:t>tetap</a:t>
            </a:r>
            <a:r>
              <a:rPr lang="en-US" b="0" dirty="0"/>
              <a:t> yang </a:t>
            </a:r>
            <a:r>
              <a:rPr lang="en-US" b="0" dirty="0" err="1"/>
              <a:t>menyehatkan</a:t>
            </a:r>
            <a:r>
              <a:rPr lang="en-US" b="0" dirty="0"/>
              <a:t>.</a:t>
            </a:r>
            <a:r>
              <a:rPr lang="en-US" dirty="0"/>
              <a:t> </a:t>
            </a:r>
          </a:p>
          <a:p>
            <a:pPr marL="0" indent="0">
              <a:buClr>
                <a:srgbClr val="0070C0"/>
              </a:buClr>
            </a:pPr>
            <a:endParaRPr lang="en-US" dirty="0" smtClean="0"/>
          </a:p>
          <a:p>
            <a:pPr marL="0" indent="0">
              <a:buClr>
                <a:srgbClr val="0070C0"/>
              </a:buClr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727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371</TotalTime>
  <Words>849</Words>
  <Application>Microsoft Office PowerPoint</Application>
  <PresentationFormat>On-screen Show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Angles</vt:lpstr>
      <vt:lpstr>Trek</vt:lpstr>
      <vt:lpstr>Austin</vt:lpstr>
      <vt:lpstr>Penyediaan Nutrisi sehat  pada Neonatus, Bayi,  Balita, dan Anak usia Pra Sekolah.  </vt:lpstr>
      <vt:lpstr>PowerPoint Presentation</vt:lpstr>
      <vt:lpstr>Nutrisi pada neonatus dan bayi</vt:lpstr>
      <vt:lpstr>Asuhan Kebidanan Komplementer terkait Penyediaan Nutrisi pada Bayi Baru Lahir</vt:lpstr>
      <vt:lpstr>Tahapan pemberian makanan pendamping ASI (MP- ASI) </vt:lpstr>
      <vt:lpstr>Kebutuhan nutrisi Bayi usia 6-8 bulan  </vt:lpstr>
      <vt:lpstr>PowerPoint Presentation</vt:lpstr>
      <vt:lpstr>PowerPoint Presentation</vt:lpstr>
      <vt:lpstr>PowerPoint Presentation</vt:lpstr>
      <vt:lpstr>PowerPoint Presentation</vt:lpstr>
      <vt:lpstr>Lanjutan…..</vt:lpstr>
      <vt:lpstr>Lanjutan…..</vt:lpstr>
      <vt:lpstr>Lanjutan…..</vt:lpstr>
      <vt:lpstr>Asuhan  Kebidanan  Komplementer  Penyediaan  Nutrisi  pada   APRAS </vt:lpstr>
      <vt:lpstr>Asuhan  Kebidanan  Komplementer  terkait  Penyediaan  Nutrisi  pada   APRAS </vt:lpstr>
      <vt:lpstr>Lanjutan…..</vt:lpstr>
      <vt:lpstr>Lanjutan…..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KOMPLEMENTER TERKAIT PENYEDIAAN NUTRISI SEHAT PADA BAYI BARU LAHIR, BAYI, BALITA DAN APRAS</dc:title>
  <dc:creator>MyBook11G</dc:creator>
  <cp:lastModifiedBy>HP</cp:lastModifiedBy>
  <cp:revision>61</cp:revision>
  <dcterms:created xsi:type="dcterms:W3CDTF">2021-11-19T01:37:31Z</dcterms:created>
  <dcterms:modified xsi:type="dcterms:W3CDTF">2021-12-13T04:10:11Z</dcterms:modified>
</cp:coreProperties>
</file>