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96" r:id="rId5"/>
    <p:sldId id="260" r:id="rId6"/>
    <p:sldId id="297" r:id="rId7"/>
    <p:sldId id="298" r:id="rId8"/>
    <p:sldId id="299" r:id="rId9"/>
    <p:sldId id="300" r:id="rId10"/>
    <p:sldId id="302" r:id="rId11"/>
    <p:sldId id="301" r:id="rId12"/>
    <p:sldId id="261" r:id="rId13"/>
    <p:sldId id="265" r:id="rId14"/>
    <p:sldId id="266" r:id="rId15"/>
    <p:sldId id="268" r:id="rId16"/>
    <p:sldId id="269" r:id="rId17"/>
    <p:sldId id="275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70065-9A2B-48B3-A129-802FAA9338D2}" type="doc">
      <dgm:prSet loTypeId="urn:microsoft.com/office/officeart/2008/layout/Picture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B26E2BD-8846-4EB2-92A8-4C9AFF5AF477}">
      <dgm:prSet phldrT="[Text]"/>
      <dgm:spPr/>
      <dgm:t>
        <a:bodyPr/>
        <a:lstStyle/>
        <a:p>
          <a:r>
            <a:rPr lang="en-US" b="0" i="1" dirty="0" smtClean="0"/>
            <a:t>Women Centre Care </a:t>
          </a:r>
          <a:r>
            <a:rPr lang="en-US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???</a:t>
          </a:r>
          <a:endParaRPr lang="en-US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633EC811-72EF-4112-9D8B-52B3E2EDE2FC}" type="parTrans" cxnId="{1F5D716C-F2DF-4947-BA89-83F6D2C3355B}">
      <dgm:prSet/>
      <dgm:spPr/>
      <dgm:t>
        <a:bodyPr/>
        <a:lstStyle/>
        <a:p>
          <a:endParaRPr lang="en-US"/>
        </a:p>
      </dgm:t>
    </dgm:pt>
    <dgm:pt modelId="{8F4E978B-C461-4DC7-A8B8-FAE77789B0C0}" type="sibTrans" cxnId="{1F5D716C-F2DF-4947-BA89-83F6D2C3355B}">
      <dgm:prSet/>
      <dgm:spPr/>
      <dgm:t>
        <a:bodyPr/>
        <a:lstStyle/>
        <a:p>
          <a:endParaRPr lang="en-US"/>
        </a:p>
      </dgm:t>
    </dgm:pt>
    <dgm:pt modelId="{B732F9D3-7602-4CFB-8EA4-63C3E36859C1}">
      <dgm:prSet phldrT="[Text]" custT="1"/>
      <dgm:spPr/>
      <dgm:t>
        <a:bodyPr/>
        <a:lstStyle/>
        <a:p>
          <a:pPr algn="l"/>
          <a:r>
            <a:rPr lang="en-US" sz="2200" b="0" i="0" dirty="0" err="1" smtClean="0"/>
            <a:t>Asuhan</a:t>
          </a:r>
          <a:r>
            <a:rPr lang="en-US" sz="2200" b="0" i="0" dirty="0" smtClean="0"/>
            <a:t> yang </a:t>
          </a:r>
          <a:r>
            <a:rPr lang="en-US" sz="2200" b="0" i="0" dirty="0" err="1" smtClean="0"/>
            <a:t>berpusat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pada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wanita</a:t>
          </a:r>
          <a:r>
            <a:rPr lang="en-US" sz="2200" b="0" i="0" dirty="0" smtClean="0"/>
            <a:t>, </a:t>
          </a:r>
          <a:r>
            <a:rPr lang="en-US" sz="2200" b="0" i="0" dirty="0" err="1" smtClean="0"/>
            <a:t>Asuhan</a:t>
          </a:r>
          <a:r>
            <a:rPr lang="en-US" sz="2200" b="0" i="0" dirty="0" smtClean="0"/>
            <a:t> yang </a:t>
          </a:r>
          <a:r>
            <a:rPr lang="en-US" sz="2200" b="0" i="0" dirty="0" err="1" smtClean="0"/>
            <a:t>diberikan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oleh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bidan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harus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berorientasi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pada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wanita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sehingga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wanitan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tidak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dipandang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sebagai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objek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melainkan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dipandang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sebagai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manusia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secara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utuh</a:t>
          </a:r>
          <a:r>
            <a:rPr lang="en-US" sz="2200" b="0" i="0" dirty="0" smtClean="0"/>
            <a:t>/holistic yang </a:t>
          </a:r>
          <a:r>
            <a:rPr lang="en-US" sz="2200" b="0" i="0" dirty="0" err="1" smtClean="0"/>
            <a:t>mempunyai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hak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pilih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untuk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memelihara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kesehatan</a:t>
          </a:r>
          <a:r>
            <a:rPr lang="en-US" sz="2200" b="0" i="0" dirty="0" smtClean="0"/>
            <a:t> </a:t>
          </a:r>
          <a:r>
            <a:rPr lang="en-US" sz="2200" b="0" i="0" dirty="0" err="1" smtClean="0"/>
            <a:t>reproduksinya</a:t>
          </a:r>
          <a:r>
            <a:rPr lang="en-US" sz="2200" b="0" i="0" dirty="0" smtClean="0"/>
            <a:t>. </a:t>
          </a:r>
          <a:endParaRPr lang="en-US" sz="2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DCCB9738-38BD-4810-A2A4-8B0D59D7EF64}" type="parTrans" cxnId="{69A20B7E-7F4E-43AC-B331-379AAE2BBB67}">
      <dgm:prSet/>
      <dgm:spPr/>
      <dgm:t>
        <a:bodyPr/>
        <a:lstStyle/>
        <a:p>
          <a:endParaRPr lang="en-US"/>
        </a:p>
      </dgm:t>
    </dgm:pt>
    <dgm:pt modelId="{8A39D748-442F-4CB8-A905-D77E9EEE9EF9}" type="sibTrans" cxnId="{69A20B7E-7F4E-43AC-B331-379AAE2BBB67}">
      <dgm:prSet/>
      <dgm:spPr/>
      <dgm:t>
        <a:bodyPr/>
        <a:lstStyle/>
        <a:p>
          <a:endParaRPr lang="en-US"/>
        </a:p>
      </dgm:t>
    </dgm:pt>
    <dgm:pt modelId="{424E4B56-EE2C-4FAB-8CA5-9F4C735422AE}">
      <dgm:prSet phldrT="[Text]" custT="1"/>
      <dgm:spPr/>
      <dgm:t>
        <a:bodyPr/>
        <a:lstStyle/>
        <a:p>
          <a:pPr algn="l"/>
          <a:r>
            <a:rPr lang="en-US" sz="2400" b="0" i="0" dirty="0" err="1" smtClean="0"/>
            <a:t>Bidan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berperan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dalam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memberikan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dukungan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pada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wanita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untuk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memperoleh</a:t>
          </a:r>
          <a:r>
            <a:rPr lang="en-US" sz="2400" b="0" i="0" dirty="0" smtClean="0"/>
            <a:t> status yang </a:t>
          </a:r>
          <a:r>
            <a:rPr lang="en-US" sz="2400" b="0" i="0" dirty="0" err="1" smtClean="0"/>
            <a:t>sama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dimasyarakat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untuk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memperoleh</a:t>
          </a:r>
          <a:r>
            <a:rPr lang="en-US" sz="2400" b="0" i="0" dirty="0" smtClean="0"/>
            <a:t> status yang </a:t>
          </a:r>
          <a:r>
            <a:rPr lang="en-US" sz="2400" b="0" i="0" dirty="0" err="1" smtClean="0"/>
            <a:t>sama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dimasyarakat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untuk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memilih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dan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memutuskan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perawatan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kesehatan</a:t>
          </a:r>
          <a:r>
            <a:rPr lang="en-US" sz="2400" b="0" i="0" dirty="0" smtClean="0"/>
            <a:t> </a:t>
          </a:r>
          <a:r>
            <a:rPr lang="en-US" sz="2400" b="0" i="0" dirty="0" err="1" smtClean="0"/>
            <a:t>dirinya</a:t>
          </a:r>
          <a:r>
            <a:rPr lang="en-US" sz="2400" b="0" i="0" dirty="0" smtClean="0"/>
            <a:t>...</a:t>
          </a:r>
          <a:endParaRPr lang="en-US" sz="24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gm:t>
    </dgm:pt>
    <dgm:pt modelId="{9CB773C9-E8C4-4232-9BC0-67ADA5529B13}" type="parTrans" cxnId="{E49725F8-A7B4-46AC-A688-32DDC51A306D}">
      <dgm:prSet/>
      <dgm:spPr/>
      <dgm:t>
        <a:bodyPr/>
        <a:lstStyle/>
        <a:p>
          <a:endParaRPr lang="en-US"/>
        </a:p>
      </dgm:t>
    </dgm:pt>
    <dgm:pt modelId="{0C9A7A8A-7FFB-4413-B473-C4A1F6DFC36C}" type="sibTrans" cxnId="{E49725F8-A7B4-46AC-A688-32DDC51A306D}">
      <dgm:prSet/>
      <dgm:spPr/>
      <dgm:t>
        <a:bodyPr/>
        <a:lstStyle/>
        <a:p>
          <a:endParaRPr lang="en-US"/>
        </a:p>
      </dgm:t>
    </dgm:pt>
    <dgm:pt modelId="{02D2A07D-3804-4956-A6E0-9FF9BEC0A998}" type="pres">
      <dgm:prSet presAssocID="{DD570065-9A2B-48B3-A129-802FAA9338D2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D8428E-347E-4618-85EC-702377180BF2}" type="pres">
      <dgm:prSet presAssocID="{CB26E2BD-8846-4EB2-92A8-4C9AFF5AF477}" presName="root" presStyleCnt="0">
        <dgm:presLayoutVars>
          <dgm:chMax/>
          <dgm:chPref val="4"/>
        </dgm:presLayoutVars>
      </dgm:prSet>
      <dgm:spPr/>
    </dgm:pt>
    <dgm:pt modelId="{A4CD9DEC-72A5-4014-BAC4-87EA1AD7358F}" type="pres">
      <dgm:prSet presAssocID="{CB26E2BD-8846-4EB2-92A8-4C9AFF5AF477}" presName="rootComposite" presStyleCnt="0">
        <dgm:presLayoutVars/>
      </dgm:prSet>
      <dgm:spPr/>
    </dgm:pt>
    <dgm:pt modelId="{C7CFA185-48DF-4D3E-B28B-C23280FC5E8F}" type="pres">
      <dgm:prSet presAssocID="{CB26E2BD-8846-4EB2-92A8-4C9AFF5AF477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4B2364FD-D4A5-4EEF-9EED-4F4630D99762}" type="pres">
      <dgm:prSet presAssocID="{CB26E2BD-8846-4EB2-92A8-4C9AFF5AF477}" presName="childShape" presStyleCnt="0">
        <dgm:presLayoutVars>
          <dgm:chMax val="0"/>
          <dgm:chPref val="0"/>
        </dgm:presLayoutVars>
      </dgm:prSet>
      <dgm:spPr/>
    </dgm:pt>
    <dgm:pt modelId="{5048E9D9-7B37-4764-B313-8037B0B425D7}" type="pres">
      <dgm:prSet presAssocID="{B732F9D3-7602-4CFB-8EA4-63C3E36859C1}" presName="childComposite" presStyleCnt="0">
        <dgm:presLayoutVars>
          <dgm:chMax val="0"/>
          <dgm:chPref val="0"/>
        </dgm:presLayoutVars>
      </dgm:prSet>
      <dgm:spPr/>
    </dgm:pt>
    <dgm:pt modelId="{068EB9A8-838D-480F-A501-1E999764D2FA}" type="pres">
      <dgm:prSet presAssocID="{B732F9D3-7602-4CFB-8EA4-63C3E36859C1}" presName="Image" presStyleLbl="node1" presStyleIdx="0" presStyleCnt="2" custLinFactNeighborX="-40874" custLinFactNeighborY="630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3F51300-D44A-4883-90DB-5BE9FEB0527F}" type="pres">
      <dgm:prSet presAssocID="{B732F9D3-7602-4CFB-8EA4-63C3E36859C1}" presName="childText" presStyleLbl="lnNode1" presStyleIdx="0" presStyleCnt="2" custScaleX="106003" custScaleY="148701" custLinFactNeighborX="-1065" custLinFactNeighborY="18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739FBE-FC85-461C-9658-ECF37769B7AE}" type="pres">
      <dgm:prSet presAssocID="{424E4B56-EE2C-4FAB-8CA5-9F4C735422AE}" presName="childComposite" presStyleCnt="0">
        <dgm:presLayoutVars>
          <dgm:chMax val="0"/>
          <dgm:chPref val="0"/>
        </dgm:presLayoutVars>
      </dgm:prSet>
      <dgm:spPr/>
    </dgm:pt>
    <dgm:pt modelId="{701AC3E3-2C8D-47B1-8B0F-AB4A65905C5D}" type="pres">
      <dgm:prSet presAssocID="{424E4B56-EE2C-4FAB-8CA5-9F4C735422AE}" presName="Image" presStyleLbl="node1" presStyleIdx="1" presStyleCnt="2" custLinFactNeighborX="-2889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1FED7B1-5E54-4AA8-B012-1BD18EFFA9CA}" type="pres">
      <dgm:prSet presAssocID="{424E4B56-EE2C-4FAB-8CA5-9F4C735422AE}" presName="childText" presStyleLbl="lnNode1" presStyleIdx="1" presStyleCnt="2" custScaleX="110147" custScaleY="126256" custLinFactNeighborX="1845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98159E-8FB9-41ED-8873-24F8EED756B2}" type="presOf" srcId="{424E4B56-EE2C-4FAB-8CA5-9F4C735422AE}" destId="{61FED7B1-5E54-4AA8-B012-1BD18EFFA9CA}" srcOrd="0" destOrd="0" presId="urn:microsoft.com/office/officeart/2008/layout/PictureAccentList"/>
    <dgm:cxn modelId="{E47F783A-9640-4659-9EDC-CE05B938C1F4}" type="presOf" srcId="{DD570065-9A2B-48B3-A129-802FAA9338D2}" destId="{02D2A07D-3804-4956-A6E0-9FF9BEC0A998}" srcOrd="0" destOrd="0" presId="urn:microsoft.com/office/officeart/2008/layout/PictureAccentList"/>
    <dgm:cxn modelId="{758B8E3F-B46E-4586-9372-D28BD315D635}" type="presOf" srcId="{CB26E2BD-8846-4EB2-92A8-4C9AFF5AF477}" destId="{C7CFA185-48DF-4D3E-B28B-C23280FC5E8F}" srcOrd="0" destOrd="0" presId="urn:microsoft.com/office/officeart/2008/layout/PictureAccentList"/>
    <dgm:cxn modelId="{69A20B7E-7F4E-43AC-B331-379AAE2BBB67}" srcId="{CB26E2BD-8846-4EB2-92A8-4C9AFF5AF477}" destId="{B732F9D3-7602-4CFB-8EA4-63C3E36859C1}" srcOrd="0" destOrd="0" parTransId="{DCCB9738-38BD-4810-A2A4-8B0D59D7EF64}" sibTransId="{8A39D748-442F-4CB8-A905-D77E9EEE9EF9}"/>
    <dgm:cxn modelId="{E49725F8-A7B4-46AC-A688-32DDC51A306D}" srcId="{CB26E2BD-8846-4EB2-92A8-4C9AFF5AF477}" destId="{424E4B56-EE2C-4FAB-8CA5-9F4C735422AE}" srcOrd="1" destOrd="0" parTransId="{9CB773C9-E8C4-4232-9BC0-67ADA5529B13}" sibTransId="{0C9A7A8A-7FFB-4413-B473-C4A1F6DFC36C}"/>
    <dgm:cxn modelId="{1D413824-DD5F-4472-926F-CEE6576443A5}" type="presOf" srcId="{B732F9D3-7602-4CFB-8EA4-63C3E36859C1}" destId="{53F51300-D44A-4883-90DB-5BE9FEB0527F}" srcOrd="0" destOrd="0" presId="urn:microsoft.com/office/officeart/2008/layout/PictureAccentList"/>
    <dgm:cxn modelId="{1F5D716C-F2DF-4947-BA89-83F6D2C3355B}" srcId="{DD570065-9A2B-48B3-A129-802FAA9338D2}" destId="{CB26E2BD-8846-4EB2-92A8-4C9AFF5AF477}" srcOrd="0" destOrd="0" parTransId="{633EC811-72EF-4112-9D8B-52B3E2EDE2FC}" sibTransId="{8F4E978B-C461-4DC7-A8B8-FAE77789B0C0}"/>
    <dgm:cxn modelId="{32B347F6-7B4A-4B49-B0DB-5A98BE86C77B}" type="presParOf" srcId="{02D2A07D-3804-4956-A6E0-9FF9BEC0A998}" destId="{3FD8428E-347E-4618-85EC-702377180BF2}" srcOrd="0" destOrd="0" presId="urn:microsoft.com/office/officeart/2008/layout/PictureAccentList"/>
    <dgm:cxn modelId="{03FFCF3C-BB7F-442F-BDF3-98599E6BAC6C}" type="presParOf" srcId="{3FD8428E-347E-4618-85EC-702377180BF2}" destId="{A4CD9DEC-72A5-4014-BAC4-87EA1AD7358F}" srcOrd="0" destOrd="0" presId="urn:microsoft.com/office/officeart/2008/layout/PictureAccentList"/>
    <dgm:cxn modelId="{39CBC4EA-F2F0-43BA-A6CD-1A8CB641EF8E}" type="presParOf" srcId="{A4CD9DEC-72A5-4014-BAC4-87EA1AD7358F}" destId="{C7CFA185-48DF-4D3E-B28B-C23280FC5E8F}" srcOrd="0" destOrd="0" presId="urn:microsoft.com/office/officeart/2008/layout/PictureAccentList"/>
    <dgm:cxn modelId="{FB211024-41C8-462B-A0AE-C62673F56AA4}" type="presParOf" srcId="{3FD8428E-347E-4618-85EC-702377180BF2}" destId="{4B2364FD-D4A5-4EEF-9EED-4F4630D99762}" srcOrd="1" destOrd="0" presId="urn:microsoft.com/office/officeart/2008/layout/PictureAccentList"/>
    <dgm:cxn modelId="{6C223CA8-8969-4F16-BAEB-A579B26D8D2D}" type="presParOf" srcId="{4B2364FD-D4A5-4EEF-9EED-4F4630D99762}" destId="{5048E9D9-7B37-4764-B313-8037B0B425D7}" srcOrd="0" destOrd="0" presId="urn:microsoft.com/office/officeart/2008/layout/PictureAccentList"/>
    <dgm:cxn modelId="{9778B75C-89FF-4002-A99C-248D8F3EAA03}" type="presParOf" srcId="{5048E9D9-7B37-4764-B313-8037B0B425D7}" destId="{068EB9A8-838D-480F-A501-1E999764D2FA}" srcOrd="0" destOrd="0" presId="urn:microsoft.com/office/officeart/2008/layout/PictureAccentList"/>
    <dgm:cxn modelId="{D9515C84-0A84-47EE-9A83-1975965EA420}" type="presParOf" srcId="{5048E9D9-7B37-4764-B313-8037B0B425D7}" destId="{53F51300-D44A-4883-90DB-5BE9FEB0527F}" srcOrd="1" destOrd="0" presId="urn:microsoft.com/office/officeart/2008/layout/PictureAccentList"/>
    <dgm:cxn modelId="{0F702557-4C73-4324-8ED2-E9DF9BA8E819}" type="presParOf" srcId="{4B2364FD-D4A5-4EEF-9EED-4F4630D99762}" destId="{C1739FBE-FC85-461C-9658-ECF37769B7AE}" srcOrd="1" destOrd="0" presId="urn:microsoft.com/office/officeart/2008/layout/PictureAccentList"/>
    <dgm:cxn modelId="{D5E2C9CE-6698-4BDF-972E-413D90D33A89}" type="presParOf" srcId="{C1739FBE-FC85-461C-9658-ECF37769B7AE}" destId="{701AC3E3-2C8D-47B1-8B0F-AB4A65905C5D}" srcOrd="0" destOrd="0" presId="urn:microsoft.com/office/officeart/2008/layout/PictureAccentList"/>
    <dgm:cxn modelId="{D5B9CAAE-B40F-40D3-9C4A-00C2774295FE}" type="presParOf" srcId="{C1739FBE-FC85-461C-9658-ECF37769B7AE}" destId="{61FED7B1-5E54-4AA8-B012-1BD18EFFA9C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4C4FDE-213D-4E67-A1A2-32DB323C9791}" type="doc">
      <dgm:prSet loTypeId="urn:microsoft.com/office/officeart/2005/8/layout/vProcess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9BAE479-5AB7-4E9F-8258-138F24F56285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</a:rPr>
            <a:t>Membantu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menciptakan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komunikasi</a:t>
          </a:r>
          <a:r>
            <a:rPr lang="en-US" sz="2400" dirty="0" smtClean="0">
              <a:latin typeface="Comic Sans MS" pitchFamily="66" charset="0"/>
            </a:rPr>
            <a:t> yang </a:t>
          </a:r>
          <a:r>
            <a:rPr lang="en-US" sz="2400" dirty="0" err="1" smtClean="0">
              <a:latin typeface="Comic Sans MS" pitchFamily="66" charset="0"/>
            </a:rPr>
            <a:t>baik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sehingga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terjadinya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ikatan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antara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ibu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dan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keluarganya</a:t>
          </a:r>
          <a:r>
            <a:rPr lang="en-US" sz="2400" dirty="0" smtClean="0">
              <a:latin typeface="Comic Sans MS" pitchFamily="66" charset="0"/>
            </a:rPr>
            <a:t>. </a:t>
          </a:r>
          <a:endParaRPr lang="en-US" sz="2400" dirty="0">
            <a:latin typeface="Comic Sans MS" pitchFamily="66" charset="0"/>
          </a:endParaRPr>
        </a:p>
      </dgm:t>
    </dgm:pt>
    <dgm:pt modelId="{212B938A-C0E0-433C-A2FA-DC53D7717A7F}" type="parTrans" cxnId="{1196E888-ABA1-4A85-8CF4-800BF9DFD195}">
      <dgm:prSet/>
      <dgm:spPr/>
      <dgm:t>
        <a:bodyPr/>
        <a:lstStyle/>
        <a:p>
          <a:endParaRPr lang="en-US"/>
        </a:p>
      </dgm:t>
    </dgm:pt>
    <dgm:pt modelId="{4853B29E-9B7D-4AFD-A29E-F3283A187AFD}" type="sibTrans" cxnId="{1196E888-ABA1-4A85-8CF4-800BF9DFD195}">
      <dgm:prSet/>
      <dgm:spPr/>
      <dgm:t>
        <a:bodyPr/>
        <a:lstStyle/>
        <a:p>
          <a:endParaRPr lang="en-US"/>
        </a:p>
      </dgm:t>
    </dgm:pt>
    <dgm:pt modelId="{47145C33-9522-455D-B68D-5D05CE02AEA6}">
      <dgm:prSet phldrT="[Text]" custT="1"/>
      <dgm:spPr/>
      <dgm:t>
        <a:bodyPr/>
        <a:lstStyle/>
        <a:p>
          <a:r>
            <a:rPr lang="en-US" sz="2400" dirty="0" err="1" smtClean="0">
              <a:latin typeface="Comic Sans MS" pitchFamily="66" charset="0"/>
            </a:rPr>
            <a:t>Memberikan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dorongan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pd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ibu</a:t>
          </a:r>
          <a:r>
            <a:rPr lang="en-US" sz="2400" dirty="0" smtClean="0">
              <a:latin typeface="Comic Sans MS" pitchFamily="66" charset="0"/>
            </a:rPr>
            <a:t>  d/</a:t>
          </a:r>
          <a:r>
            <a:rPr lang="en-US" sz="2400" dirty="0" err="1" smtClean="0">
              <a:latin typeface="Comic Sans MS" pitchFamily="66" charset="0"/>
            </a:rPr>
            <a:t>keluarga</a:t>
          </a:r>
          <a:r>
            <a:rPr lang="en-US" sz="2400" dirty="0" smtClean="0">
              <a:latin typeface="Comic Sans MS" pitchFamily="66" charset="0"/>
            </a:rPr>
            <a:t> u/</a:t>
          </a:r>
          <a:r>
            <a:rPr lang="en-US" sz="2400" dirty="0" err="1" smtClean="0">
              <a:latin typeface="Comic Sans MS" pitchFamily="66" charset="0"/>
            </a:rPr>
            <a:t>memberikan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respon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positif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tentng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bayinya</a:t>
          </a:r>
          <a:r>
            <a:rPr lang="en-US" sz="2400" dirty="0" smtClean="0">
              <a:latin typeface="Comic Sans MS" pitchFamily="66" charset="0"/>
            </a:rPr>
            <a:t> , </a:t>
          </a:r>
          <a:r>
            <a:rPr lang="en-US" sz="2400" dirty="0" err="1" smtClean="0">
              <a:latin typeface="Comic Sans MS" pitchFamily="66" charset="0"/>
            </a:rPr>
            <a:t>baik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melalui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sikap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maupun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ucapan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dan</a:t>
          </a:r>
          <a:r>
            <a:rPr lang="en-US" sz="2400" dirty="0" smtClean="0">
              <a:latin typeface="Comic Sans MS" pitchFamily="66" charset="0"/>
            </a:rPr>
            <a:t> </a:t>
          </a:r>
          <a:r>
            <a:rPr lang="en-US" sz="2400" dirty="0" err="1" smtClean="0">
              <a:latin typeface="Comic Sans MS" pitchFamily="66" charset="0"/>
            </a:rPr>
            <a:t>tindakan</a:t>
          </a:r>
          <a:r>
            <a:rPr lang="en-US" sz="2400" dirty="0" smtClean="0">
              <a:latin typeface="Comic Sans MS" pitchFamily="66" charset="0"/>
            </a:rPr>
            <a:t> </a:t>
          </a:r>
          <a:endParaRPr lang="en-US" sz="2400" dirty="0">
            <a:latin typeface="Comic Sans MS" pitchFamily="66" charset="0"/>
          </a:endParaRPr>
        </a:p>
      </dgm:t>
    </dgm:pt>
    <dgm:pt modelId="{B8ACC1A3-F465-4AB9-A317-D4EA3C1D2BE5}" type="parTrans" cxnId="{738DAF3C-847C-4446-B73D-E9A4825C877E}">
      <dgm:prSet/>
      <dgm:spPr/>
      <dgm:t>
        <a:bodyPr/>
        <a:lstStyle/>
        <a:p>
          <a:endParaRPr lang="en-US"/>
        </a:p>
      </dgm:t>
    </dgm:pt>
    <dgm:pt modelId="{AF4C779A-D3A3-4EE5-BF0A-91ED56089452}" type="sibTrans" cxnId="{738DAF3C-847C-4446-B73D-E9A4825C877E}">
      <dgm:prSet/>
      <dgm:spPr/>
      <dgm:t>
        <a:bodyPr/>
        <a:lstStyle/>
        <a:p>
          <a:endParaRPr lang="en-US"/>
        </a:p>
      </dgm:t>
    </dgm:pt>
    <dgm:pt modelId="{FBE1960C-D6A9-4950-8C81-E0CB0ED7740D}" type="pres">
      <dgm:prSet presAssocID="{4C4C4FDE-213D-4E67-A1A2-32DB323C979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0DFD2B-5F32-4DE8-90CB-DB3AAE34723F}" type="pres">
      <dgm:prSet presAssocID="{4C4C4FDE-213D-4E67-A1A2-32DB323C9791}" presName="dummyMaxCanvas" presStyleCnt="0">
        <dgm:presLayoutVars/>
      </dgm:prSet>
      <dgm:spPr/>
    </dgm:pt>
    <dgm:pt modelId="{34C93DF8-0CA5-4B70-BFB0-1BD2CECEFEA3}" type="pres">
      <dgm:prSet presAssocID="{4C4C4FDE-213D-4E67-A1A2-32DB323C9791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4E6D1-0FA4-48AA-8711-A6B3BCF1BCD4}" type="pres">
      <dgm:prSet presAssocID="{4C4C4FDE-213D-4E67-A1A2-32DB323C9791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DBA95-5320-46AB-A0AF-134498BAEBBC}" type="pres">
      <dgm:prSet presAssocID="{4C4C4FDE-213D-4E67-A1A2-32DB323C9791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0E415-1F8F-400A-AE37-0FF56FC4BFD0}" type="pres">
      <dgm:prSet presAssocID="{4C4C4FDE-213D-4E67-A1A2-32DB323C9791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F8DC8-9C85-47A5-83F2-0B2402141692}" type="pres">
      <dgm:prSet presAssocID="{4C4C4FDE-213D-4E67-A1A2-32DB323C9791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19AE73-C81C-40A2-81F8-41104D80318A}" type="presOf" srcId="{4C4C4FDE-213D-4E67-A1A2-32DB323C9791}" destId="{FBE1960C-D6A9-4950-8C81-E0CB0ED7740D}" srcOrd="0" destOrd="0" presId="urn:microsoft.com/office/officeart/2005/8/layout/vProcess5"/>
    <dgm:cxn modelId="{6CD05D4A-528D-4F2C-874C-327322E71A6B}" type="presOf" srcId="{69BAE479-5AB7-4E9F-8258-138F24F56285}" destId="{2AD0E415-1F8F-400A-AE37-0FF56FC4BFD0}" srcOrd="1" destOrd="0" presId="urn:microsoft.com/office/officeart/2005/8/layout/vProcess5"/>
    <dgm:cxn modelId="{E9D89817-B5FE-4F9F-BFC0-43FD21113308}" type="presOf" srcId="{47145C33-9522-455D-B68D-5D05CE02AEA6}" destId="{D97F8DC8-9C85-47A5-83F2-0B2402141692}" srcOrd="1" destOrd="0" presId="urn:microsoft.com/office/officeart/2005/8/layout/vProcess5"/>
    <dgm:cxn modelId="{BF514A4F-1880-4D4A-954C-27922D3764D0}" type="presOf" srcId="{69BAE479-5AB7-4E9F-8258-138F24F56285}" destId="{34C93DF8-0CA5-4B70-BFB0-1BD2CECEFEA3}" srcOrd="0" destOrd="0" presId="urn:microsoft.com/office/officeart/2005/8/layout/vProcess5"/>
    <dgm:cxn modelId="{1F223D0E-D8EB-4D8A-BA9F-227B2B8CF8A4}" type="presOf" srcId="{47145C33-9522-455D-B68D-5D05CE02AEA6}" destId="{5E74E6D1-0FA4-48AA-8711-A6B3BCF1BCD4}" srcOrd="0" destOrd="0" presId="urn:microsoft.com/office/officeart/2005/8/layout/vProcess5"/>
    <dgm:cxn modelId="{1196E888-ABA1-4A85-8CF4-800BF9DFD195}" srcId="{4C4C4FDE-213D-4E67-A1A2-32DB323C9791}" destId="{69BAE479-5AB7-4E9F-8258-138F24F56285}" srcOrd="0" destOrd="0" parTransId="{212B938A-C0E0-433C-A2FA-DC53D7717A7F}" sibTransId="{4853B29E-9B7D-4AFD-A29E-F3283A187AFD}"/>
    <dgm:cxn modelId="{738DAF3C-847C-4446-B73D-E9A4825C877E}" srcId="{4C4C4FDE-213D-4E67-A1A2-32DB323C9791}" destId="{47145C33-9522-455D-B68D-5D05CE02AEA6}" srcOrd="1" destOrd="0" parTransId="{B8ACC1A3-F465-4AB9-A317-D4EA3C1D2BE5}" sibTransId="{AF4C779A-D3A3-4EE5-BF0A-91ED56089452}"/>
    <dgm:cxn modelId="{E736BD65-D41B-416F-8621-85644FA2E082}" type="presOf" srcId="{4853B29E-9B7D-4AFD-A29E-F3283A187AFD}" destId="{982DBA95-5320-46AB-A0AF-134498BAEBBC}" srcOrd="0" destOrd="0" presId="urn:microsoft.com/office/officeart/2005/8/layout/vProcess5"/>
    <dgm:cxn modelId="{38927603-62B3-4E38-A761-E118281DB174}" type="presParOf" srcId="{FBE1960C-D6A9-4950-8C81-E0CB0ED7740D}" destId="{4C0DFD2B-5F32-4DE8-90CB-DB3AAE34723F}" srcOrd="0" destOrd="0" presId="urn:microsoft.com/office/officeart/2005/8/layout/vProcess5"/>
    <dgm:cxn modelId="{41A651B7-A376-428C-A3A0-7F080AA03D07}" type="presParOf" srcId="{FBE1960C-D6A9-4950-8C81-E0CB0ED7740D}" destId="{34C93DF8-0CA5-4B70-BFB0-1BD2CECEFEA3}" srcOrd="1" destOrd="0" presId="urn:microsoft.com/office/officeart/2005/8/layout/vProcess5"/>
    <dgm:cxn modelId="{403D099D-A46D-4D0C-BB05-813ACC126E21}" type="presParOf" srcId="{FBE1960C-D6A9-4950-8C81-E0CB0ED7740D}" destId="{5E74E6D1-0FA4-48AA-8711-A6B3BCF1BCD4}" srcOrd="2" destOrd="0" presId="urn:microsoft.com/office/officeart/2005/8/layout/vProcess5"/>
    <dgm:cxn modelId="{DDC3B6B5-B46E-41F6-BB69-03D8B235C1F6}" type="presParOf" srcId="{FBE1960C-D6A9-4950-8C81-E0CB0ED7740D}" destId="{982DBA95-5320-46AB-A0AF-134498BAEBBC}" srcOrd="3" destOrd="0" presId="urn:microsoft.com/office/officeart/2005/8/layout/vProcess5"/>
    <dgm:cxn modelId="{347AFD63-C707-4CCA-822A-2A6E523DED47}" type="presParOf" srcId="{FBE1960C-D6A9-4950-8C81-E0CB0ED7740D}" destId="{2AD0E415-1F8F-400A-AE37-0FF56FC4BFD0}" srcOrd="4" destOrd="0" presId="urn:microsoft.com/office/officeart/2005/8/layout/vProcess5"/>
    <dgm:cxn modelId="{8EF10948-BEA6-4EEC-BDDC-E25718A5FAB8}" type="presParOf" srcId="{FBE1960C-D6A9-4950-8C81-E0CB0ED7740D}" destId="{D97F8DC8-9C85-47A5-83F2-0B240214169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976F39-78A3-4D89-9817-72DA967A813B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2921AA-65B1-4DBD-84DC-9FF0F5A772CB}">
      <dgm:prSet phldrT="[Text]" custT="1"/>
      <dgm:spPr/>
      <dgm:t>
        <a:bodyPr/>
        <a:lstStyle/>
        <a:p>
          <a:pPr algn="just"/>
          <a:r>
            <a:rPr lang="en-US" sz="2000" b="0" i="0" dirty="0" err="1" smtClean="0"/>
            <a:t>Dalam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memberikan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asuhan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hendaknya</a:t>
          </a:r>
          <a:r>
            <a:rPr lang="en-US" sz="2000" b="0" i="0" dirty="0" smtClean="0"/>
            <a:t> women center care/</a:t>
          </a:r>
          <a:r>
            <a:rPr lang="en-US" sz="2000" b="0" i="0" dirty="0" err="1" smtClean="0"/>
            <a:t>asuhan</a:t>
          </a:r>
          <a:r>
            <a:rPr lang="en-US" sz="2000" b="0" i="0" dirty="0" smtClean="0"/>
            <a:t> yang </a:t>
          </a:r>
          <a:r>
            <a:rPr lang="en-US" sz="2000" b="0" i="0" dirty="0" err="1" smtClean="0"/>
            <a:t>berorientasi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pada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wanita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dimana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fokusnya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mencakup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seluaruh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aspek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kehidupan</a:t>
          </a:r>
          <a:r>
            <a:rPr lang="en-US" sz="2000" b="0" i="0" dirty="0" smtClean="0"/>
            <a:t> yang </a:t>
          </a:r>
          <a:r>
            <a:rPr lang="en-US" sz="2000" b="0" i="0" dirty="0" err="1" smtClean="0"/>
            <a:t>memandang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wanita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sebagai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manusia</a:t>
          </a:r>
          <a:r>
            <a:rPr lang="en-US" sz="2000" b="0" i="0" dirty="0" smtClean="0"/>
            <a:t> yang </a:t>
          </a:r>
          <a:r>
            <a:rPr lang="en-US" sz="2000" b="0" i="0" dirty="0" err="1" smtClean="0"/>
            <a:t>utuhh</a:t>
          </a:r>
          <a:r>
            <a:rPr lang="en-US" sz="2000" b="0" i="0" dirty="0" smtClean="0"/>
            <a:t>, </a:t>
          </a:r>
          <a:r>
            <a:rPr lang="en-US" sz="2000" b="0" i="0" dirty="0" err="1" smtClean="0"/>
            <a:t>membutuhkan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pemenuhan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kebutuhan</a:t>
          </a:r>
          <a:r>
            <a:rPr lang="en-US" sz="2000" b="0" i="0" dirty="0" smtClean="0"/>
            <a:t> bio, </a:t>
          </a:r>
          <a:r>
            <a:rPr lang="en-US" sz="2000" b="0" i="0" dirty="0" err="1" smtClean="0"/>
            <a:t>psiko</a:t>
          </a:r>
          <a:r>
            <a:rPr lang="en-US" sz="2000" b="0" i="0" dirty="0" smtClean="0"/>
            <a:t>, </a:t>
          </a:r>
          <a:r>
            <a:rPr lang="en-US" sz="2000" b="0" i="0" dirty="0" err="1" smtClean="0"/>
            <a:t>sosio</a:t>
          </a:r>
          <a:r>
            <a:rPr lang="en-US" sz="2000" b="0" i="0" dirty="0" smtClean="0"/>
            <a:t>, spiritual </a:t>
          </a:r>
          <a:r>
            <a:rPr lang="en-US" sz="2000" b="0" i="0" dirty="0" err="1" smtClean="0"/>
            <a:t>dan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kultural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selama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hidupnya</a:t>
          </a:r>
          <a:r>
            <a:rPr lang="en-US" sz="1600" b="0" i="0" dirty="0" smtClean="0"/>
            <a:t>.</a:t>
          </a:r>
          <a:endParaRPr lang="en-US" sz="1600" dirty="0">
            <a:latin typeface="Andalus" pitchFamily="18" charset="-78"/>
            <a:cs typeface="Andalus" pitchFamily="18" charset="-78"/>
          </a:endParaRPr>
        </a:p>
      </dgm:t>
    </dgm:pt>
    <dgm:pt modelId="{CEA584F2-ABEF-4816-8BEA-F98278BFEA96}" type="parTrans" cxnId="{399D3621-3B33-4BFE-BA2E-87222088A89B}">
      <dgm:prSet/>
      <dgm:spPr/>
      <dgm:t>
        <a:bodyPr/>
        <a:lstStyle/>
        <a:p>
          <a:endParaRPr lang="en-US"/>
        </a:p>
      </dgm:t>
    </dgm:pt>
    <dgm:pt modelId="{8A67A603-8FC5-4D2C-86B4-AC545559716F}" type="sibTrans" cxnId="{399D3621-3B33-4BFE-BA2E-87222088A89B}">
      <dgm:prSet/>
      <dgm:spPr/>
      <dgm:t>
        <a:bodyPr/>
        <a:lstStyle/>
        <a:p>
          <a:endParaRPr lang="en-US"/>
        </a:p>
      </dgm:t>
    </dgm:pt>
    <dgm:pt modelId="{62E576E4-6569-4F5D-90B9-90DA6AC60237}" type="pres">
      <dgm:prSet presAssocID="{DE976F39-78A3-4D89-9817-72DA967A813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41F3E4-0849-4C80-802C-AC484EAECE20}" type="pres">
      <dgm:prSet presAssocID="{DE976F39-78A3-4D89-9817-72DA967A813B}" presName="dummyMaxCanvas" presStyleCnt="0">
        <dgm:presLayoutVars/>
      </dgm:prSet>
      <dgm:spPr/>
    </dgm:pt>
    <dgm:pt modelId="{78AE4579-A317-40CD-9212-2523ECB3988E}" type="pres">
      <dgm:prSet presAssocID="{DE976F39-78A3-4D89-9817-72DA967A813B}" presName="OneNode_1" presStyleLbl="node1" presStyleIdx="0" presStyleCnt="1" custScaleX="86989" custScaleY="94318" custLinFactNeighborX="2805" custLinFactNeighborY="-5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455302-B77C-4324-B288-3D5AE0377117}" type="presOf" srcId="{B12921AA-65B1-4DBD-84DC-9FF0F5A772CB}" destId="{78AE4579-A317-40CD-9212-2523ECB3988E}" srcOrd="0" destOrd="0" presId="urn:microsoft.com/office/officeart/2005/8/layout/vProcess5"/>
    <dgm:cxn modelId="{399D3621-3B33-4BFE-BA2E-87222088A89B}" srcId="{DE976F39-78A3-4D89-9817-72DA967A813B}" destId="{B12921AA-65B1-4DBD-84DC-9FF0F5A772CB}" srcOrd="0" destOrd="0" parTransId="{CEA584F2-ABEF-4816-8BEA-F98278BFEA96}" sibTransId="{8A67A603-8FC5-4D2C-86B4-AC545559716F}"/>
    <dgm:cxn modelId="{F9ECCD90-F850-45D4-BE53-6996BC409C0E}" type="presOf" srcId="{DE976F39-78A3-4D89-9817-72DA967A813B}" destId="{62E576E4-6569-4F5D-90B9-90DA6AC60237}" srcOrd="0" destOrd="0" presId="urn:microsoft.com/office/officeart/2005/8/layout/vProcess5"/>
    <dgm:cxn modelId="{158862BC-53B0-4082-B662-27BBA50E6433}" type="presParOf" srcId="{62E576E4-6569-4F5D-90B9-90DA6AC60237}" destId="{CF41F3E4-0849-4C80-802C-AC484EAECE20}" srcOrd="0" destOrd="0" presId="urn:microsoft.com/office/officeart/2005/8/layout/vProcess5"/>
    <dgm:cxn modelId="{A23D20AC-3EDD-43D8-AD38-B5D78B8EF9E4}" type="presParOf" srcId="{62E576E4-6569-4F5D-90B9-90DA6AC60237}" destId="{78AE4579-A317-40CD-9212-2523ECB3988E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976F39-78A3-4D89-9817-72DA967A813B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2921AA-65B1-4DBD-84DC-9FF0F5A772CB}">
      <dgm:prSet phldrT="[Text]" custT="1"/>
      <dgm:spPr/>
      <dgm:t>
        <a:bodyPr/>
        <a:lstStyle/>
        <a:p>
          <a:pPr algn="just"/>
          <a:r>
            <a:rPr lang="en-US" sz="2000" b="0" i="0" dirty="0" err="1" smtClean="0"/>
            <a:t>Bentuk-bentuk</a:t>
          </a:r>
          <a:r>
            <a:rPr lang="en-US" sz="2000" b="0" i="0" dirty="0" smtClean="0"/>
            <a:t> women center care di Indonesia </a:t>
          </a:r>
          <a:r>
            <a:rPr lang="en-US" sz="2000" b="0" i="0" dirty="0" err="1" smtClean="0"/>
            <a:t>merupakan</a:t>
          </a:r>
          <a:r>
            <a:rPr lang="en-US" sz="2000" b="0" i="0" dirty="0" smtClean="0"/>
            <a:t> program </a:t>
          </a:r>
          <a:r>
            <a:rPr lang="en-US" sz="2000" b="0" i="0" dirty="0" err="1" smtClean="0"/>
            <a:t>untuk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menurunkan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angka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kematian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Ibu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diantaranya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yaitu</a:t>
          </a:r>
          <a:r>
            <a:rPr lang="en-US" sz="2000" b="0" i="0" dirty="0" smtClean="0"/>
            <a:t> program </a:t>
          </a:r>
          <a:r>
            <a:rPr lang="en-US" sz="2000" b="0" i="0" dirty="0" err="1" smtClean="0"/>
            <a:t>gerakan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sayang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Ibu</a:t>
          </a:r>
          <a:r>
            <a:rPr lang="en-US" sz="2000" b="0" i="0" dirty="0" smtClean="0"/>
            <a:t>, Making Pregnancies </a:t>
          </a:r>
          <a:r>
            <a:rPr lang="en-US" sz="2000" b="0" i="0" dirty="0" err="1" smtClean="0"/>
            <a:t>Safedi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Indonesiamerupakan</a:t>
          </a:r>
          <a:r>
            <a:rPr lang="en-US" sz="2000" b="0" i="0" dirty="0" smtClean="0"/>
            <a:t> program </a:t>
          </a:r>
          <a:r>
            <a:rPr lang="en-US" sz="2000" b="0" i="0" dirty="0" err="1" smtClean="0"/>
            <a:t>untuk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menurunkan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angkakematian</a:t>
          </a:r>
          <a:r>
            <a:rPr lang="en-US" sz="2000" b="0" i="0" dirty="0" smtClean="0"/>
            <a:t> </a:t>
          </a:r>
          <a:r>
            <a:rPr lang="en-US" sz="2000" b="0" i="0" dirty="0" err="1" smtClean="0"/>
            <a:t>ibu</a:t>
          </a:r>
          <a:r>
            <a:rPr lang="en-US" sz="2000" b="0" i="0" dirty="0" smtClean="0"/>
            <a:t> </a:t>
          </a:r>
          <a:r>
            <a:rPr lang="en-US" sz="2000" b="0" i="0" dirty="0" err="1" smtClean="0"/>
            <a:t>diantaranya</a:t>
          </a:r>
          <a:r>
            <a:rPr lang="en-US" sz="2000" b="0" i="0" dirty="0" smtClean="0"/>
            <a:t> </a:t>
          </a:r>
          <a:r>
            <a:rPr lang="en-US" sz="2000" b="0" i="0" dirty="0" err="1" smtClean="0"/>
            <a:t>yaitu</a:t>
          </a:r>
          <a:r>
            <a:rPr lang="en-US" sz="2000" b="0" i="0" dirty="0" smtClean="0"/>
            <a:t> program </a:t>
          </a:r>
          <a:r>
            <a:rPr lang="en-US" sz="2000" b="0" i="0" dirty="0" err="1" smtClean="0"/>
            <a:t>Gerakan</a:t>
          </a:r>
          <a:r>
            <a:rPr lang="en-US" sz="2000" b="0" i="0" dirty="0" smtClean="0"/>
            <a:t> </a:t>
          </a:r>
          <a:r>
            <a:rPr lang="en-US" sz="2000" b="0" i="0" dirty="0" err="1" smtClean="0"/>
            <a:t>sayang</a:t>
          </a:r>
          <a:r>
            <a:rPr lang="en-US" sz="2000" b="0" i="0" dirty="0" smtClean="0"/>
            <a:t> </a:t>
          </a:r>
          <a:r>
            <a:rPr lang="en-US" sz="2000" b="0" i="0" dirty="0" err="1" smtClean="0"/>
            <a:t>ibu</a:t>
          </a:r>
          <a:r>
            <a:rPr lang="en-US" sz="2000" b="0" i="0" dirty="0" smtClean="0"/>
            <a:t>, Making Pregnancy Safe (MPS) </a:t>
          </a:r>
          <a:r>
            <a:rPr lang="en-US" sz="2000" b="0" i="0" dirty="0" err="1" smtClean="0"/>
            <a:t>dan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Asuhan</a:t>
          </a:r>
          <a:r>
            <a:rPr lang="en-US" sz="2000" b="0" i="0" dirty="0" smtClean="0"/>
            <a:t> </a:t>
          </a:r>
          <a:r>
            <a:rPr lang="en-US" sz="2000" b="0" i="0" dirty="0" err="1" smtClean="0"/>
            <a:t>persalinan</a:t>
          </a:r>
          <a:r>
            <a:rPr lang="en-US" sz="2000" b="0" i="0" dirty="0" smtClean="0"/>
            <a:t> Normal.</a:t>
          </a:r>
        </a:p>
      </dgm:t>
    </dgm:pt>
    <dgm:pt modelId="{CEA584F2-ABEF-4816-8BEA-F98278BFEA96}" type="parTrans" cxnId="{399D3621-3B33-4BFE-BA2E-87222088A89B}">
      <dgm:prSet/>
      <dgm:spPr/>
      <dgm:t>
        <a:bodyPr/>
        <a:lstStyle/>
        <a:p>
          <a:endParaRPr lang="en-US"/>
        </a:p>
      </dgm:t>
    </dgm:pt>
    <dgm:pt modelId="{8A67A603-8FC5-4D2C-86B4-AC545559716F}" type="sibTrans" cxnId="{399D3621-3B33-4BFE-BA2E-87222088A89B}">
      <dgm:prSet/>
      <dgm:spPr/>
      <dgm:t>
        <a:bodyPr/>
        <a:lstStyle/>
        <a:p>
          <a:endParaRPr lang="en-US"/>
        </a:p>
      </dgm:t>
    </dgm:pt>
    <dgm:pt modelId="{62E576E4-6569-4F5D-90B9-90DA6AC60237}" type="pres">
      <dgm:prSet presAssocID="{DE976F39-78A3-4D89-9817-72DA967A813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41F3E4-0849-4C80-802C-AC484EAECE20}" type="pres">
      <dgm:prSet presAssocID="{DE976F39-78A3-4D89-9817-72DA967A813B}" presName="dummyMaxCanvas" presStyleCnt="0">
        <dgm:presLayoutVars/>
      </dgm:prSet>
      <dgm:spPr/>
    </dgm:pt>
    <dgm:pt modelId="{78AE4579-A317-40CD-9212-2523ECB3988E}" type="pres">
      <dgm:prSet presAssocID="{DE976F39-78A3-4D89-9817-72DA967A813B}" presName="OneNode_1" presStyleLbl="node1" presStyleIdx="0" presStyleCnt="1" custScaleX="86989" custScaleY="136364" custLinFactNeighborX="2805" custLinFactNeighborY="27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016449-A3AE-4413-8E2F-3630AD6E5600}" type="presOf" srcId="{B12921AA-65B1-4DBD-84DC-9FF0F5A772CB}" destId="{78AE4579-A317-40CD-9212-2523ECB3988E}" srcOrd="0" destOrd="0" presId="urn:microsoft.com/office/officeart/2005/8/layout/vProcess5"/>
    <dgm:cxn modelId="{E1793245-A19D-403B-B602-20A436DE6E83}" type="presOf" srcId="{DE976F39-78A3-4D89-9817-72DA967A813B}" destId="{62E576E4-6569-4F5D-90B9-90DA6AC60237}" srcOrd="0" destOrd="0" presId="urn:microsoft.com/office/officeart/2005/8/layout/vProcess5"/>
    <dgm:cxn modelId="{399D3621-3B33-4BFE-BA2E-87222088A89B}" srcId="{DE976F39-78A3-4D89-9817-72DA967A813B}" destId="{B12921AA-65B1-4DBD-84DC-9FF0F5A772CB}" srcOrd="0" destOrd="0" parTransId="{CEA584F2-ABEF-4816-8BEA-F98278BFEA96}" sibTransId="{8A67A603-8FC5-4D2C-86B4-AC545559716F}"/>
    <dgm:cxn modelId="{916B6F22-FEC5-446C-B529-FCDD2DB4AC97}" type="presParOf" srcId="{62E576E4-6569-4F5D-90B9-90DA6AC60237}" destId="{CF41F3E4-0849-4C80-802C-AC484EAECE20}" srcOrd="0" destOrd="0" presId="urn:microsoft.com/office/officeart/2005/8/layout/vProcess5"/>
    <dgm:cxn modelId="{C348B69D-71DE-44A7-A433-A92E5B8B05B1}" type="presParOf" srcId="{62E576E4-6569-4F5D-90B9-90DA6AC60237}" destId="{78AE4579-A317-40CD-9212-2523ECB3988E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B40523-C293-4A25-AC99-B46A41570487}" type="doc">
      <dgm:prSet loTypeId="urn:microsoft.com/office/officeart/2005/8/layout/vProcess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8F4D319-1036-46D5-878C-395F00B99646}">
      <dgm:prSet phldrT="[Text]"/>
      <dgm:spPr/>
      <dgm:t>
        <a:bodyPr/>
        <a:lstStyle/>
        <a:p>
          <a:r>
            <a:rPr lang="en-US" b="0" i="0" dirty="0" err="1" smtClean="0"/>
            <a:t>Hak</a:t>
          </a:r>
          <a:r>
            <a:rPr lang="en-US" b="0" i="0" dirty="0" smtClean="0"/>
            <a:t> </a:t>
          </a:r>
          <a:r>
            <a:rPr lang="en-US" b="0" i="0" dirty="0" err="1" smtClean="0"/>
            <a:t>untuk</a:t>
          </a:r>
          <a:r>
            <a:rPr lang="en-US" b="0" i="0" dirty="0" smtClean="0"/>
            <a:t> </a:t>
          </a:r>
          <a:r>
            <a:rPr lang="en-US" b="0" i="0" dirty="0" err="1" smtClean="0"/>
            <a:t>mendapatkan</a:t>
          </a:r>
          <a:r>
            <a:rPr lang="en-US" b="0" i="0" dirty="0" smtClean="0"/>
            <a:t> privacy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EDF7E964-F47D-4C7A-9DD3-C3FBA1687482}" type="parTrans" cxnId="{B011012C-FB4C-4DE0-9EAA-8EBDCF4974BF}">
      <dgm:prSet/>
      <dgm:spPr/>
      <dgm:t>
        <a:bodyPr/>
        <a:lstStyle/>
        <a:p>
          <a:endParaRPr lang="en-US"/>
        </a:p>
      </dgm:t>
    </dgm:pt>
    <dgm:pt modelId="{1262E788-3ED1-472A-BA3B-A9EA84BED0D7}" type="sibTrans" cxnId="{B011012C-FB4C-4DE0-9EAA-8EBDCF4974BF}">
      <dgm:prSet/>
      <dgm:spPr/>
      <dgm:t>
        <a:bodyPr/>
        <a:lstStyle/>
        <a:p>
          <a:endParaRPr lang="en-US"/>
        </a:p>
      </dgm:t>
    </dgm:pt>
    <dgm:pt modelId="{2FAA044E-5607-49F5-BCDD-00C4E53B7987}">
      <dgm:prSet phldrT="[Text]"/>
      <dgm:spPr/>
      <dgm:t>
        <a:bodyPr/>
        <a:lstStyle/>
        <a:p>
          <a:r>
            <a:rPr lang="en-US" b="0" i="0" dirty="0" err="1" smtClean="0"/>
            <a:t>Hak</a:t>
          </a:r>
          <a:r>
            <a:rPr lang="en-US" b="0" i="0" dirty="0" smtClean="0"/>
            <a:t> </a:t>
          </a:r>
          <a:r>
            <a:rPr lang="en-US" b="0" i="0" dirty="0" err="1" smtClean="0"/>
            <a:t>untuk</a:t>
          </a:r>
          <a:r>
            <a:rPr lang="en-US" b="0" i="0" dirty="0" smtClean="0"/>
            <a:t> </a:t>
          </a:r>
          <a:r>
            <a:rPr lang="en-US" b="0" i="0" dirty="0" err="1" smtClean="0"/>
            <a:t>mendiskusikan</a:t>
          </a:r>
          <a:r>
            <a:rPr lang="en-US" b="0" i="0" dirty="0" smtClean="0"/>
            <a:t> </a:t>
          </a:r>
          <a:r>
            <a:rPr lang="en-US" b="0" i="0" dirty="0" err="1" smtClean="0"/>
            <a:t>pekrihatinan</a:t>
          </a:r>
          <a:r>
            <a:rPr lang="en-US" b="0" i="0" dirty="0" smtClean="0"/>
            <a:t> </a:t>
          </a:r>
          <a:r>
            <a:rPr lang="en-US" b="0" i="0" dirty="0" err="1" smtClean="0"/>
            <a:t>dalam</a:t>
          </a:r>
          <a:r>
            <a:rPr lang="en-US" b="0" i="0" dirty="0" smtClean="0"/>
            <a:t> </a:t>
          </a:r>
          <a:r>
            <a:rPr lang="en-US" b="0" i="0" dirty="0" err="1" smtClean="0"/>
            <a:t>lingkungan</a:t>
          </a:r>
          <a:r>
            <a:rPr lang="en-US" b="0" i="0" dirty="0" smtClean="0"/>
            <a:t> </a:t>
          </a:r>
          <a:r>
            <a:rPr lang="en-US" b="0" i="0" dirty="0" err="1" smtClean="0"/>
            <a:t>dimana</a:t>
          </a:r>
          <a:r>
            <a:rPr lang="en-US" b="0" i="0" dirty="0" smtClean="0"/>
            <a:t> </a:t>
          </a:r>
          <a:r>
            <a:rPr lang="en-US" b="0" i="0" dirty="0" err="1" smtClean="0"/>
            <a:t>ia</a:t>
          </a:r>
          <a:r>
            <a:rPr lang="en-US" b="0" i="0" dirty="0" smtClean="0"/>
            <a:t> </a:t>
          </a:r>
          <a:r>
            <a:rPr lang="en-US" b="0" i="0" dirty="0" err="1" smtClean="0"/>
            <a:t>merasa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F5931BFB-FEBE-4A8E-840C-F363670360A9}" type="parTrans" cxnId="{6B66509B-60E8-4846-9D49-CCFC66D68790}">
      <dgm:prSet/>
      <dgm:spPr/>
      <dgm:t>
        <a:bodyPr/>
        <a:lstStyle/>
        <a:p>
          <a:endParaRPr lang="en-US"/>
        </a:p>
      </dgm:t>
    </dgm:pt>
    <dgm:pt modelId="{18B68EEE-7C4A-4217-BDF0-237C1D1805AB}" type="sibTrans" cxnId="{6B66509B-60E8-4846-9D49-CCFC66D68790}">
      <dgm:prSet/>
      <dgm:spPr/>
      <dgm:t>
        <a:bodyPr/>
        <a:lstStyle/>
        <a:p>
          <a:endParaRPr lang="en-US"/>
        </a:p>
      </dgm:t>
    </dgm:pt>
    <dgm:pt modelId="{276DEC53-E298-454F-BF2A-2108D73C873A}">
      <dgm:prSet phldrT="[Text]"/>
      <dgm:spPr/>
      <dgm:t>
        <a:bodyPr/>
        <a:lstStyle/>
        <a:p>
          <a:r>
            <a:rPr lang="en-US" b="0" i="0" dirty="0" err="1" smtClean="0"/>
            <a:t>Hak</a:t>
          </a:r>
          <a:r>
            <a:rPr lang="en-US" b="0" i="0" dirty="0" smtClean="0"/>
            <a:t> </a:t>
          </a:r>
          <a:r>
            <a:rPr lang="en-US" b="0" i="0" dirty="0" err="1" smtClean="0"/>
            <a:t>untuk</a:t>
          </a:r>
          <a:r>
            <a:rPr lang="en-US" b="0" i="0" dirty="0" smtClean="0"/>
            <a:t> </a:t>
          </a:r>
          <a:r>
            <a:rPr lang="en-US" b="0" i="0" dirty="0" err="1" smtClean="0"/>
            <a:t>mengetahui</a:t>
          </a:r>
          <a:r>
            <a:rPr lang="en-US" b="0" i="0" dirty="0" smtClean="0"/>
            <a:t> </a:t>
          </a:r>
          <a:r>
            <a:rPr lang="en-US" b="0" i="0" dirty="0" err="1" smtClean="0"/>
            <a:t>prosedur</a:t>
          </a:r>
          <a:r>
            <a:rPr lang="en-US" b="0" i="0" dirty="0" smtClean="0"/>
            <a:t> yang </a:t>
          </a:r>
          <a:r>
            <a:rPr lang="en-US" b="0" i="0" dirty="0" err="1" smtClean="0"/>
            <a:t>akan</a:t>
          </a:r>
          <a:r>
            <a:rPr lang="en-US" b="0" i="0" dirty="0" smtClean="0"/>
            <a:t> </a:t>
          </a:r>
          <a:r>
            <a:rPr lang="en-US" b="0" i="0" dirty="0" err="1" smtClean="0"/>
            <a:t>dilakukan</a:t>
          </a:r>
          <a:r>
            <a:rPr lang="en-US" b="0" i="0" dirty="0" smtClean="0"/>
            <a:t> 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DE26161D-69B4-4D19-9CED-A7E0B0D72E0D}" type="parTrans" cxnId="{6FDBF40E-8CA5-4129-BB0B-A8DD7274CD03}">
      <dgm:prSet/>
      <dgm:spPr/>
      <dgm:t>
        <a:bodyPr/>
        <a:lstStyle/>
        <a:p>
          <a:endParaRPr lang="en-US"/>
        </a:p>
      </dgm:t>
    </dgm:pt>
    <dgm:pt modelId="{0F7264CF-0693-4B0F-A6F7-B1639746341F}" type="sibTrans" cxnId="{6FDBF40E-8CA5-4129-BB0B-A8DD7274CD03}">
      <dgm:prSet/>
      <dgm:spPr/>
      <dgm:t>
        <a:bodyPr/>
        <a:lstStyle/>
        <a:p>
          <a:endParaRPr lang="en-US"/>
        </a:p>
      </dgm:t>
    </dgm:pt>
    <dgm:pt modelId="{DBFB889B-2182-493F-BDCB-CD5A5FE924D3}">
      <dgm:prSet phldrT="[Text]"/>
      <dgm:spPr/>
      <dgm:t>
        <a:bodyPr/>
        <a:lstStyle/>
        <a:p>
          <a:r>
            <a:rPr lang="sv-SE" b="0" i="0" dirty="0" smtClean="0"/>
            <a:t>Hak untuk mendapatkan keterangan mengenai kesehatannya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8F5F9EE3-CA68-4B50-B55A-BD29419D674D}" type="parTrans" cxnId="{9E64A35C-71EB-43CE-94FD-23AC314EFFBC}">
      <dgm:prSet/>
      <dgm:spPr/>
      <dgm:t>
        <a:bodyPr/>
        <a:lstStyle/>
        <a:p>
          <a:endParaRPr lang="en-US"/>
        </a:p>
      </dgm:t>
    </dgm:pt>
    <dgm:pt modelId="{FADE727A-8381-4B14-BF1A-1D5AF86BC808}" type="sibTrans" cxnId="{9E64A35C-71EB-43CE-94FD-23AC314EFFBC}">
      <dgm:prSet/>
      <dgm:spPr/>
      <dgm:t>
        <a:bodyPr/>
        <a:lstStyle/>
        <a:p>
          <a:endParaRPr lang="en-US"/>
        </a:p>
      </dgm:t>
    </dgm:pt>
    <dgm:pt modelId="{449379EB-EE92-4FCD-8CD7-F1E45C7AA6E4}">
      <dgm:prSet phldrT="[Text]"/>
      <dgm:spPr/>
      <dgm:t>
        <a:bodyPr/>
        <a:lstStyle/>
        <a:p>
          <a:r>
            <a:rPr lang="en-US" b="0" i="0" dirty="0" err="1" smtClean="0"/>
            <a:t>Hak</a:t>
          </a:r>
          <a:r>
            <a:rPr lang="en-US" b="0" i="0" dirty="0" smtClean="0"/>
            <a:t> </a:t>
          </a:r>
          <a:r>
            <a:rPr lang="en-US" b="0" i="0" dirty="0" err="1" smtClean="0"/>
            <a:t>mengatakan</a:t>
          </a:r>
          <a:r>
            <a:rPr lang="en-US" b="0" i="0" dirty="0" smtClean="0"/>
            <a:t> </a:t>
          </a:r>
          <a:r>
            <a:rPr lang="en-US" b="0" i="0" dirty="0" err="1" smtClean="0"/>
            <a:t>pandangan</a:t>
          </a:r>
          <a:r>
            <a:rPr lang="en-US" b="0" i="0" dirty="0" smtClean="0"/>
            <a:t> </a:t>
          </a:r>
          <a:r>
            <a:rPr lang="en-US" b="0" i="0" dirty="0" err="1" smtClean="0"/>
            <a:t>pelayanan</a:t>
          </a:r>
          <a:r>
            <a:rPr lang="en-US" b="0" i="0" dirty="0" smtClean="0"/>
            <a:t> yang </a:t>
          </a:r>
          <a:r>
            <a:rPr lang="en-US" b="0" i="0" dirty="0" err="1" smtClean="0"/>
            <a:t>aman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20738A12-23D4-4936-9585-4D1DB325B8F4}" type="parTrans" cxnId="{F0F18A77-FDB3-496B-8273-A9076471236C}">
      <dgm:prSet/>
      <dgm:spPr/>
      <dgm:t>
        <a:bodyPr/>
        <a:lstStyle/>
        <a:p>
          <a:endParaRPr lang="en-US"/>
        </a:p>
      </dgm:t>
    </dgm:pt>
    <dgm:pt modelId="{162B615A-B602-43F8-B23B-2F140B399981}" type="sibTrans" cxnId="{F0F18A77-FDB3-496B-8273-A9076471236C}">
      <dgm:prSet/>
      <dgm:spPr/>
      <dgm:t>
        <a:bodyPr/>
        <a:lstStyle/>
        <a:p>
          <a:endParaRPr lang="en-US"/>
        </a:p>
      </dgm:t>
    </dgm:pt>
    <dgm:pt modelId="{3640FE4A-E781-4255-AE6A-9C4D7DAAD554}" type="pres">
      <dgm:prSet presAssocID="{C6B40523-C293-4A25-AC99-B46A4157048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21301A-4BF0-4D3B-890D-1E0F0C369149}" type="pres">
      <dgm:prSet presAssocID="{C6B40523-C293-4A25-AC99-B46A41570487}" presName="dummyMaxCanvas" presStyleCnt="0">
        <dgm:presLayoutVars/>
      </dgm:prSet>
      <dgm:spPr/>
    </dgm:pt>
    <dgm:pt modelId="{06F4132B-8994-4FE8-94F5-402BE7BF675C}" type="pres">
      <dgm:prSet presAssocID="{C6B40523-C293-4A25-AC99-B46A41570487}" presName="FiveNodes_1" presStyleLbl="node1" presStyleIdx="0" presStyleCnt="5" custScaleX="86831" custScaleY="82421" custLinFactNeighborX="-14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5EE3E-F877-42F5-9FF4-84FE9DA7FA02}" type="pres">
      <dgm:prSet presAssocID="{C6B40523-C293-4A25-AC99-B46A41570487}" presName="FiveNodes_2" presStyleLbl="node1" presStyleIdx="1" presStyleCnt="5" custScaleY="82421" custLinFactNeighborX="-632" custLinFactNeighborY="-6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096F4-D0CF-443A-B77B-C7C8B0215292}" type="pres">
      <dgm:prSet presAssocID="{C6B40523-C293-4A25-AC99-B46A41570487}" presName="FiveNodes_3" presStyleLbl="node1" presStyleIdx="2" presStyleCnt="5" custScaleX="102529" custScaleY="82421" custLinFactNeighborX="1139" custLinFactNeighborY="-20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1413E-58F5-40BB-912A-0AD82346EFB7}" type="pres">
      <dgm:prSet presAssocID="{C6B40523-C293-4A25-AC99-B46A41570487}" presName="FiveNodes_4" presStyleLbl="node1" presStyleIdx="3" presStyleCnt="5" custLinFactNeighborX="2660" custLinFactNeighborY="-18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986D7-D60B-4E87-965C-509236F43867}" type="pres">
      <dgm:prSet presAssocID="{C6B40523-C293-4A25-AC99-B46A41570487}" presName="FiveNodes_5" presStyleLbl="node1" presStyleIdx="4" presStyleCnt="5" custLinFactNeighborX="1139" custLinFactNeighborY="-7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5759F-1C55-4B7D-B82C-084C3324D005}" type="pres">
      <dgm:prSet presAssocID="{C6B40523-C293-4A25-AC99-B46A41570487}" presName="FiveConn_1-2" presStyleLbl="fgAccFollowNode1" presStyleIdx="0" presStyleCnt="4" custLinFactX="-100000" custLinFactNeighborX="-128868" custLinFactNeighborY="-86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BCA5D-B831-4766-9755-5CC0A6987375}" type="pres">
      <dgm:prSet presAssocID="{C6B40523-C293-4A25-AC99-B46A41570487}" presName="FiveConn_2-3" presStyleLbl="fgAccFollowNode1" presStyleIdx="1" presStyleCnt="4" custLinFactNeighborX="-19084" custLinFactNeighborY="-94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6C904-E953-49D9-9995-1736B942DA35}" type="pres">
      <dgm:prSet presAssocID="{C6B40523-C293-4A25-AC99-B46A41570487}" presName="FiveConn_3-4" presStyleLbl="fgAccFollowNode1" presStyleIdx="2" presStyleCnt="4" custScaleX="53081" custScaleY="100000" custLinFactY="-13771" custLinFactNeighborX="2486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9E2CE-1C9E-4FD4-984E-9B0BF8F3F428}" type="pres">
      <dgm:prSet presAssocID="{C6B40523-C293-4A25-AC99-B46A41570487}" presName="FiveConn_4-5" presStyleLbl="fgAccFollowNode1" presStyleIdx="3" presStyleCnt="4" custLinFactY="-14154" custLinFactNeighborX="6881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5694F-DA3B-429E-ABFF-8164420CD9F6}" type="pres">
      <dgm:prSet presAssocID="{C6B40523-C293-4A25-AC99-B46A4157048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69793-668B-4FAA-ACFB-3A9DCF5B22AA}" type="pres">
      <dgm:prSet presAssocID="{C6B40523-C293-4A25-AC99-B46A4157048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2B43F-978E-4CB5-8371-8A96B86227AE}" type="pres">
      <dgm:prSet presAssocID="{C6B40523-C293-4A25-AC99-B46A4157048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88B1F-F3AE-4713-AC4D-7624A21AE98E}" type="pres">
      <dgm:prSet presAssocID="{C6B40523-C293-4A25-AC99-B46A4157048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F01B5-96CE-4DFE-9D54-1153FB5324BA}" type="pres">
      <dgm:prSet presAssocID="{C6B40523-C293-4A25-AC99-B46A4157048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64E0FE-57CF-422D-940B-5C5E3CE8996F}" type="presOf" srcId="{2FAA044E-5607-49F5-BCDD-00C4E53B7987}" destId="{E2469793-668B-4FAA-ACFB-3A9DCF5B22AA}" srcOrd="1" destOrd="0" presId="urn:microsoft.com/office/officeart/2005/8/layout/vProcess5"/>
    <dgm:cxn modelId="{F0F18A77-FDB3-496B-8273-A9076471236C}" srcId="{C6B40523-C293-4A25-AC99-B46A41570487}" destId="{449379EB-EE92-4FCD-8CD7-F1E45C7AA6E4}" srcOrd="4" destOrd="0" parTransId="{20738A12-23D4-4936-9585-4D1DB325B8F4}" sibTransId="{162B615A-B602-43F8-B23B-2F140B399981}"/>
    <dgm:cxn modelId="{B0A16A80-E655-4439-ADB6-528FD407D216}" type="presOf" srcId="{FADE727A-8381-4B14-BF1A-1D5AF86BC808}" destId="{C939E2CE-1C9E-4FD4-984E-9B0BF8F3F428}" srcOrd="0" destOrd="0" presId="urn:microsoft.com/office/officeart/2005/8/layout/vProcess5"/>
    <dgm:cxn modelId="{B23921F4-056E-488E-8803-3F35EF2F7177}" type="presOf" srcId="{276DEC53-E298-454F-BF2A-2108D73C873A}" destId="{D3C2B43F-978E-4CB5-8371-8A96B86227AE}" srcOrd="1" destOrd="0" presId="urn:microsoft.com/office/officeart/2005/8/layout/vProcess5"/>
    <dgm:cxn modelId="{C3B42294-BA04-4D4A-868B-575453494B64}" type="presOf" srcId="{DBFB889B-2182-493F-BDCB-CD5A5FE924D3}" destId="{EDB1413E-58F5-40BB-912A-0AD82346EFB7}" srcOrd="0" destOrd="0" presId="urn:microsoft.com/office/officeart/2005/8/layout/vProcess5"/>
    <dgm:cxn modelId="{21B4BDF1-5B4B-4E8A-AC87-4AB5F1F5DE44}" type="presOf" srcId="{C6B40523-C293-4A25-AC99-B46A41570487}" destId="{3640FE4A-E781-4255-AE6A-9C4D7DAAD554}" srcOrd="0" destOrd="0" presId="urn:microsoft.com/office/officeart/2005/8/layout/vProcess5"/>
    <dgm:cxn modelId="{9E64A35C-71EB-43CE-94FD-23AC314EFFBC}" srcId="{C6B40523-C293-4A25-AC99-B46A41570487}" destId="{DBFB889B-2182-493F-BDCB-CD5A5FE924D3}" srcOrd="3" destOrd="0" parTransId="{8F5F9EE3-CA68-4B50-B55A-BD29419D674D}" sibTransId="{FADE727A-8381-4B14-BF1A-1D5AF86BC808}"/>
    <dgm:cxn modelId="{6B66509B-60E8-4846-9D49-CCFC66D68790}" srcId="{C6B40523-C293-4A25-AC99-B46A41570487}" destId="{2FAA044E-5607-49F5-BCDD-00C4E53B7987}" srcOrd="1" destOrd="0" parTransId="{F5931BFB-FEBE-4A8E-840C-F363670360A9}" sibTransId="{18B68EEE-7C4A-4217-BDF0-237C1D1805AB}"/>
    <dgm:cxn modelId="{3EFC5497-CFF4-46EA-9F40-897C5C48241F}" type="presOf" srcId="{449379EB-EE92-4FCD-8CD7-F1E45C7AA6E4}" destId="{97FF01B5-96CE-4DFE-9D54-1153FB5324BA}" srcOrd="1" destOrd="0" presId="urn:microsoft.com/office/officeart/2005/8/layout/vProcess5"/>
    <dgm:cxn modelId="{8682B92B-18DC-46D5-A7AA-E8DE40979111}" type="presOf" srcId="{276DEC53-E298-454F-BF2A-2108D73C873A}" destId="{307096F4-D0CF-443A-B77B-C7C8B0215292}" srcOrd="0" destOrd="0" presId="urn:microsoft.com/office/officeart/2005/8/layout/vProcess5"/>
    <dgm:cxn modelId="{30A48568-B038-46DE-B8C6-2413708E61D9}" type="presOf" srcId="{B8F4D319-1036-46D5-878C-395F00B99646}" destId="{AC05694F-DA3B-429E-ABFF-8164420CD9F6}" srcOrd="1" destOrd="0" presId="urn:microsoft.com/office/officeart/2005/8/layout/vProcess5"/>
    <dgm:cxn modelId="{3AB92FE6-48C8-4CC7-86B8-A05647D55205}" type="presOf" srcId="{1262E788-3ED1-472A-BA3B-A9EA84BED0D7}" destId="{5155759F-1C55-4B7D-B82C-084C3324D005}" srcOrd="0" destOrd="0" presId="urn:microsoft.com/office/officeart/2005/8/layout/vProcess5"/>
    <dgm:cxn modelId="{6FDBF40E-8CA5-4129-BB0B-A8DD7274CD03}" srcId="{C6B40523-C293-4A25-AC99-B46A41570487}" destId="{276DEC53-E298-454F-BF2A-2108D73C873A}" srcOrd="2" destOrd="0" parTransId="{DE26161D-69B4-4D19-9CED-A7E0B0D72E0D}" sibTransId="{0F7264CF-0693-4B0F-A6F7-B1639746341F}"/>
    <dgm:cxn modelId="{0788C440-0887-4B6F-9CC0-ECAFF9CB02E9}" type="presOf" srcId="{0F7264CF-0693-4B0F-A6F7-B1639746341F}" destId="{6D96C904-E953-49D9-9995-1736B942DA35}" srcOrd="0" destOrd="0" presId="urn:microsoft.com/office/officeart/2005/8/layout/vProcess5"/>
    <dgm:cxn modelId="{72E398FD-C72D-4F31-A1EC-CA3FEB59C322}" type="presOf" srcId="{B8F4D319-1036-46D5-878C-395F00B99646}" destId="{06F4132B-8994-4FE8-94F5-402BE7BF675C}" srcOrd="0" destOrd="0" presId="urn:microsoft.com/office/officeart/2005/8/layout/vProcess5"/>
    <dgm:cxn modelId="{48EEC508-DDFA-4096-8804-3396BFA8BE05}" type="presOf" srcId="{DBFB889B-2182-493F-BDCB-CD5A5FE924D3}" destId="{C8388B1F-F3AE-4713-AC4D-7624A21AE98E}" srcOrd="1" destOrd="0" presId="urn:microsoft.com/office/officeart/2005/8/layout/vProcess5"/>
    <dgm:cxn modelId="{4B6819B7-3D69-4BC2-8418-76089AE490B1}" type="presOf" srcId="{2FAA044E-5607-49F5-BCDD-00C4E53B7987}" destId="{1EC5EE3E-F877-42F5-9FF4-84FE9DA7FA02}" srcOrd="0" destOrd="0" presId="urn:microsoft.com/office/officeart/2005/8/layout/vProcess5"/>
    <dgm:cxn modelId="{B011012C-FB4C-4DE0-9EAA-8EBDCF4974BF}" srcId="{C6B40523-C293-4A25-AC99-B46A41570487}" destId="{B8F4D319-1036-46D5-878C-395F00B99646}" srcOrd="0" destOrd="0" parTransId="{EDF7E964-F47D-4C7A-9DD3-C3FBA1687482}" sibTransId="{1262E788-3ED1-472A-BA3B-A9EA84BED0D7}"/>
    <dgm:cxn modelId="{F6172284-6689-4EAA-B82C-279B3109605B}" type="presOf" srcId="{449379EB-EE92-4FCD-8CD7-F1E45C7AA6E4}" destId="{30E986D7-D60B-4E87-965C-509236F43867}" srcOrd="0" destOrd="0" presId="urn:microsoft.com/office/officeart/2005/8/layout/vProcess5"/>
    <dgm:cxn modelId="{68717431-18AD-4405-9DB8-C6753D8E19B1}" type="presOf" srcId="{18B68EEE-7C4A-4217-BDF0-237C1D1805AB}" destId="{3C4BCA5D-B831-4766-9755-5CC0A6987375}" srcOrd="0" destOrd="0" presId="urn:microsoft.com/office/officeart/2005/8/layout/vProcess5"/>
    <dgm:cxn modelId="{49B29DF2-7B7F-41AF-95FA-9FAE0859F595}" type="presParOf" srcId="{3640FE4A-E781-4255-AE6A-9C4D7DAAD554}" destId="{2021301A-4BF0-4D3B-890D-1E0F0C369149}" srcOrd="0" destOrd="0" presId="urn:microsoft.com/office/officeart/2005/8/layout/vProcess5"/>
    <dgm:cxn modelId="{0273F631-6BE5-4F48-B8EA-E1AB22F46882}" type="presParOf" srcId="{3640FE4A-E781-4255-AE6A-9C4D7DAAD554}" destId="{06F4132B-8994-4FE8-94F5-402BE7BF675C}" srcOrd="1" destOrd="0" presId="urn:microsoft.com/office/officeart/2005/8/layout/vProcess5"/>
    <dgm:cxn modelId="{569280F0-F768-4912-B974-7C77FE5EC877}" type="presParOf" srcId="{3640FE4A-E781-4255-AE6A-9C4D7DAAD554}" destId="{1EC5EE3E-F877-42F5-9FF4-84FE9DA7FA02}" srcOrd="2" destOrd="0" presId="urn:microsoft.com/office/officeart/2005/8/layout/vProcess5"/>
    <dgm:cxn modelId="{DA419141-BBEF-4DFE-B8B4-85A637274E78}" type="presParOf" srcId="{3640FE4A-E781-4255-AE6A-9C4D7DAAD554}" destId="{307096F4-D0CF-443A-B77B-C7C8B0215292}" srcOrd="3" destOrd="0" presId="urn:microsoft.com/office/officeart/2005/8/layout/vProcess5"/>
    <dgm:cxn modelId="{92FD483E-B996-4001-AA56-8D7DBF6EEEA7}" type="presParOf" srcId="{3640FE4A-E781-4255-AE6A-9C4D7DAAD554}" destId="{EDB1413E-58F5-40BB-912A-0AD82346EFB7}" srcOrd="4" destOrd="0" presId="urn:microsoft.com/office/officeart/2005/8/layout/vProcess5"/>
    <dgm:cxn modelId="{14F5EEC9-3706-4E1A-B3E1-CC801D1134CC}" type="presParOf" srcId="{3640FE4A-E781-4255-AE6A-9C4D7DAAD554}" destId="{30E986D7-D60B-4E87-965C-509236F43867}" srcOrd="5" destOrd="0" presId="urn:microsoft.com/office/officeart/2005/8/layout/vProcess5"/>
    <dgm:cxn modelId="{4EBCC761-FB75-4C8D-9935-1C1070BCFF8B}" type="presParOf" srcId="{3640FE4A-E781-4255-AE6A-9C4D7DAAD554}" destId="{5155759F-1C55-4B7D-B82C-084C3324D005}" srcOrd="6" destOrd="0" presId="urn:microsoft.com/office/officeart/2005/8/layout/vProcess5"/>
    <dgm:cxn modelId="{06E23B6A-A29F-4890-8986-2D4CCCB606DA}" type="presParOf" srcId="{3640FE4A-E781-4255-AE6A-9C4D7DAAD554}" destId="{3C4BCA5D-B831-4766-9755-5CC0A6987375}" srcOrd="7" destOrd="0" presId="urn:microsoft.com/office/officeart/2005/8/layout/vProcess5"/>
    <dgm:cxn modelId="{A67A64BA-5F28-449F-B603-E523D1B29E8B}" type="presParOf" srcId="{3640FE4A-E781-4255-AE6A-9C4D7DAAD554}" destId="{6D96C904-E953-49D9-9995-1736B942DA35}" srcOrd="8" destOrd="0" presId="urn:microsoft.com/office/officeart/2005/8/layout/vProcess5"/>
    <dgm:cxn modelId="{EF96E302-A3EF-4472-8F0C-4E4F09258D7F}" type="presParOf" srcId="{3640FE4A-E781-4255-AE6A-9C4D7DAAD554}" destId="{C939E2CE-1C9E-4FD4-984E-9B0BF8F3F428}" srcOrd="9" destOrd="0" presId="urn:microsoft.com/office/officeart/2005/8/layout/vProcess5"/>
    <dgm:cxn modelId="{5A28C2F3-7CE3-4D1F-A6C6-BB5677215EED}" type="presParOf" srcId="{3640FE4A-E781-4255-AE6A-9C4D7DAAD554}" destId="{AC05694F-DA3B-429E-ABFF-8164420CD9F6}" srcOrd="10" destOrd="0" presId="urn:microsoft.com/office/officeart/2005/8/layout/vProcess5"/>
    <dgm:cxn modelId="{4BDA9F00-52FF-4024-8640-BE0EE49623E4}" type="presParOf" srcId="{3640FE4A-E781-4255-AE6A-9C4D7DAAD554}" destId="{E2469793-668B-4FAA-ACFB-3A9DCF5B22AA}" srcOrd="11" destOrd="0" presId="urn:microsoft.com/office/officeart/2005/8/layout/vProcess5"/>
    <dgm:cxn modelId="{1EA0DBCD-EB0E-4A8A-9341-9C5BE64E58CD}" type="presParOf" srcId="{3640FE4A-E781-4255-AE6A-9C4D7DAAD554}" destId="{D3C2B43F-978E-4CB5-8371-8A96B86227AE}" srcOrd="12" destOrd="0" presId="urn:microsoft.com/office/officeart/2005/8/layout/vProcess5"/>
    <dgm:cxn modelId="{2514B2B7-2CF9-43A3-9CC2-02285A4C4DFB}" type="presParOf" srcId="{3640FE4A-E781-4255-AE6A-9C4D7DAAD554}" destId="{C8388B1F-F3AE-4713-AC4D-7624A21AE98E}" srcOrd="13" destOrd="0" presId="urn:microsoft.com/office/officeart/2005/8/layout/vProcess5"/>
    <dgm:cxn modelId="{C2290403-C9AD-4140-9959-CCEE0ED669D5}" type="presParOf" srcId="{3640FE4A-E781-4255-AE6A-9C4D7DAAD554}" destId="{97FF01B5-96CE-4DFE-9D54-1153FB5324B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DC0932-0D47-4642-BEBD-351017DDF216}" type="doc">
      <dgm:prSet loTypeId="urn:microsoft.com/office/officeart/2005/8/layout/process2" loCatId="process" qsTypeId="urn:microsoft.com/office/officeart/2005/8/quickstyle/simple3" qsCatId="simple" csTypeId="urn:microsoft.com/office/officeart/2005/8/colors/colorful1" csCatId="colorful" phldr="1"/>
      <dgm:spPr/>
    </dgm:pt>
    <dgm:pt modelId="{78345598-B3D1-4095-93C9-22F87EBC6E61}">
      <dgm:prSet phldrT="[Text]" custT="1"/>
      <dgm:spPr/>
      <dgm:t>
        <a:bodyPr/>
        <a:lstStyle/>
        <a:p>
          <a:r>
            <a:rPr lang="en-US" sz="2800" dirty="0" err="1" smtClean="0"/>
            <a:t>Perkenalan</a:t>
          </a:r>
          <a:r>
            <a:rPr lang="en-US" sz="2800" dirty="0" smtClean="0"/>
            <a:t> (</a:t>
          </a:r>
          <a:r>
            <a:rPr lang="en-US" sz="2800" dirty="0" err="1" smtClean="0"/>
            <a:t>kontak</a:t>
          </a:r>
          <a:r>
            <a:rPr lang="en-US" sz="2800" dirty="0" smtClean="0"/>
            <a:t> </a:t>
          </a:r>
          <a:r>
            <a:rPr lang="en-US" sz="2800" dirty="0" err="1" smtClean="0"/>
            <a:t>mata</a:t>
          </a:r>
          <a:r>
            <a:rPr lang="en-US" sz="2800" dirty="0" smtClean="0"/>
            <a:t>, </a:t>
          </a:r>
          <a:r>
            <a:rPr lang="en-US" sz="2800" dirty="0" err="1" smtClean="0"/>
            <a:t>menyenyuh</a:t>
          </a:r>
          <a:r>
            <a:rPr lang="en-US" sz="2800" dirty="0" smtClean="0"/>
            <a:t> , </a:t>
          </a:r>
          <a:r>
            <a:rPr lang="en-US" sz="2800" dirty="0" err="1" smtClean="0"/>
            <a:t>berbicara</a:t>
          </a:r>
          <a:r>
            <a:rPr lang="en-US" sz="2800" dirty="0" smtClean="0"/>
            <a:t> )</a:t>
          </a:r>
          <a:endParaRPr lang="en-US" sz="2800" dirty="0"/>
        </a:p>
      </dgm:t>
    </dgm:pt>
    <dgm:pt modelId="{FCC7F4B9-DF53-4838-9EEC-57AC69440F89}" type="parTrans" cxnId="{44EC8E60-A649-4C19-AD5C-EBDAFD0A9BDC}">
      <dgm:prSet/>
      <dgm:spPr/>
      <dgm:t>
        <a:bodyPr/>
        <a:lstStyle/>
        <a:p>
          <a:endParaRPr lang="en-US"/>
        </a:p>
      </dgm:t>
    </dgm:pt>
    <dgm:pt modelId="{793C89BE-AAB9-4C2A-970A-8EFEC8FE0747}" type="sibTrans" cxnId="{44EC8E60-A649-4C19-AD5C-EBDAFD0A9BDC}">
      <dgm:prSet/>
      <dgm:spPr/>
      <dgm:t>
        <a:bodyPr/>
        <a:lstStyle/>
        <a:p>
          <a:endParaRPr lang="en-US"/>
        </a:p>
      </dgm:t>
    </dgm:pt>
    <dgm:pt modelId="{4938D07C-4936-4AC7-B5EB-BBDADB78D844}">
      <dgm:prSet phldrT="[Text]" custT="1"/>
      <dgm:spPr/>
      <dgm:t>
        <a:bodyPr/>
        <a:lstStyle/>
        <a:p>
          <a:r>
            <a:rPr lang="en-US" sz="3200" dirty="0" err="1" smtClean="0"/>
            <a:t>Keterikatan</a:t>
          </a:r>
          <a:r>
            <a:rPr lang="en-US" sz="3200" dirty="0" smtClean="0"/>
            <a:t> (</a:t>
          </a:r>
          <a:r>
            <a:rPr lang="en-US" sz="3200" dirty="0" err="1" smtClean="0"/>
            <a:t>ikatan</a:t>
          </a:r>
          <a:r>
            <a:rPr lang="en-US" sz="3200" dirty="0" smtClean="0"/>
            <a:t> </a:t>
          </a:r>
          <a:r>
            <a:rPr lang="en-US" sz="3200" dirty="0" err="1" smtClean="0"/>
            <a:t>batin</a:t>
          </a:r>
          <a:r>
            <a:rPr lang="en-US" sz="3200" dirty="0" smtClean="0"/>
            <a:t> </a:t>
          </a:r>
          <a:r>
            <a:rPr lang="en-US" sz="3200" dirty="0" err="1" smtClean="0"/>
            <a:t>antara</a:t>
          </a:r>
          <a:r>
            <a:rPr lang="en-US" sz="3200" dirty="0" smtClean="0"/>
            <a:t> org </a:t>
          </a:r>
          <a:r>
            <a:rPr lang="en-US" sz="3200" dirty="0" err="1" smtClean="0"/>
            <a:t>tua</a:t>
          </a:r>
          <a:r>
            <a:rPr lang="en-US" sz="3200" dirty="0" smtClean="0"/>
            <a:t> – </a:t>
          </a:r>
          <a:r>
            <a:rPr lang="en-US" sz="3200" dirty="0" err="1" smtClean="0"/>
            <a:t>bayi</a:t>
          </a:r>
          <a:r>
            <a:rPr lang="en-US" sz="3200" dirty="0" smtClean="0"/>
            <a:t> )</a:t>
          </a:r>
          <a:endParaRPr lang="en-US" sz="3200" dirty="0"/>
        </a:p>
      </dgm:t>
    </dgm:pt>
    <dgm:pt modelId="{649BEB5E-DC8F-440F-A9AA-F80CD9784641}" type="parTrans" cxnId="{E2D8269E-7D84-498D-BA9C-D11CF59DAF3E}">
      <dgm:prSet/>
      <dgm:spPr/>
      <dgm:t>
        <a:bodyPr/>
        <a:lstStyle/>
        <a:p>
          <a:endParaRPr lang="en-US"/>
        </a:p>
      </dgm:t>
    </dgm:pt>
    <dgm:pt modelId="{FFFC7DAE-EDB7-4A15-8708-D2497CD3939F}" type="sibTrans" cxnId="{E2D8269E-7D84-498D-BA9C-D11CF59DAF3E}">
      <dgm:prSet/>
      <dgm:spPr/>
      <dgm:t>
        <a:bodyPr/>
        <a:lstStyle/>
        <a:p>
          <a:endParaRPr lang="en-US"/>
        </a:p>
      </dgm:t>
    </dgm:pt>
    <dgm:pt modelId="{D43E03F9-85A2-44CA-8AC1-E2FC6B6C1727}">
      <dgm:prSet phldrT="[Text]"/>
      <dgm:spPr/>
      <dgm:t>
        <a:bodyPr/>
        <a:lstStyle/>
        <a:p>
          <a:r>
            <a:rPr lang="en-US" dirty="0" err="1" smtClean="0"/>
            <a:t>Perasaan</a:t>
          </a:r>
          <a:r>
            <a:rPr lang="en-US" dirty="0" smtClean="0"/>
            <a:t> </a:t>
          </a:r>
          <a:r>
            <a:rPr lang="en-US" dirty="0" err="1" smtClean="0"/>
            <a:t>sayang</a:t>
          </a:r>
          <a:r>
            <a:rPr lang="en-US" dirty="0" smtClean="0"/>
            <a:t> </a:t>
          </a:r>
          <a:r>
            <a:rPr lang="en-US" dirty="0" err="1" smtClean="0"/>
            <a:t>yg</a:t>
          </a:r>
          <a:r>
            <a:rPr lang="en-US" dirty="0" smtClean="0"/>
            <a:t> </a:t>
          </a:r>
          <a:r>
            <a:rPr lang="en-US" dirty="0" err="1" smtClean="0"/>
            <a:t>mengikat</a:t>
          </a:r>
          <a:r>
            <a:rPr lang="en-US" dirty="0" smtClean="0"/>
            <a:t> </a:t>
          </a:r>
          <a:endParaRPr lang="en-US" dirty="0"/>
        </a:p>
      </dgm:t>
    </dgm:pt>
    <dgm:pt modelId="{859301EC-949B-4348-8734-60F82A9B1E1D}" type="parTrans" cxnId="{3B6E5772-A00B-415F-B2B4-A83CD2BCE792}">
      <dgm:prSet/>
      <dgm:spPr/>
      <dgm:t>
        <a:bodyPr/>
        <a:lstStyle/>
        <a:p>
          <a:endParaRPr lang="en-US"/>
        </a:p>
      </dgm:t>
    </dgm:pt>
    <dgm:pt modelId="{52F3B799-AC4F-4FC5-9257-4FCA46CC7B8C}" type="sibTrans" cxnId="{3B6E5772-A00B-415F-B2B4-A83CD2BCE792}">
      <dgm:prSet/>
      <dgm:spPr/>
      <dgm:t>
        <a:bodyPr/>
        <a:lstStyle/>
        <a:p>
          <a:endParaRPr lang="en-US"/>
        </a:p>
      </dgm:t>
    </dgm:pt>
    <dgm:pt modelId="{51E6669E-021A-4CF3-9BFA-3B8514887355}" type="pres">
      <dgm:prSet presAssocID="{EBDC0932-0D47-4642-BEBD-351017DDF216}" presName="linearFlow" presStyleCnt="0">
        <dgm:presLayoutVars>
          <dgm:resizeHandles val="exact"/>
        </dgm:presLayoutVars>
      </dgm:prSet>
      <dgm:spPr/>
    </dgm:pt>
    <dgm:pt modelId="{8A548171-6820-4BDD-8A2F-57EE7D2029DC}" type="pres">
      <dgm:prSet presAssocID="{78345598-B3D1-4095-93C9-22F87EBC6E61}" presName="node" presStyleLbl="node1" presStyleIdx="0" presStyleCnt="3" custScaleX="211375" custScaleY="52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CF684-3ACC-4521-B10E-C7783B080553}" type="pres">
      <dgm:prSet presAssocID="{793C89BE-AAB9-4C2A-970A-8EFEC8FE074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9C119C0-8D0E-40CA-A3C8-BB6653B4857F}" type="pres">
      <dgm:prSet presAssocID="{793C89BE-AAB9-4C2A-970A-8EFEC8FE074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DDEC044-B007-4BF4-B95D-94F489973D53}" type="pres">
      <dgm:prSet presAssocID="{4938D07C-4936-4AC7-B5EB-BBDADB78D844}" presName="node" presStyleLbl="node1" presStyleIdx="1" presStyleCnt="3" custScaleX="125259" custScaleY="88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6FB752-F28B-452B-B85F-74EEA74482A7}" type="pres">
      <dgm:prSet presAssocID="{FFFC7DAE-EDB7-4A15-8708-D2497CD3939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CE5EB70-526B-4DA2-87E6-6C3237961C77}" type="pres">
      <dgm:prSet presAssocID="{FFFC7DAE-EDB7-4A15-8708-D2497CD3939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FB928A0-CE02-4D9B-8809-4C4B5B1C75DD}" type="pres">
      <dgm:prSet presAssocID="{D43E03F9-85A2-44CA-8AC1-E2FC6B6C172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6169DB-D35C-4110-8839-69D88A31FE3A}" type="presOf" srcId="{FFFC7DAE-EDB7-4A15-8708-D2497CD3939F}" destId="{DCE5EB70-526B-4DA2-87E6-6C3237961C77}" srcOrd="1" destOrd="0" presId="urn:microsoft.com/office/officeart/2005/8/layout/process2"/>
    <dgm:cxn modelId="{52705562-2229-456B-99DF-25188DCFD1E9}" type="presOf" srcId="{78345598-B3D1-4095-93C9-22F87EBC6E61}" destId="{8A548171-6820-4BDD-8A2F-57EE7D2029DC}" srcOrd="0" destOrd="0" presId="urn:microsoft.com/office/officeart/2005/8/layout/process2"/>
    <dgm:cxn modelId="{5768FED4-CAE7-496D-8647-CD37BAEDDBCD}" type="presOf" srcId="{793C89BE-AAB9-4C2A-970A-8EFEC8FE0747}" destId="{A8ECF684-3ACC-4521-B10E-C7783B080553}" srcOrd="0" destOrd="0" presId="urn:microsoft.com/office/officeart/2005/8/layout/process2"/>
    <dgm:cxn modelId="{B60833DC-DADC-46FC-ADBC-F3A1957FC098}" type="presOf" srcId="{FFFC7DAE-EDB7-4A15-8708-D2497CD3939F}" destId="{7B6FB752-F28B-452B-B85F-74EEA74482A7}" srcOrd="0" destOrd="0" presId="urn:microsoft.com/office/officeart/2005/8/layout/process2"/>
    <dgm:cxn modelId="{BBEFB41B-EBCD-47F5-A56D-2A83D4157BBE}" type="presOf" srcId="{793C89BE-AAB9-4C2A-970A-8EFEC8FE0747}" destId="{29C119C0-8D0E-40CA-A3C8-BB6653B4857F}" srcOrd="1" destOrd="0" presId="urn:microsoft.com/office/officeart/2005/8/layout/process2"/>
    <dgm:cxn modelId="{6F15097B-3A5F-4578-A614-49F6F56D43FA}" type="presOf" srcId="{4938D07C-4936-4AC7-B5EB-BBDADB78D844}" destId="{DDDEC044-B007-4BF4-B95D-94F489973D53}" srcOrd="0" destOrd="0" presId="urn:microsoft.com/office/officeart/2005/8/layout/process2"/>
    <dgm:cxn modelId="{3B6E5772-A00B-415F-B2B4-A83CD2BCE792}" srcId="{EBDC0932-0D47-4642-BEBD-351017DDF216}" destId="{D43E03F9-85A2-44CA-8AC1-E2FC6B6C1727}" srcOrd="2" destOrd="0" parTransId="{859301EC-949B-4348-8734-60F82A9B1E1D}" sibTransId="{52F3B799-AC4F-4FC5-9257-4FCA46CC7B8C}"/>
    <dgm:cxn modelId="{E9E477F1-7E0F-4815-A0BF-1CA1BD9F4CDE}" type="presOf" srcId="{D43E03F9-85A2-44CA-8AC1-E2FC6B6C1727}" destId="{1FB928A0-CE02-4D9B-8809-4C4B5B1C75DD}" srcOrd="0" destOrd="0" presId="urn:microsoft.com/office/officeart/2005/8/layout/process2"/>
    <dgm:cxn modelId="{44EC8E60-A649-4C19-AD5C-EBDAFD0A9BDC}" srcId="{EBDC0932-0D47-4642-BEBD-351017DDF216}" destId="{78345598-B3D1-4095-93C9-22F87EBC6E61}" srcOrd="0" destOrd="0" parTransId="{FCC7F4B9-DF53-4838-9EEC-57AC69440F89}" sibTransId="{793C89BE-AAB9-4C2A-970A-8EFEC8FE0747}"/>
    <dgm:cxn modelId="{E34D88E6-3BFD-45EA-8249-8A362D42212F}" type="presOf" srcId="{EBDC0932-0D47-4642-BEBD-351017DDF216}" destId="{51E6669E-021A-4CF3-9BFA-3B8514887355}" srcOrd="0" destOrd="0" presId="urn:microsoft.com/office/officeart/2005/8/layout/process2"/>
    <dgm:cxn modelId="{E2D8269E-7D84-498D-BA9C-D11CF59DAF3E}" srcId="{EBDC0932-0D47-4642-BEBD-351017DDF216}" destId="{4938D07C-4936-4AC7-B5EB-BBDADB78D844}" srcOrd="1" destOrd="0" parTransId="{649BEB5E-DC8F-440F-A9AA-F80CD9784641}" sibTransId="{FFFC7DAE-EDB7-4A15-8708-D2497CD3939F}"/>
    <dgm:cxn modelId="{C22E74AB-BBDA-40DF-8415-DACC10FC2E33}" type="presParOf" srcId="{51E6669E-021A-4CF3-9BFA-3B8514887355}" destId="{8A548171-6820-4BDD-8A2F-57EE7D2029DC}" srcOrd="0" destOrd="0" presId="urn:microsoft.com/office/officeart/2005/8/layout/process2"/>
    <dgm:cxn modelId="{E0AF8F12-3C1D-4DB2-87D6-B302A3B1876A}" type="presParOf" srcId="{51E6669E-021A-4CF3-9BFA-3B8514887355}" destId="{A8ECF684-3ACC-4521-B10E-C7783B080553}" srcOrd="1" destOrd="0" presId="urn:microsoft.com/office/officeart/2005/8/layout/process2"/>
    <dgm:cxn modelId="{C71ECE5B-2EB4-4D9D-9926-43F958C79FC3}" type="presParOf" srcId="{A8ECF684-3ACC-4521-B10E-C7783B080553}" destId="{29C119C0-8D0E-40CA-A3C8-BB6653B4857F}" srcOrd="0" destOrd="0" presId="urn:microsoft.com/office/officeart/2005/8/layout/process2"/>
    <dgm:cxn modelId="{289DBCAC-69CD-4D2E-994C-C739354A2789}" type="presParOf" srcId="{51E6669E-021A-4CF3-9BFA-3B8514887355}" destId="{DDDEC044-B007-4BF4-B95D-94F489973D53}" srcOrd="2" destOrd="0" presId="urn:microsoft.com/office/officeart/2005/8/layout/process2"/>
    <dgm:cxn modelId="{47F8FDB5-2EA8-4393-AC1A-D6BA339848F7}" type="presParOf" srcId="{51E6669E-021A-4CF3-9BFA-3B8514887355}" destId="{7B6FB752-F28B-452B-B85F-74EEA74482A7}" srcOrd="3" destOrd="0" presId="urn:microsoft.com/office/officeart/2005/8/layout/process2"/>
    <dgm:cxn modelId="{F8C8638F-72BD-49F1-90CB-DF1C31EE3AE7}" type="presParOf" srcId="{7B6FB752-F28B-452B-B85F-74EEA74482A7}" destId="{DCE5EB70-526B-4DA2-87E6-6C3237961C77}" srcOrd="0" destOrd="0" presId="urn:microsoft.com/office/officeart/2005/8/layout/process2"/>
    <dgm:cxn modelId="{4E2B58E3-1BA9-442D-A996-776C0B64CAA9}" type="presParOf" srcId="{51E6669E-021A-4CF3-9BFA-3B8514887355}" destId="{1FB928A0-CE02-4D9B-8809-4C4B5B1C75D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4DB8E7-3848-4C2E-9E5F-FD7BB5E83B1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EA1F32-2C18-4CC5-9542-3F929464A0C2}">
      <dgm:prSet phldrT="[Text]" custT="1"/>
      <dgm:spPr/>
      <dgm:t>
        <a:bodyPr/>
        <a:lstStyle/>
        <a:p>
          <a:pPr algn="just"/>
          <a:r>
            <a:rPr lang="en-US" sz="3600" b="1" dirty="0" err="1" smtClean="0">
              <a:latin typeface="Andalus" pitchFamily="18" charset="-78"/>
              <a:cs typeface="Andalus" pitchFamily="18" charset="-78"/>
            </a:rPr>
            <a:t>Komunikasi</a:t>
          </a:r>
          <a:r>
            <a:rPr lang="en-US" sz="3600" b="1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600" b="1" dirty="0" err="1" smtClean="0">
              <a:latin typeface="Andalus" pitchFamily="18" charset="-78"/>
              <a:cs typeface="Andalus" pitchFamily="18" charset="-78"/>
            </a:rPr>
            <a:t>terkait</a:t>
          </a:r>
          <a:r>
            <a:rPr lang="en-US" sz="3600" b="1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600" b="1" dirty="0" err="1" smtClean="0">
              <a:latin typeface="Andalus" pitchFamily="18" charset="-78"/>
              <a:cs typeface="Andalus" pitchFamily="18" charset="-78"/>
            </a:rPr>
            <a:t>Respon</a:t>
          </a:r>
          <a:r>
            <a:rPr lang="en-US" sz="3600" b="1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600" b="1" dirty="0" err="1" smtClean="0">
              <a:latin typeface="Andalus" pitchFamily="18" charset="-78"/>
              <a:cs typeface="Andalus" pitchFamily="18" charset="-78"/>
            </a:rPr>
            <a:t>Positif</a:t>
          </a:r>
          <a:r>
            <a:rPr lang="en-US" sz="3600" b="1" dirty="0" smtClean="0">
              <a:latin typeface="Andalus" pitchFamily="18" charset="-78"/>
              <a:cs typeface="Andalus" pitchFamily="18" charset="-78"/>
            </a:rPr>
            <a:t> </a:t>
          </a:r>
          <a:endParaRPr lang="en-US" sz="3600" dirty="0">
            <a:latin typeface="Andalus" pitchFamily="18" charset="-78"/>
            <a:cs typeface="Andalus" pitchFamily="18" charset="-78"/>
          </a:endParaRPr>
        </a:p>
      </dgm:t>
    </dgm:pt>
    <dgm:pt modelId="{A6DAB9D9-87EF-40DD-878F-C4F174C3A759}" type="parTrans" cxnId="{DBF27CBA-3177-4232-8AB7-4B4D42D128D1}">
      <dgm:prSet/>
      <dgm:spPr/>
      <dgm:t>
        <a:bodyPr/>
        <a:lstStyle/>
        <a:p>
          <a:endParaRPr lang="en-US"/>
        </a:p>
      </dgm:t>
    </dgm:pt>
    <dgm:pt modelId="{1A1AB494-F8FD-4BAC-B4EA-89DF870CE6B6}" type="sibTrans" cxnId="{DBF27CBA-3177-4232-8AB7-4B4D42D128D1}">
      <dgm:prSet/>
      <dgm:spPr/>
      <dgm:t>
        <a:bodyPr/>
        <a:lstStyle/>
        <a:p>
          <a:endParaRPr lang="en-US"/>
        </a:p>
      </dgm:t>
    </dgm:pt>
    <dgm:pt modelId="{D91D9392-630B-4F68-B8BC-05A4CE9DD3E5}">
      <dgm:prSet phldrT="[Text]" custT="1"/>
      <dgm:spPr/>
      <dgm:t>
        <a:bodyPr/>
        <a:lstStyle/>
        <a:p>
          <a:pPr algn="just"/>
          <a:r>
            <a:rPr lang="en-US" sz="4000" dirty="0" smtClean="0">
              <a:latin typeface="Andalus" pitchFamily="18" charset="-78"/>
              <a:cs typeface="Andalus" pitchFamily="18" charset="-78"/>
            </a:rPr>
            <a:t>Ayah d/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klrga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menyambut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kelhrian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bayinya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dg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bahagia</a:t>
          </a:r>
          <a:endParaRPr lang="en-US" sz="4000" dirty="0">
            <a:latin typeface="Andalus" pitchFamily="18" charset="-78"/>
            <a:cs typeface="Andalus" pitchFamily="18" charset="-78"/>
          </a:endParaRPr>
        </a:p>
      </dgm:t>
    </dgm:pt>
    <dgm:pt modelId="{3CFE733B-2148-401A-B042-C0FF1F3494B9}" type="parTrans" cxnId="{301782FE-D7D5-46FC-9A38-7D9D79382B7F}">
      <dgm:prSet/>
      <dgm:spPr/>
      <dgm:t>
        <a:bodyPr/>
        <a:lstStyle/>
        <a:p>
          <a:endParaRPr lang="en-US"/>
        </a:p>
      </dgm:t>
    </dgm:pt>
    <dgm:pt modelId="{4919FC85-CC4F-47F7-B9EA-06BC3A359C21}" type="sibTrans" cxnId="{301782FE-D7D5-46FC-9A38-7D9D79382B7F}">
      <dgm:prSet/>
      <dgm:spPr/>
      <dgm:t>
        <a:bodyPr/>
        <a:lstStyle/>
        <a:p>
          <a:endParaRPr lang="en-US"/>
        </a:p>
      </dgm:t>
    </dgm:pt>
    <dgm:pt modelId="{564566C9-6577-42C7-AF2D-0EF69DE247CF}">
      <dgm:prSet phldrT="[Text]" custT="1"/>
      <dgm:spPr/>
      <dgm:t>
        <a:bodyPr/>
        <a:lstStyle/>
        <a:p>
          <a:pPr algn="just"/>
          <a:r>
            <a:rPr lang="en-US" sz="4000" dirty="0" smtClean="0">
              <a:latin typeface="Andalus" pitchFamily="18" charset="-78"/>
              <a:cs typeface="Andalus" pitchFamily="18" charset="-78"/>
            </a:rPr>
            <a:t>+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giat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bekerja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untk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kebutuhan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bayinya</a:t>
          </a:r>
          <a:endParaRPr lang="en-US" sz="4000" dirty="0">
            <a:latin typeface="Andalus" pitchFamily="18" charset="-78"/>
            <a:cs typeface="Andalus" pitchFamily="18" charset="-78"/>
          </a:endParaRPr>
        </a:p>
      </dgm:t>
    </dgm:pt>
    <dgm:pt modelId="{8D5A31DE-ED8B-405E-8F6D-660574F806BE}" type="parTrans" cxnId="{C1CCDD82-058F-4981-ADD7-848AEE83E6AA}">
      <dgm:prSet/>
      <dgm:spPr/>
      <dgm:t>
        <a:bodyPr/>
        <a:lstStyle/>
        <a:p>
          <a:endParaRPr lang="en-US"/>
        </a:p>
      </dgm:t>
    </dgm:pt>
    <dgm:pt modelId="{2E090608-F6F0-4935-9775-3FACCAB5BD92}" type="sibTrans" cxnId="{C1CCDD82-058F-4981-ADD7-848AEE83E6AA}">
      <dgm:prSet/>
      <dgm:spPr/>
      <dgm:t>
        <a:bodyPr/>
        <a:lstStyle/>
        <a:p>
          <a:endParaRPr lang="en-US"/>
        </a:p>
      </dgm:t>
    </dgm:pt>
    <dgm:pt modelId="{8A91EFBD-D897-427F-AEBC-0F11CF61599E}">
      <dgm:prSet phldrT="[Text]" custT="1"/>
      <dgm:spPr/>
      <dgm:t>
        <a:bodyPr/>
        <a:lstStyle/>
        <a:p>
          <a:pPr algn="just"/>
          <a:r>
            <a:rPr lang="en-US" sz="4000" dirty="0" smtClean="0">
              <a:latin typeface="Andalus" pitchFamily="18" charset="-78"/>
              <a:cs typeface="Andalus" pitchFamily="18" charset="-78"/>
            </a:rPr>
            <a:t>Ayah d/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klrga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melibatkan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diri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dalm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perwtn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bayinya</a:t>
          </a:r>
          <a:endParaRPr lang="en-US" sz="4000" dirty="0">
            <a:latin typeface="Andalus" pitchFamily="18" charset="-78"/>
            <a:cs typeface="Andalus" pitchFamily="18" charset="-78"/>
          </a:endParaRPr>
        </a:p>
      </dgm:t>
    </dgm:pt>
    <dgm:pt modelId="{0C3F6D29-F59D-4783-A707-471EE23E74E9}" type="parTrans" cxnId="{FA2DE7F1-4B83-4DEF-94B7-B0F4EB31A1DA}">
      <dgm:prSet/>
      <dgm:spPr/>
      <dgm:t>
        <a:bodyPr/>
        <a:lstStyle/>
        <a:p>
          <a:endParaRPr lang="en-US"/>
        </a:p>
      </dgm:t>
    </dgm:pt>
    <dgm:pt modelId="{0BBF57D2-7C56-4365-B2F5-93AE5270967B}" type="sibTrans" cxnId="{FA2DE7F1-4B83-4DEF-94B7-B0F4EB31A1DA}">
      <dgm:prSet/>
      <dgm:spPr/>
      <dgm:t>
        <a:bodyPr/>
        <a:lstStyle/>
        <a:p>
          <a:endParaRPr lang="en-US"/>
        </a:p>
      </dgm:t>
    </dgm:pt>
    <dgm:pt modelId="{B967B071-76EE-4DD6-9CFF-C7E016740292}">
      <dgm:prSet phldrT="[Text]" custT="1"/>
      <dgm:spPr/>
      <dgm:t>
        <a:bodyPr/>
        <a:lstStyle/>
        <a:p>
          <a:pPr algn="just"/>
          <a:r>
            <a:rPr lang="en-US" sz="4000" dirty="0" err="1" smtClean="0">
              <a:latin typeface="Andalus" pitchFamily="18" charset="-78"/>
              <a:cs typeface="Andalus" pitchFamily="18" charset="-78"/>
            </a:rPr>
            <a:t>Perasaan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syng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trhdp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telh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melahrkn</a:t>
          </a:r>
          <a:r>
            <a:rPr lang="en-US" sz="4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4000" dirty="0" err="1" smtClean="0">
              <a:latin typeface="Andalus" pitchFamily="18" charset="-78"/>
              <a:cs typeface="Andalus" pitchFamily="18" charset="-78"/>
            </a:rPr>
            <a:t>bayi</a:t>
          </a:r>
          <a:endParaRPr lang="en-US" sz="4000" dirty="0">
            <a:latin typeface="Andalus" pitchFamily="18" charset="-78"/>
            <a:cs typeface="Andalus" pitchFamily="18" charset="-78"/>
          </a:endParaRPr>
        </a:p>
      </dgm:t>
    </dgm:pt>
    <dgm:pt modelId="{E40E5F38-A90D-40AC-BF4D-3AECDE9AA4CA}" type="parTrans" cxnId="{A7D39D28-4262-4E23-A2AE-E38D1DCFA33F}">
      <dgm:prSet/>
      <dgm:spPr/>
      <dgm:t>
        <a:bodyPr/>
        <a:lstStyle/>
        <a:p>
          <a:endParaRPr lang="en-US"/>
        </a:p>
      </dgm:t>
    </dgm:pt>
    <dgm:pt modelId="{755375DB-2F18-476C-AD82-D6B650E13871}" type="sibTrans" cxnId="{A7D39D28-4262-4E23-A2AE-E38D1DCFA33F}">
      <dgm:prSet/>
      <dgm:spPr/>
      <dgm:t>
        <a:bodyPr/>
        <a:lstStyle/>
        <a:p>
          <a:endParaRPr lang="en-US"/>
        </a:p>
      </dgm:t>
    </dgm:pt>
    <dgm:pt modelId="{DE1054F6-9240-4062-9AD0-B0F39D018187}" type="pres">
      <dgm:prSet presAssocID="{7C4DB8E7-3848-4C2E-9E5F-FD7BB5E83B1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ED6B07-D0BC-480E-97D0-A153681120B0}" type="pres">
      <dgm:prSet presAssocID="{17EA1F32-2C18-4CC5-9542-3F929464A0C2}" presName="thickLine" presStyleLbl="alignNode1" presStyleIdx="0" presStyleCnt="1"/>
      <dgm:spPr/>
    </dgm:pt>
    <dgm:pt modelId="{400AAAEC-D30C-4C11-A399-811EE4F9E505}" type="pres">
      <dgm:prSet presAssocID="{17EA1F32-2C18-4CC5-9542-3F929464A0C2}" presName="horz1" presStyleCnt="0"/>
      <dgm:spPr/>
    </dgm:pt>
    <dgm:pt modelId="{0F8144A5-B3B2-4ED7-8101-4A83702F91EA}" type="pres">
      <dgm:prSet presAssocID="{17EA1F32-2C18-4CC5-9542-3F929464A0C2}" presName="tx1" presStyleLbl="revTx" presStyleIdx="0" presStyleCnt="5" custScaleX="116216"/>
      <dgm:spPr/>
      <dgm:t>
        <a:bodyPr/>
        <a:lstStyle/>
        <a:p>
          <a:endParaRPr lang="en-US"/>
        </a:p>
      </dgm:t>
    </dgm:pt>
    <dgm:pt modelId="{48E3AF48-B25F-4A7A-8CFA-7D503194D4E8}" type="pres">
      <dgm:prSet presAssocID="{17EA1F32-2C18-4CC5-9542-3F929464A0C2}" presName="vert1" presStyleCnt="0"/>
      <dgm:spPr/>
    </dgm:pt>
    <dgm:pt modelId="{C7A7F261-9E9D-4022-BEDC-48CD8B8AC85F}" type="pres">
      <dgm:prSet presAssocID="{D91D9392-630B-4F68-B8BC-05A4CE9DD3E5}" presName="vertSpace2a" presStyleCnt="0"/>
      <dgm:spPr/>
    </dgm:pt>
    <dgm:pt modelId="{4A90B363-871E-46C3-88AA-49561A0E522C}" type="pres">
      <dgm:prSet presAssocID="{D91D9392-630B-4F68-B8BC-05A4CE9DD3E5}" presName="horz2" presStyleCnt="0"/>
      <dgm:spPr/>
    </dgm:pt>
    <dgm:pt modelId="{89E5BFFF-8728-447F-8FCA-E71E6B3F0EA5}" type="pres">
      <dgm:prSet presAssocID="{D91D9392-630B-4F68-B8BC-05A4CE9DD3E5}" presName="horzSpace2" presStyleCnt="0"/>
      <dgm:spPr/>
    </dgm:pt>
    <dgm:pt modelId="{DC499D3D-6CBA-4421-82C2-AD96206862B3}" type="pres">
      <dgm:prSet presAssocID="{D91D9392-630B-4F68-B8BC-05A4CE9DD3E5}" presName="tx2" presStyleLbl="revTx" presStyleIdx="1" presStyleCnt="5"/>
      <dgm:spPr/>
      <dgm:t>
        <a:bodyPr/>
        <a:lstStyle/>
        <a:p>
          <a:endParaRPr lang="en-US"/>
        </a:p>
      </dgm:t>
    </dgm:pt>
    <dgm:pt modelId="{CEC12688-217D-468D-A30A-BE4C93298176}" type="pres">
      <dgm:prSet presAssocID="{D91D9392-630B-4F68-B8BC-05A4CE9DD3E5}" presName="vert2" presStyleCnt="0"/>
      <dgm:spPr/>
    </dgm:pt>
    <dgm:pt modelId="{55BC4D0E-7B85-4E84-B33D-E1FBE0DAEFA5}" type="pres">
      <dgm:prSet presAssocID="{D91D9392-630B-4F68-B8BC-05A4CE9DD3E5}" presName="thinLine2b" presStyleLbl="callout" presStyleIdx="0" presStyleCnt="4"/>
      <dgm:spPr/>
    </dgm:pt>
    <dgm:pt modelId="{EC17CFB3-AC8E-4862-828C-BC4181A94C95}" type="pres">
      <dgm:prSet presAssocID="{D91D9392-630B-4F68-B8BC-05A4CE9DD3E5}" presName="vertSpace2b" presStyleCnt="0"/>
      <dgm:spPr/>
    </dgm:pt>
    <dgm:pt modelId="{22E5A821-4449-4E80-9EA6-1E46BF86DE5F}" type="pres">
      <dgm:prSet presAssocID="{564566C9-6577-42C7-AF2D-0EF69DE247CF}" presName="horz2" presStyleCnt="0"/>
      <dgm:spPr/>
    </dgm:pt>
    <dgm:pt modelId="{E5870172-8653-40F5-8EB1-62651B76F8E1}" type="pres">
      <dgm:prSet presAssocID="{564566C9-6577-42C7-AF2D-0EF69DE247CF}" presName="horzSpace2" presStyleCnt="0"/>
      <dgm:spPr/>
    </dgm:pt>
    <dgm:pt modelId="{E994EA34-A8D0-4CFC-ACB8-133338E987F5}" type="pres">
      <dgm:prSet presAssocID="{564566C9-6577-42C7-AF2D-0EF69DE247CF}" presName="tx2" presStyleLbl="revTx" presStyleIdx="2" presStyleCnt="5"/>
      <dgm:spPr/>
      <dgm:t>
        <a:bodyPr/>
        <a:lstStyle/>
        <a:p>
          <a:endParaRPr lang="en-US"/>
        </a:p>
      </dgm:t>
    </dgm:pt>
    <dgm:pt modelId="{AFF4566F-63D3-483E-A2B6-A0032B009127}" type="pres">
      <dgm:prSet presAssocID="{564566C9-6577-42C7-AF2D-0EF69DE247CF}" presName="vert2" presStyleCnt="0"/>
      <dgm:spPr/>
    </dgm:pt>
    <dgm:pt modelId="{642FEAD9-24D9-475B-8098-7BDA687D1498}" type="pres">
      <dgm:prSet presAssocID="{564566C9-6577-42C7-AF2D-0EF69DE247CF}" presName="thinLine2b" presStyleLbl="callout" presStyleIdx="1" presStyleCnt="4"/>
      <dgm:spPr/>
    </dgm:pt>
    <dgm:pt modelId="{8B1AA8FE-B2E8-4991-8494-B8AA5018AE97}" type="pres">
      <dgm:prSet presAssocID="{564566C9-6577-42C7-AF2D-0EF69DE247CF}" presName="vertSpace2b" presStyleCnt="0"/>
      <dgm:spPr/>
    </dgm:pt>
    <dgm:pt modelId="{6DC507BE-B0E1-41A8-93A9-DDAD35B05D1C}" type="pres">
      <dgm:prSet presAssocID="{8A91EFBD-D897-427F-AEBC-0F11CF61599E}" presName="horz2" presStyleCnt="0"/>
      <dgm:spPr/>
    </dgm:pt>
    <dgm:pt modelId="{2F9C0165-2203-43DF-9378-CACE740BB17C}" type="pres">
      <dgm:prSet presAssocID="{8A91EFBD-D897-427F-AEBC-0F11CF61599E}" presName="horzSpace2" presStyleCnt="0"/>
      <dgm:spPr/>
    </dgm:pt>
    <dgm:pt modelId="{7162CD71-2EE0-4187-A708-113C4C865FAC}" type="pres">
      <dgm:prSet presAssocID="{8A91EFBD-D897-427F-AEBC-0F11CF61599E}" presName="tx2" presStyleLbl="revTx" presStyleIdx="3" presStyleCnt="5"/>
      <dgm:spPr/>
      <dgm:t>
        <a:bodyPr/>
        <a:lstStyle/>
        <a:p>
          <a:endParaRPr lang="en-US"/>
        </a:p>
      </dgm:t>
    </dgm:pt>
    <dgm:pt modelId="{75045533-2AD4-41F3-96F4-67ABC98552BC}" type="pres">
      <dgm:prSet presAssocID="{8A91EFBD-D897-427F-AEBC-0F11CF61599E}" presName="vert2" presStyleCnt="0"/>
      <dgm:spPr/>
    </dgm:pt>
    <dgm:pt modelId="{87CE72EC-E6D3-4940-B25A-0A3A68FFE81E}" type="pres">
      <dgm:prSet presAssocID="{8A91EFBD-D897-427F-AEBC-0F11CF61599E}" presName="thinLine2b" presStyleLbl="callout" presStyleIdx="2" presStyleCnt="4"/>
      <dgm:spPr/>
    </dgm:pt>
    <dgm:pt modelId="{558E587F-D572-41F9-A341-17A71FC73C74}" type="pres">
      <dgm:prSet presAssocID="{8A91EFBD-D897-427F-AEBC-0F11CF61599E}" presName="vertSpace2b" presStyleCnt="0"/>
      <dgm:spPr/>
    </dgm:pt>
    <dgm:pt modelId="{11F02F58-F22F-4BB3-9941-31D871187513}" type="pres">
      <dgm:prSet presAssocID="{B967B071-76EE-4DD6-9CFF-C7E016740292}" presName="horz2" presStyleCnt="0"/>
      <dgm:spPr/>
    </dgm:pt>
    <dgm:pt modelId="{EA547908-0ACB-4AF4-B86C-39DB206AA489}" type="pres">
      <dgm:prSet presAssocID="{B967B071-76EE-4DD6-9CFF-C7E016740292}" presName="horzSpace2" presStyleCnt="0"/>
      <dgm:spPr/>
    </dgm:pt>
    <dgm:pt modelId="{EC574D73-6764-4C87-8F4A-11A93EEB1A2D}" type="pres">
      <dgm:prSet presAssocID="{B967B071-76EE-4DD6-9CFF-C7E016740292}" presName="tx2" presStyleLbl="revTx" presStyleIdx="4" presStyleCnt="5"/>
      <dgm:spPr/>
      <dgm:t>
        <a:bodyPr/>
        <a:lstStyle/>
        <a:p>
          <a:endParaRPr lang="en-US"/>
        </a:p>
      </dgm:t>
    </dgm:pt>
    <dgm:pt modelId="{5D4369AA-5DA1-4643-A936-993869CF1212}" type="pres">
      <dgm:prSet presAssocID="{B967B071-76EE-4DD6-9CFF-C7E016740292}" presName="vert2" presStyleCnt="0"/>
      <dgm:spPr/>
    </dgm:pt>
    <dgm:pt modelId="{3E934B77-1845-48D0-A34D-76DD53E2C13F}" type="pres">
      <dgm:prSet presAssocID="{B967B071-76EE-4DD6-9CFF-C7E016740292}" presName="thinLine2b" presStyleLbl="callout" presStyleIdx="3" presStyleCnt="4"/>
      <dgm:spPr/>
    </dgm:pt>
    <dgm:pt modelId="{A7D8C408-333A-469D-B9C2-ADA44A8E4811}" type="pres">
      <dgm:prSet presAssocID="{B967B071-76EE-4DD6-9CFF-C7E016740292}" presName="vertSpace2b" presStyleCnt="0"/>
      <dgm:spPr/>
    </dgm:pt>
  </dgm:ptLst>
  <dgm:cxnLst>
    <dgm:cxn modelId="{301782FE-D7D5-46FC-9A38-7D9D79382B7F}" srcId="{17EA1F32-2C18-4CC5-9542-3F929464A0C2}" destId="{D91D9392-630B-4F68-B8BC-05A4CE9DD3E5}" srcOrd="0" destOrd="0" parTransId="{3CFE733B-2148-401A-B042-C0FF1F3494B9}" sibTransId="{4919FC85-CC4F-47F7-B9EA-06BC3A359C21}"/>
    <dgm:cxn modelId="{A7D39D28-4262-4E23-A2AE-E38D1DCFA33F}" srcId="{17EA1F32-2C18-4CC5-9542-3F929464A0C2}" destId="{B967B071-76EE-4DD6-9CFF-C7E016740292}" srcOrd="3" destOrd="0" parTransId="{E40E5F38-A90D-40AC-BF4D-3AECDE9AA4CA}" sibTransId="{755375DB-2F18-476C-AD82-D6B650E13871}"/>
    <dgm:cxn modelId="{A0CC4A13-E690-4713-88AD-5E2F2976BB0A}" type="presOf" srcId="{8A91EFBD-D897-427F-AEBC-0F11CF61599E}" destId="{7162CD71-2EE0-4187-A708-113C4C865FAC}" srcOrd="0" destOrd="0" presId="urn:microsoft.com/office/officeart/2008/layout/LinedList"/>
    <dgm:cxn modelId="{DBF27CBA-3177-4232-8AB7-4B4D42D128D1}" srcId="{7C4DB8E7-3848-4C2E-9E5F-FD7BB5E83B13}" destId="{17EA1F32-2C18-4CC5-9542-3F929464A0C2}" srcOrd="0" destOrd="0" parTransId="{A6DAB9D9-87EF-40DD-878F-C4F174C3A759}" sibTransId="{1A1AB494-F8FD-4BAC-B4EA-89DF870CE6B6}"/>
    <dgm:cxn modelId="{FA2DE7F1-4B83-4DEF-94B7-B0F4EB31A1DA}" srcId="{17EA1F32-2C18-4CC5-9542-3F929464A0C2}" destId="{8A91EFBD-D897-427F-AEBC-0F11CF61599E}" srcOrd="2" destOrd="0" parTransId="{0C3F6D29-F59D-4783-A707-471EE23E74E9}" sibTransId="{0BBF57D2-7C56-4365-B2F5-93AE5270967B}"/>
    <dgm:cxn modelId="{B5EC023A-782D-4DBB-9A08-7CD345B7D6D4}" type="presOf" srcId="{17EA1F32-2C18-4CC5-9542-3F929464A0C2}" destId="{0F8144A5-B3B2-4ED7-8101-4A83702F91EA}" srcOrd="0" destOrd="0" presId="urn:microsoft.com/office/officeart/2008/layout/LinedList"/>
    <dgm:cxn modelId="{7AD0EDAB-3661-4F6C-98AB-C020680C3266}" type="presOf" srcId="{564566C9-6577-42C7-AF2D-0EF69DE247CF}" destId="{E994EA34-A8D0-4CFC-ACB8-133338E987F5}" srcOrd="0" destOrd="0" presId="urn:microsoft.com/office/officeart/2008/layout/LinedList"/>
    <dgm:cxn modelId="{EEDDA8B2-461C-4776-ADCD-DC0FD3FD2DD7}" type="presOf" srcId="{D91D9392-630B-4F68-B8BC-05A4CE9DD3E5}" destId="{DC499D3D-6CBA-4421-82C2-AD96206862B3}" srcOrd="0" destOrd="0" presId="urn:microsoft.com/office/officeart/2008/layout/LinedList"/>
    <dgm:cxn modelId="{C1CCDD82-058F-4981-ADD7-848AEE83E6AA}" srcId="{17EA1F32-2C18-4CC5-9542-3F929464A0C2}" destId="{564566C9-6577-42C7-AF2D-0EF69DE247CF}" srcOrd="1" destOrd="0" parTransId="{8D5A31DE-ED8B-405E-8F6D-660574F806BE}" sibTransId="{2E090608-F6F0-4935-9775-3FACCAB5BD92}"/>
    <dgm:cxn modelId="{E952D71A-196E-4E84-A74D-D1ED26CE3541}" type="presOf" srcId="{B967B071-76EE-4DD6-9CFF-C7E016740292}" destId="{EC574D73-6764-4C87-8F4A-11A93EEB1A2D}" srcOrd="0" destOrd="0" presId="urn:microsoft.com/office/officeart/2008/layout/LinedList"/>
    <dgm:cxn modelId="{0EE2B903-369E-4356-89FC-3DFA07D6997C}" type="presOf" srcId="{7C4DB8E7-3848-4C2E-9E5F-FD7BB5E83B13}" destId="{DE1054F6-9240-4062-9AD0-B0F39D018187}" srcOrd="0" destOrd="0" presId="urn:microsoft.com/office/officeart/2008/layout/LinedList"/>
    <dgm:cxn modelId="{C640F555-6AC4-42D1-B5E9-96BB357BF6D3}" type="presParOf" srcId="{DE1054F6-9240-4062-9AD0-B0F39D018187}" destId="{01ED6B07-D0BC-480E-97D0-A153681120B0}" srcOrd="0" destOrd="0" presId="urn:microsoft.com/office/officeart/2008/layout/LinedList"/>
    <dgm:cxn modelId="{86FCB115-02F9-4FE8-888E-B58A00EEF020}" type="presParOf" srcId="{DE1054F6-9240-4062-9AD0-B0F39D018187}" destId="{400AAAEC-D30C-4C11-A399-811EE4F9E505}" srcOrd="1" destOrd="0" presId="urn:microsoft.com/office/officeart/2008/layout/LinedList"/>
    <dgm:cxn modelId="{42AB37B6-2A61-40EB-9701-EDA6C8C1008B}" type="presParOf" srcId="{400AAAEC-D30C-4C11-A399-811EE4F9E505}" destId="{0F8144A5-B3B2-4ED7-8101-4A83702F91EA}" srcOrd="0" destOrd="0" presId="urn:microsoft.com/office/officeart/2008/layout/LinedList"/>
    <dgm:cxn modelId="{28FE6F32-90EC-40A5-B45E-9B495E7D35D5}" type="presParOf" srcId="{400AAAEC-D30C-4C11-A399-811EE4F9E505}" destId="{48E3AF48-B25F-4A7A-8CFA-7D503194D4E8}" srcOrd="1" destOrd="0" presId="urn:microsoft.com/office/officeart/2008/layout/LinedList"/>
    <dgm:cxn modelId="{A212B8BE-F67C-424E-A366-50206C9E6596}" type="presParOf" srcId="{48E3AF48-B25F-4A7A-8CFA-7D503194D4E8}" destId="{C7A7F261-9E9D-4022-BEDC-48CD8B8AC85F}" srcOrd="0" destOrd="0" presId="urn:microsoft.com/office/officeart/2008/layout/LinedList"/>
    <dgm:cxn modelId="{BA23B6AD-A99B-4D0F-89F6-40322B88D268}" type="presParOf" srcId="{48E3AF48-B25F-4A7A-8CFA-7D503194D4E8}" destId="{4A90B363-871E-46C3-88AA-49561A0E522C}" srcOrd="1" destOrd="0" presId="urn:microsoft.com/office/officeart/2008/layout/LinedList"/>
    <dgm:cxn modelId="{2EC1E3CB-9C9B-47F2-8651-DD1731348371}" type="presParOf" srcId="{4A90B363-871E-46C3-88AA-49561A0E522C}" destId="{89E5BFFF-8728-447F-8FCA-E71E6B3F0EA5}" srcOrd="0" destOrd="0" presId="urn:microsoft.com/office/officeart/2008/layout/LinedList"/>
    <dgm:cxn modelId="{E8664D48-FC20-4E4A-BEC7-85834481216D}" type="presParOf" srcId="{4A90B363-871E-46C3-88AA-49561A0E522C}" destId="{DC499D3D-6CBA-4421-82C2-AD96206862B3}" srcOrd="1" destOrd="0" presId="urn:microsoft.com/office/officeart/2008/layout/LinedList"/>
    <dgm:cxn modelId="{9724FF62-B083-4AA9-B1AB-DCA19CBAB789}" type="presParOf" srcId="{4A90B363-871E-46C3-88AA-49561A0E522C}" destId="{CEC12688-217D-468D-A30A-BE4C93298176}" srcOrd="2" destOrd="0" presId="urn:microsoft.com/office/officeart/2008/layout/LinedList"/>
    <dgm:cxn modelId="{9662CFDA-4638-406C-85E8-3DE1F5778B54}" type="presParOf" srcId="{48E3AF48-B25F-4A7A-8CFA-7D503194D4E8}" destId="{55BC4D0E-7B85-4E84-B33D-E1FBE0DAEFA5}" srcOrd="2" destOrd="0" presId="urn:microsoft.com/office/officeart/2008/layout/LinedList"/>
    <dgm:cxn modelId="{43D5C680-3D01-49B3-B68B-21591821B754}" type="presParOf" srcId="{48E3AF48-B25F-4A7A-8CFA-7D503194D4E8}" destId="{EC17CFB3-AC8E-4862-828C-BC4181A94C95}" srcOrd="3" destOrd="0" presId="urn:microsoft.com/office/officeart/2008/layout/LinedList"/>
    <dgm:cxn modelId="{96666DE5-A995-4555-9FF6-03B7E4E447AD}" type="presParOf" srcId="{48E3AF48-B25F-4A7A-8CFA-7D503194D4E8}" destId="{22E5A821-4449-4E80-9EA6-1E46BF86DE5F}" srcOrd="4" destOrd="0" presId="urn:microsoft.com/office/officeart/2008/layout/LinedList"/>
    <dgm:cxn modelId="{A0375651-4BE4-445D-8064-A05EF51CD29B}" type="presParOf" srcId="{22E5A821-4449-4E80-9EA6-1E46BF86DE5F}" destId="{E5870172-8653-40F5-8EB1-62651B76F8E1}" srcOrd="0" destOrd="0" presId="urn:microsoft.com/office/officeart/2008/layout/LinedList"/>
    <dgm:cxn modelId="{B8D39A26-2231-425C-8CB5-2453183DAF2C}" type="presParOf" srcId="{22E5A821-4449-4E80-9EA6-1E46BF86DE5F}" destId="{E994EA34-A8D0-4CFC-ACB8-133338E987F5}" srcOrd="1" destOrd="0" presId="urn:microsoft.com/office/officeart/2008/layout/LinedList"/>
    <dgm:cxn modelId="{8EB02320-FDF7-4261-9410-287D19161527}" type="presParOf" srcId="{22E5A821-4449-4E80-9EA6-1E46BF86DE5F}" destId="{AFF4566F-63D3-483E-A2B6-A0032B009127}" srcOrd="2" destOrd="0" presId="urn:microsoft.com/office/officeart/2008/layout/LinedList"/>
    <dgm:cxn modelId="{D48ECA73-4BA1-464B-93E2-2B0ADE3B70EC}" type="presParOf" srcId="{48E3AF48-B25F-4A7A-8CFA-7D503194D4E8}" destId="{642FEAD9-24D9-475B-8098-7BDA687D1498}" srcOrd="5" destOrd="0" presId="urn:microsoft.com/office/officeart/2008/layout/LinedList"/>
    <dgm:cxn modelId="{B1A8E9F2-A749-47B3-AFD7-D7C389EF3D5A}" type="presParOf" srcId="{48E3AF48-B25F-4A7A-8CFA-7D503194D4E8}" destId="{8B1AA8FE-B2E8-4991-8494-B8AA5018AE97}" srcOrd="6" destOrd="0" presId="urn:microsoft.com/office/officeart/2008/layout/LinedList"/>
    <dgm:cxn modelId="{6B7EE675-56E6-4F04-A530-F40790BED016}" type="presParOf" srcId="{48E3AF48-B25F-4A7A-8CFA-7D503194D4E8}" destId="{6DC507BE-B0E1-41A8-93A9-DDAD35B05D1C}" srcOrd="7" destOrd="0" presId="urn:microsoft.com/office/officeart/2008/layout/LinedList"/>
    <dgm:cxn modelId="{12EA34B6-E575-44E1-B3A1-AF940B2916AA}" type="presParOf" srcId="{6DC507BE-B0E1-41A8-93A9-DDAD35B05D1C}" destId="{2F9C0165-2203-43DF-9378-CACE740BB17C}" srcOrd="0" destOrd="0" presId="urn:microsoft.com/office/officeart/2008/layout/LinedList"/>
    <dgm:cxn modelId="{4B2E29F0-7D81-4DD9-8945-17A9DFABAF34}" type="presParOf" srcId="{6DC507BE-B0E1-41A8-93A9-DDAD35B05D1C}" destId="{7162CD71-2EE0-4187-A708-113C4C865FAC}" srcOrd="1" destOrd="0" presId="urn:microsoft.com/office/officeart/2008/layout/LinedList"/>
    <dgm:cxn modelId="{DC10F566-C6EC-4B85-A58E-F1EBC03B647B}" type="presParOf" srcId="{6DC507BE-B0E1-41A8-93A9-DDAD35B05D1C}" destId="{75045533-2AD4-41F3-96F4-67ABC98552BC}" srcOrd="2" destOrd="0" presId="urn:microsoft.com/office/officeart/2008/layout/LinedList"/>
    <dgm:cxn modelId="{15E77015-D286-4BC2-BB80-43346F139947}" type="presParOf" srcId="{48E3AF48-B25F-4A7A-8CFA-7D503194D4E8}" destId="{87CE72EC-E6D3-4940-B25A-0A3A68FFE81E}" srcOrd="8" destOrd="0" presId="urn:microsoft.com/office/officeart/2008/layout/LinedList"/>
    <dgm:cxn modelId="{02788BFD-0308-47A0-AA01-9684801CA3A6}" type="presParOf" srcId="{48E3AF48-B25F-4A7A-8CFA-7D503194D4E8}" destId="{558E587F-D572-41F9-A341-17A71FC73C74}" srcOrd="9" destOrd="0" presId="urn:microsoft.com/office/officeart/2008/layout/LinedList"/>
    <dgm:cxn modelId="{3FAC40E9-A4A9-4691-8E6C-E1A5061FF6A1}" type="presParOf" srcId="{48E3AF48-B25F-4A7A-8CFA-7D503194D4E8}" destId="{11F02F58-F22F-4BB3-9941-31D871187513}" srcOrd="10" destOrd="0" presId="urn:microsoft.com/office/officeart/2008/layout/LinedList"/>
    <dgm:cxn modelId="{50B4D0C2-C556-4835-A0A2-198197DE33D0}" type="presParOf" srcId="{11F02F58-F22F-4BB3-9941-31D871187513}" destId="{EA547908-0ACB-4AF4-B86C-39DB206AA489}" srcOrd="0" destOrd="0" presId="urn:microsoft.com/office/officeart/2008/layout/LinedList"/>
    <dgm:cxn modelId="{C69B8F5D-4579-4E2E-95DF-9BACDBA15164}" type="presParOf" srcId="{11F02F58-F22F-4BB3-9941-31D871187513}" destId="{EC574D73-6764-4C87-8F4A-11A93EEB1A2D}" srcOrd="1" destOrd="0" presId="urn:microsoft.com/office/officeart/2008/layout/LinedList"/>
    <dgm:cxn modelId="{11899158-9D2F-4021-AC54-8C058AD94741}" type="presParOf" srcId="{11F02F58-F22F-4BB3-9941-31D871187513}" destId="{5D4369AA-5DA1-4643-A936-993869CF1212}" srcOrd="2" destOrd="0" presId="urn:microsoft.com/office/officeart/2008/layout/LinedList"/>
    <dgm:cxn modelId="{F1F63AEA-0257-4760-A2BC-ECE1298A2827}" type="presParOf" srcId="{48E3AF48-B25F-4A7A-8CFA-7D503194D4E8}" destId="{3E934B77-1845-48D0-A34D-76DD53E2C13F}" srcOrd="11" destOrd="0" presId="urn:microsoft.com/office/officeart/2008/layout/LinedList"/>
    <dgm:cxn modelId="{3CBE744A-7C7B-4DEC-8298-13EABFADC4C8}" type="presParOf" srcId="{48E3AF48-B25F-4A7A-8CFA-7D503194D4E8}" destId="{A7D8C408-333A-469D-B9C2-ADA44A8E4811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553CDE-E11C-4ADA-81F2-6A561C9D0E0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A15C5A-5A44-44BD-9BCA-11B6B918B2D9}">
      <dgm:prSet phldrT="[Text]" custT="1"/>
      <dgm:spPr/>
      <dgm:t>
        <a:bodyPr/>
        <a:lstStyle/>
        <a:p>
          <a:r>
            <a:rPr lang="en-US" sz="3600" dirty="0" err="1" smtClean="0">
              <a:latin typeface="Andalus" pitchFamily="18" charset="-78"/>
              <a:cs typeface="Andalus" pitchFamily="18" charset="-78"/>
            </a:rPr>
            <a:t>Respon</a:t>
          </a:r>
          <a:r>
            <a:rPr lang="en-US" sz="36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600" dirty="0" err="1" smtClean="0">
              <a:latin typeface="Andalus" pitchFamily="18" charset="-78"/>
              <a:cs typeface="Andalus" pitchFamily="18" charset="-78"/>
            </a:rPr>
            <a:t>Negatif</a:t>
          </a:r>
          <a:r>
            <a:rPr lang="en-US" sz="3600" dirty="0" smtClean="0">
              <a:latin typeface="Andalus" pitchFamily="18" charset="-78"/>
              <a:cs typeface="Andalus" pitchFamily="18" charset="-78"/>
            </a:rPr>
            <a:t> </a:t>
          </a:r>
          <a:endParaRPr lang="en-US" sz="3600" dirty="0">
            <a:latin typeface="Andalus" pitchFamily="18" charset="-78"/>
            <a:cs typeface="Andalus" pitchFamily="18" charset="-78"/>
          </a:endParaRPr>
        </a:p>
      </dgm:t>
    </dgm:pt>
    <dgm:pt modelId="{427D8F4B-07F1-4F15-BE0F-5A914AE965D4}" type="parTrans" cxnId="{ABF44A7A-486D-490E-967E-19C94A426C6A}">
      <dgm:prSet/>
      <dgm:spPr/>
      <dgm:t>
        <a:bodyPr/>
        <a:lstStyle/>
        <a:p>
          <a:endParaRPr lang="en-US"/>
        </a:p>
      </dgm:t>
    </dgm:pt>
    <dgm:pt modelId="{018F6061-1D70-44B6-97B5-76967722A33B}" type="sibTrans" cxnId="{ABF44A7A-486D-490E-967E-19C94A426C6A}">
      <dgm:prSet/>
      <dgm:spPr/>
      <dgm:t>
        <a:bodyPr/>
        <a:lstStyle/>
        <a:p>
          <a:endParaRPr lang="en-US"/>
        </a:p>
      </dgm:t>
    </dgm:pt>
    <dgm:pt modelId="{AF886459-EBB5-4218-8017-B6C6EAFBF01D}">
      <dgm:prSet phldrT="[Text]" custT="1"/>
      <dgm:spPr/>
      <dgm:t>
        <a:bodyPr/>
        <a:lstStyle/>
        <a:p>
          <a:r>
            <a:rPr lang="en-US" sz="2800" dirty="0" err="1" smtClean="0">
              <a:latin typeface="Andalus" pitchFamily="18" charset="-78"/>
              <a:cs typeface="Andalus" pitchFamily="18" charset="-78"/>
            </a:rPr>
            <a:t>Kelahiran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tdk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diinginkan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klrga,JK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tdk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diinginkan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endParaRPr lang="en-US" sz="2800" dirty="0">
            <a:latin typeface="Andalus" pitchFamily="18" charset="-78"/>
            <a:cs typeface="Andalus" pitchFamily="18" charset="-78"/>
          </a:endParaRPr>
        </a:p>
      </dgm:t>
    </dgm:pt>
    <dgm:pt modelId="{5EE7B1D6-915C-4550-A81E-CE2B2B21BD7B}" type="parTrans" cxnId="{9D591183-8FCF-4252-B705-37024F590F8E}">
      <dgm:prSet/>
      <dgm:spPr/>
      <dgm:t>
        <a:bodyPr/>
        <a:lstStyle/>
        <a:p>
          <a:endParaRPr lang="en-US"/>
        </a:p>
      </dgm:t>
    </dgm:pt>
    <dgm:pt modelId="{F9023F21-025E-4860-84AB-07EAB6073B66}" type="sibTrans" cxnId="{9D591183-8FCF-4252-B705-37024F590F8E}">
      <dgm:prSet/>
      <dgm:spPr/>
      <dgm:t>
        <a:bodyPr/>
        <a:lstStyle/>
        <a:p>
          <a:endParaRPr lang="en-US"/>
        </a:p>
      </dgm:t>
    </dgm:pt>
    <dgm:pt modelId="{82B7B102-BD8F-4409-892C-64F3FC8CA2A9}">
      <dgm:prSet phldrT="[Text]" custT="1"/>
      <dgm:spPr/>
      <dgm:t>
        <a:bodyPr/>
        <a:lstStyle/>
        <a:p>
          <a:r>
            <a:rPr lang="en-US" sz="2800" dirty="0" err="1" smtClean="0">
              <a:latin typeface="Andalus" pitchFamily="18" charset="-78"/>
              <a:cs typeface="Andalus" pitchFamily="18" charset="-78"/>
            </a:rPr>
            <a:t>Kurng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bahagia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krna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kegagalan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berKB</a:t>
          </a:r>
          <a:endParaRPr lang="en-US" sz="2800" dirty="0">
            <a:latin typeface="Andalus" pitchFamily="18" charset="-78"/>
            <a:cs typeface="Andalus" pitchFamily="18" charset="-78"/>
          </a:endParaRPr>
        </a:p>
      </dgm:t>
    </dgm:pt>
    <dgm:pt modelId="{A2988968-7A57-48D2-ABD5-B3D9920EF6F3}" type="parTrans" cxnId="{435F4491-2C35-41BF-88B9-DFD8810758A9}">
      <dgm:prSet/>
      <dgm:spPr/>
      <dgm:t>
        <a:bodyPr/>
        <a:lstStyle/>
        <a:p>
          <a:endParaRPr lang="en-US"/>
        </a:p>
      </dgm:t>
    </dgm:pt>
    <dgm:pt modelId="{F15DA5ED-BADB-449C-9E06-6364917B345F}" type="sibTrans" cxnId="{435F4491-2C35-41BF-88B9-DFD8810758A9}">
      <dgm:prSet/>
      <dgm:spPr/>
      <dgm:t>
        <a:bodyPr/>
        <a:lstStyle/>
        <a:p>
          <a:endParaRPr lang="en-US"/>
        </a:p>
      </dgm:t>
    </dgm:pt>
    <dgm:pt modelId="{DF082666-9160-4A9B-B56C-0B9C9BC7F90F}">
      <dgm:prSet phldrT="[Text]" custT="1"/>
      <dgm:spPr/>
      <dgm:t>
        <a:bodyPr/>
        <a:lstStyle/>
        <a:p>
          <a:r>
            <a:rPr lang="en-US" sz="2800" dirty="0" err="1" smtClean="0">
              <a:latin typeface="Andalus" pitchFamily="18" charset="-78"/>
              <a:cs typeface="Andalus" pitchFamily="18" charset="-78"/>
            </a:rPr>
            <a:t>Perhatian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pd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bayi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berlebihan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mnyebabkan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ayahx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–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perhatian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endParaRPr lang="en-US" sz="2800" dirty="0">
            <a:latin typeface="Andalus" pitchFamily="18" charset="-78"/>
            <a:cs typeface="Andalus" pitchFamily="18" charset="-78"/>
          </a:endParaRPr>
        </a:p>
      </dgm:t>
    </dgm:pt>
    <dgm:pt modelId="{17BC26A1-D3D8-4A77-8D7E-CC97CF4038CF}" type="parTrans" cxnId="{07353EA2-DFAF-4376-8F9B-0FC9EEB35F59}">
      <dgm:prSet/>
      <dgm:spPr/>
      <dgm:t>
        <a:bodyPr/>
        <a:lstStyle/>
        <a:p>
          <a:endParaRPr lang="en-US"/>
        </a:p>
      </dgm:t>
    </dgm:pt>
    <dgm:pt modelId="{416C7307-2029-43AC-AE5E-366E4DA4EEC5}" type="sibTrans" cxnId="{07353EA2-DFAF-4376-8F9B-0FC9EEB35F59}">
      <dgm:prSet/>
      <dgm:spPr/>
      <dgm:t>
        <a:bodyPr/>
        <a:lstStyle/>
        <a:p>
          <a:endParaRPr lang="en-US"/>
        </a:p>
      </dgm:t>
    </dgm:pt>
    <dgm:pt modelId="{576D277B-3A29-41A1-B1CE-A78EE5B2F681}">
      <dgm:prSet phldrT="[Text]" custT="1"/>
      <dgm:spPr/>
      <dgm:t>
        <a:bodyPr/>
        <a:lstStyle/>
        <a:p>
          <a:r>
            <a:rPr lang="en-US" sz="2800" dirty="0" err="1" smtClean="0">
              <a:latin typeface="Andalus" pitchFamily="18" charset="-78"/>
              <a:cs typeface="Andalus" pitchFamily="18" charset="-78"/>
            </a:rPr>
            <a:t>faktor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ekonomi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klrga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cemas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terhdp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biaya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hdupx</a:t>
          </a:r>
          <a:endParaRPr lang="en-US" sz="2800" dirty="0">
            <a:latin typeface="Andalus" pitchFamily="18" charset="-78"/>
            <a:cs typeface="Andalus" pitchFamily="18" charset="-78"/>
          </a:endParaRPr>
        </a:p>
      </dgm:t>
    </dgm:pt>
    <dgm:pt modelId="{16301327-0B88-4B02-B13F-97D0204786E3}" type="parTrans" cxnId="{E5BA467E-0263-4E9D-8FC5-FFC3BEEBB571}">
      <dgm:prSet/>
      <dgm:spPr/>
      <dgm:t>
        <a:bodyPr/>
        <a:lstStyle/>
        <a:p>
          <a:endParaRPr lang="en-US"/>
        </a:p>
      </dgm:t>
    </dgm:pt>
    <dgm:pt modelId="{567D35E8-CEF9-405D-B3F5-828F498428D8}" type="sibTrans" cxnId="{E5BA467E-0263-4E9D-8FC5-FFC3BEEBB571}">
      <dgm:prSet/>
      <dgm:spPr/>
      <dgm:t>
        <a:bodyPr/>
        <a:lstStyle/>
        <a:p>
          <a:endParaRPr lang="en-US"/>
        </a:p>
      </dgm:t>
    </dgm:pt>
    <dgm:pt modelId="{D31E58D3-710B-4D46-B197-599FFA2D4543}">
      <dgm:prSet phldrT="[Text]" custT="1"/>
      <dgm:spPr/>
      <dgm:t>
        <a:bodyPr/>
        <a:lstStyle/>
        <a:p>
          <a:r>
            <a:rPr lang="en-US" sz="2800" dirty="0" err="1" smtClean="0">
              <a:latin typeface="Andalus" pitchFamily="18" charset="-78"/>
              <a:cs typeface="Andalus" pitchFamily="18" charset="-78"/>
            </a:rPr>
            <a:t>Anak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lahir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cacat</a:t>
          </a:r>
          <a:endParaRPr lang="en-US" sz="2800" dirty="0">
            <a:latin typeface="Andalus" pitchFamily="18" charset="-78"/>
            <a:cs typeface="Andalus" pitchFamily="18" charset="-78"/>
          </a:endParaRPr>
        </a:p>
      </dgm:t>
    </dgm:pt>
    <dgm:pt modelId="{D18C0080-E496-4327-9078-9A8C9F361876}" type="parTrans" cxnId="{C631AAF2-3C8B-46F2-B9D6-BB61D2E039C8}">
      <dgm:prSet/>
      <dgm:spPr/>
      <dgm:t>
        <a:bodyPr/>
        <a:lstStyle/>
        <a:p>
          <a:endParaRPr lang="en-US"/>
        </a:p>
      </dgm:t>
    </dgm:pt>
    <dgm:pt modelId="{3B86C0E2-F272-424F-AEC2-EE418B81A9F5}" type="sibTrans" cxnId="{C631AAF2-3C8B-46F2-B9D6-BB61D2E039C8}">
      <dgm:prSet/>
      <dgm:spPr/>
      <dgm:t>
        <a:bodyPr/>
        <a:lstStyle/>
        <a:p>
          <a:endParaRPr lang="en-US"/>
        </a:p>
      </dgm:t>
    </dgm:pt>
    <dgm:pt modelId="{171AFD46-7DD3-4C05-96BC-5CF924E3E26B}">
      <dgm:prSet phldrT="[Text]" custT="1"/>
      <dgm:spPr/>
      <dgm:t>
        <a:bodyPr/>
        <a:lstStyle/>
        <a:p>
          <a:r>
            <a:rPr lang="en-US" sz="2800" dirty="0" err="1" smtClean="0">
              <a:latin typeface="Andalus" pitchFamily="18" charset="-78"/>
              <a:cs typeface="Andalus" pitchFamily="18" charset="-78"/>
            </a:rPr>
            <a:t>Ank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dr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hubungan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zina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sehingh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menimbulkn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rasa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malu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aib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bg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dirty="0" err="1" smtClean="0">
              <a:latin typeface="Andalus" pitchFamily="18" charset="-78"/>
              <a:cs typeface="Andalus" pitchFamily="18" charset="-78"/>
            </a:rPr>
            <a:t>klrga</a:t>
          </a:r>
          <a:r>
            <a:rPr lang="en-US" sz="2800" dirty="0" smtClean="0">
              <a:latin typeface="Andalus" pitchFamily="18" charset="-78"/>
              <a:cs typeface="Andalus" pitchFamily="18" charset="-78"/>
            </a:rPr>
            <a:t>  </a:t>
          </a:r>
          <a:endParaRPr lang="en-US" sz="2800" dirty="0">
            <a:latin typeface="Andalus" pitchFamily="18" charset="-78"/>
            <a:cs typeface="Andalus" pitchFamily="18" charset="-78"/>
          </a:endParaRPr>
        </a:p>
      </dgm:t>
    </dgm:pt>
    <dgm:pt modelId="{F71194EF-BC34-4E74-8503-07A66A8C80E5}" type="parTrans" cxnId="{540D4D3E-9C6E-4C63-9CFA-455B1F87BCAB}">
      <dgm:prSet/>
      <dgm:spPr/>
      <dgm:t>
        <a:bodyPr/>
        <a:lstStyle/>
        <a:p>
          <a:endParaRPr lang="en-US"/>
        </a:p>
      </dgm:t>
    </dgm:pt>
    <dgm:pt modelId="{5F7D8871-D844-4AC6-A998-E13EADD23398}" type="sibTrans" cxnId="{540D4D3E-9C6E-4C63-9CFA-455B1F87BCAB}">
      <dgm:prSet/>
      <dgm:spPr/>
      <dgm:t>
        <a:bodyPr/>
        <a:lstStyle/>
        <a:p>
          <a:endParaRPr lang="en-US"/>
        </a:p>
      </dgm:t>
    </dgm:pt>
    <dgm:pt modelId="{EAE46584-6F91-436C-8182-2194CA3A2878}" type="pres">
      <dgm:prSet presAssocID="{1B553CDE-E11C-4ADA-81F2-6A561C9D0E0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99C46C6-C769-41CF-A787-A1543B3E361F}" type="pres">
      <dgm:prSet presAssocID="{AEA15C5A-5A44-44BD-9BCA-11B6B918B2D9}" presName="thickLine" presStyleLbl="alignNode1" presStyleIdx="0" presStyleCnt="1"/>
      <dgm:spPr/>
    </dgm:pt>
    <dgm:pt modelId="{A29E37FF-6246-4E1B-8232-1172D5CCE37A}" type="pres">
      <dgm:prSet presAssocID="{AEA15C5A-5A44-44BD-9BCA-11B6B918B2D9}" presName="horz1" presStyleCnt="0"/>
      <dgm:spPr/>
    </dgm:pt>
    <dgm:pt modelId="{2A386553-6C0A-467A-9792-2ED6C0C2D2CF}" type="pres">
      <dgm:prSet presAssocID="{AEA15C5A-5A44-44BD-9BCA-11B6B918B2D9}" presName="tx1" presStyleLbl="revTx" presStyleIdx="0" presStyleCnt="7"/>
      <dgm:spPr/>
      <dgm:t>
        <a:bodyPr/>
        <a:lstStyle/>
        <a:p>
          <a:endParaRPr lang="en-US"/>
        </a:p>
      </dgm:t>
    </dgm:pt>
    <dgm:pt modelId="{455441A8-A5C3-4B4A-8064-0CF77833031F}" type="pres">
      <dgm:prSet presAssocID="{AEA15C5A-5A44-44BD-9BCA-11B6B918B2D9}" presName="vert1" presStyleCnt="0"/>
      <dgm:spPr/>
    </dgm:pt>
    <dgm:pt modelId="{23146EC3-3692-4A3A-B94C-6E40FB9038A8}" type="pres">
      <dgm:prSet presAssocID="{AF886459-EBB5-4218-8017-B6C6EAFBF01D}" presName="vertSpace2a" presStyleCnt="0"/>
      <dgm:spPr/>
    </dgm:pt>
    <dgm:pt modelId="{8A583419-61B9-44FB-98CD-FC874141A2EE}" type="pres">
      <dgm:prSet presAssocID="{AF886459-EBB5-4218-8017-B6C6EAFBF01D}" presName="horz2" presStyleCnt="0"/>
      <dgm:spPr/>
    </dgm:pt>
    <dgm:pt modelId="{FBFE8039-5965-412E-B5B5-2BA5E79EB4B9}" type="pres">
      <dgm:prSet presAssocID="{AF886459-EBB5-4218-8017-B6C6EAFBF01D}" presName="horzSpace2" presStyleCnt="0"/>
      <dgm:spPr/>
    </dgm:pt>
    <dgm:pt modelId="{EC9EE246-16DD-4A50-AB94-D6B15FA9C861}" type="pres">
      <dgm:prSet presAssocID="{AF886459-EBB5-4218-8017-B6C6EAFBF01D}" presName="tx2" presStyleLbl="revTx" presStyleIdx="1" presStyleCnt="7"/>
      <dgm:spPr/>
      <dgm:t>
        <a:bodyPr/>
        <a:lstStyle/>
        <a:p>
          <a:endParaRPr lang="en-US"/>
        </a:p>
      </dgm:t>
    </dgm:pt>
    <dgm:pt modelId="{82A215FE-0438-4918-8571-0D84C10948A8}" type="pres">
      <dgm:prSet presAssocID="{AF886459-EBB5-4218-8017-B6C6EAFBF01D}" presName="vert2" presStyleCnt="0"/>
      <dgm:spPr/>
    </dgm:pt>
    <dgm:pt modelId="{C6473812-ED00-4689-B853-5287BDFB91D1}" type="pres">
      <dgm:prSet presAssocID="{AF886459-EBB5-4218-8017-B6C6EAFBF01D}" presName="thinLine2b" presStyleLbl="callout" presStyleIdx="0" presStyleCnt="6"/>
      <dgm:spPr/>
    </dgm:pt>
    <dgm:pt modelId="{632AA139-DD67-47B5-A4BF-4A0C1C26A1B7}" type="pres">
      <dgm:prSet presAssocID="{AF886459-EBB5-4218-8017-B6C6EAFBF01D}" presName="vertSpace2b" presStyleCnt="0"/>
      <dgm:spPr/>
    </dgm:pt>
    <dgm:pt modelId="{2F6EAE30-AAE0-40A1-853C-F784FC76FA35}" type="pres">
      <dgm:prSet presAssocID="{82B7B102-BD8F-4409-892C-64F3FC8CA2A9}" presName="horz2" presStyleCnt="0"/>
      <dgm:spPr/>
    </dgm:pt>
    <dgm:pt modelId="{351F40F0-5A2A-42DD-A4F0-6196CCDF1403}" type="pres">
      <dgm:prSet presAssocID="{82B7B102-BD8F-4409-892C-64F3FC8CA2A9}" presName="horzSpace2" presStyleCnt="0"/>
      <dgm:spPr/>
    </dgm:pt>
    <dgm:pt modelId="{F2353085-0D62-4B54-B087-0C0E609E68FF}" type="pres">
      <dgm:prSet presAssocID="{82B7B102-BD8F-4409-892C-64F3FC8CA2A9}" presName="tx2" presStyleLbl="revTx" presStyleIdx="2" presStyleCnt="7"/>
      <dgm:spPr/>
      <dgm:t>
        <a:bodyPr/>
        <a:lstStyle/>
        <a:p>
          <a:endParaRPr lang="en-US"/>
        </a:p>
      </dgm:t>
    </dgm:pt>
    <dgm:pt modelId="{4301BB43-3AC4-4732-9048-D8D400C309C6}" type="pres">
      <dgm:prSet presAssocID="{82B7B102-BD8F-4409-892C-64F3FC8CA2A9}" presName="vert2" presStyleCnt="0"/>
      <dgm:spPr/>
    </dgm:pt>
    <dgm:pt modelId="{C4E4ADB4-52AF-4878-B58A-A8FEEF6D940A}" type="pres">
      <dgm:prSet presAssocID="{82B7B102-BD8F-4409-892C-64F3FC8CA2A9}" presName="thinLine2b" presStyleLbl="callout" presStyleIdx="1" presStyleCnt="6"/>
      <dgm:spPr/>
    </dgm:pt>
    <dgm:pt modelId="{7BA6BB60-BD32-41D1-9F33-E02E91607961}" type="pres">
      <dgm:prSet presAssocID="{82B7B102-BD8F-4409-892C-64F3FC8CA2A9}" presName="vertSpace2b" presStyleCnt="0"/>
      <dgm:spPr/>
    </dgm:pt>
    <dgm:pt modelId="{D7C4570D-D7C1-4B56-8A07-BFC3B8F1F1A3}" type="pres">
      <dgm:prSet presAssocID="{DF082666-9160-4A9B-B56C-0B9C9BC7F90F}" presName="horz2" presStyleCnt="0"/>
      <dgm:spPr/>
    </dgm:pt>
    <dgm:pt modelId="{E8991068-B5DB-4FE3-801B-774FF90D88E2}" type="pres">
      <dgm:prSet presAssocID="{DF082666-9160-4A9B-B56C-0B9C9BC7F90F}" presName="horzSpace2" presStyleCnt="0"/>
      <dgm:spPr/>
    </dgm:pt>
    <dgm:pt modelId="{B15A037B-6019-413F-9DD2-DC7C416B1F4F}" type="pres">
      <dgm:prSet presAssocID="{DF082666-9160-4A9B-B56C-0B9C9BC7F90F}" presName="tx2" presStyleLbl="revTx" presStyleIdx="3" presStyleCnt="7"/>
      <dgm:spPr/>
      <dgm:t>
        <a:bodyPr/>
        <a:lstStyle/>
        <a:p>
          <a:endParaRPr lang="en-US"/>
        </a:p>
      </dgm:t>
    </dgm:pt>
    <dgm:pt modelId="{D7DA8C2A-C6FC-4239-B2AC-3DFE4104087C}" type="pres">
      <dgm:prSet presAssocID="{DF082666-9160-4A9B-B56C-0B9C9BC7F90F}" presName="vert2" presStyleCnt="0"/>
      <dgm:spPr/>
    </dgm:pt>
    <dgm:pt modelId="{7868D714-C423-4D91-B3C0-07D44C3851F0}" type="pres">
      <dgm:prSet presAssocID="{DF082666-9160-4A9B-B56C-0B9C9BC7F90F}" presName="thinLine2b" presStyleLbl="callout" presStyleIdx="2" presStyleCnt="6"/>
      <dgm:spPr/>
    </dgm:pt>
    <dgm:pt modelId="{EDA1A20A-A5E7-4B70-A7A6-A80FF5ACCEDC}" type="pres">
      <dgm:prSet presAssocID="{DF082666-9160-4A9B-B56C-0B9C9BC7F90F}" presName="vertSpace2b" presStyleCnt="0"/>
      <dgm:spPr/>
    </dgm:pt>
    <dgm:pt modelId="{D376080D-68E9-4DD1-80CB-C9526085A35C}" type="pres">
      <dgm:prSet presAssocID="{576D277B-3A29-41A1-B1CE-A78EE5B2F681}" presName="horz2" presStyleCnt="0"/>
      <dgm:spPr/>
    </dgm:pt>
    <dgm:pt modelId="{E28482A9-4802-44CD-B5B3-3BDB5971AF3A}" type="pres">
      <dgm:prSet presAssocID="{576D277B-3A29-41A1-B1CE-A78EE5B2F681}" presName="horzSpace2" presStyleCnt="0"/>
      <dgm:spPr/>
    </dgm:pt>
    <dgm:pt modelId="{00E2D8FF-24E6-4C4B-9B6A-90801182B375}" type="pres">
      <dgm:prSet presAssocID="{576D277B-3A29-41A1-B1CE-A78EE5B2F681}" presName="tx2" presStyleLbl="revTx" presStyleIdx="4" presStyleCnt="7"/>
      <dgm:spPr/>
      <dgm:t>
        <a:bodyPr/>
        <a:lstStyle/>
        <a:p>
          <a:endParaRPr lang="en-US"/>
        </a:p>
      </dgm:t>
    </dgm:pt>
    <dgm:pt modelId="{3B4D6316-C709-4BBF-9E60-657590A77FB0}" type="pres">
      <dgm:prSet presAssocID="{576D277B-3A29-41A1-B1CE-A78EE5B2F681}" presName="vert2" presStyleCnt="0"/>
      <dgm:spPr/>
    </dgm:pt>
    <dgm:pt modelId="{86F6DC08-E8F6-482D-945E-3D97E438498E}" type="pres">
      <dgm:prSet presAssocID="{576D277B-3A29-41A1-B1CE-A78EE5B2F681}" presName="thinLine2b" presStyleLbl="callout" presStyleIdx="3" presStyleCnt="6"/>
      <dgm:spPr/>
    </dgm:pt>
    <dgm:pt modelId="{559482F6-6466-40AF-A667-D79879A8D244}" type="pres">
      <dgm:prSet presAssocID="{576D277B-3A29-41A1-B1CE-A78EE5B2F681}" presName="vertSpace2b" presStyleCnt="0"/>
      <dgm:spPr/>
    </dgm:pt>
    <dgm:pt modelId="{C9FDED75-662F-47C4-88AA-18D0222660D8}" type="pres">
      <dgm:prSet presAssocID="{D31E58D3-710B-4D46-B197-599FFA2D4543}" presName="horz2" presStyleCnt="0"/>
      <dgm:spPr/>
    </dgm:pt>
    <dgm:pt modelId="{9CA4E06B-C0C4-42DE-8D45-E4B19FEB8957}" type="pres">
      <dgm:prSet presAssocID="{D31E58D3-710B-4D46-B197-599FFA2D4543}" presName="horzSpace2" presStyleCnt="0"/>
      <dgm:spPr/>
    </dgm:pt>
    <dgm:pt modelId="{83619C44-C0F0-4F4C-AA18-318E56DB1504}" type="pres">
      <dgm:prSet presAssocID="{D31E58D3-710B-4D46-B197-599FFA2D4543}" presName="tx2" presStyleLbl="revTx" presStyleIdx="5" presStyleCnt="7"/>
      <dgm:spPr/>
      <dgm:t>
        <a:bodyPr/>
        <a:lstStyle/>
        <a:p>
          <a:endParaRPr lang="en-US"/>
        </a:p>
      </dgm:t>
    </dgm:pt>
    <dgm:pt modelId="{81D23919-AD7C-4E01-AFC9-B7EC5DA102FA}" type="pres">
      <dgm:prSet presAssocID="{D31E58D3-710B-4D46-B197-599FFA2D4543}" presName="vert2" presStyleCnt="0"/>
      <dgm:spPr/>
    </dgm:pt>
    <dgm:pt modelId="{5EC12488-391F-467A-9891-9B0A35B3E736}" type="pres">
      <dgm:prSet presAssocID="{D31E58D3-710B-4D46-B197-599FFA2D4543}" presName="thinLine2b" presStyleLbl="callout" presStyleIdx="4" presStyleCnt="6"/>
      <dgm:spPr/>
    </dgm:pt>
    <dgm:pt modelId="{7418D41C-1A3A-464A-AD05-407238B0546A}" type="pres">
      <dgm:prSet presAssocID="{D31E58D3-710B-4D46-B197-599FFA2D4543}" presName="vertSpace2b" presStyleCnt="0"/>
      <dgm:spPr/>
    </dgm:pt>
    <dgm:pt modelId="{13659A4D-8292-4C94-833D-9FB216BD4740}" type="pres">
      <dgm:prSet presAssocID="{171AFD46-7DD3-4C05-96BC-5CF924E3E26B}" presName="horz2" presStyleCnt="0"/>
      <dgm:spPr/>
    </dgm:pt>
    <dgm:pt modelId="{B9E66C22-C86A-418D-9098-9FB504FBB5C7}" type="pres">
      <dgm:prSet presAssocID="{171AFD46-7DD3-4C05-96BC-5CF924E3E26B}" presName="horzSpace2" presStyleCnt="0"/>
      <dgm:spPr/>
    </dgm:pt>
    <dgm:pt modelId="{44912FB6-AD48-46F6-95B0-1F67EDA4E366}" type="pres">
      <dgm:prSet presAssocID="{171AFD46-7DD3-4C05-96BC-5CF924E3E26B}" presName="tx2" presStyleLbl="revTx" presStyleIdx="6" presStyleCnt="7"/>
      <dgm:spPr/>
      <dgm:t>
        <a:bodyPr/>
        <a:lstStyle/>
        <a:p>
          <a:endParaRPr lang="en-US"/>
        </a:p>
      </dgm:t>
    </dgm:pt>
    <dgm:pt modelId="{DC5D029B-7B91-4D18-B39C-B235F25F8491}" type="pres">
      <dgm:prSet presAssocID="{171AFD46-7DD3-4C05-96BC-5CF924E3E26B}" presName="vert2" presStyleCnt="0"/>
      <dgm:spPr/>
    </dgm:pt>
    <dgm:pt modelId="{8316F102-B496-40C9-957E-954EA8F14534}" type="pres">
      <dgm:prSet presAssocID="{171AFD46-7DD3-4C05-96BC-5CF924E3E26B}" presName="thinLine2b" presStyleLbl="callout" presStyleIdx="5" presStyleCnt="6"/>
      <dgm:spPr/>
    </dgm:pt>
    <dgm:pt modelId="{C9EECEFC-B133-45CB-ACEB-CD3088996306}" type="pres">
      <dgm:prSet presAssocID="{171AFD46-7DD3-4C05-96BC-5CF924E3E26B}" presName="vertSpace2b" presStyleCnt="0"/>
      <dgm:spPr/>
    </dgm:pt>
  </dgm:ptLst>
  <dgm:cxnLst>
    <dgm:cxn modelId="{E5BA467E-0263-4E9D-8FC5-FFC3BEEBB571}" srcId="{AEA15C5A-5A44-44BD-9BCA-11B6B918B2D9}" destId="{576D277B-3A29-41A1-B1CE-A78EE5B2F681}" srcOrd="3" destOrd="0" parTransId="{16301327-0B88-4B02-B13F-97D0204786E3}" sibTransId="{567D35E8-CEF9-405D-B3F5-828F498428D8}"/>
    <dgm:cxn modelId="{9D591183-8FCF-4252-B705-37024F590F8E}" srcId="{AEA15C5A-5A44-44BD-9BCA-11B6B918B2D9}" destId="{AF886459-EBB5-4218-8017-B6C6EAFBF01D}" srcOrd="0" destOrd="0" parTransId="{5EE7B1D6-915C-4550-A81E-CE2B2B21BD7B}" sibTransId="{F9023F21-025E-4860-84AB-07EAB6073B66}"/>
    <dgm:cxn modelId="{C631AAF2-3C8B-46F2-B9D6-BB61D2E039C8}" srcId="{AEA15C5A-5A44-44BD-9BCA-11B6B918B2D9}" destId="{D31E58D3-710B-4D46-B197-599FFA2D4543}" srcOrd="4" destOrd="0" parTransId="{D18C0080-E496-4327-9078-9A8C9F361876}" sibTransId="{3B86C0E2-F272-424F-AEC2-EE418B81A9F5}"/>
    <dgm:cxn modelId="{57CDFADD-DEA9-428B-A538-BE25729AA918}" type="presOf" srcId="{1B553CDE-E11C-4ADA-81F2-6A561C9D0E07}" destId="{EAE46584-6F91-436C-8182-2194CA3A2878}" srcOrd="0" destOrd="0" presId="urn:microsoft.com/office/officeart/2008/layout/LinedList"/>
    <dgm:cxn modelId="{62B9D835-DAC8-49F2-8AD4-AB8446933886}" type="presOf" srcId="{AF886459-EBB5-4218-8017-B6C6EAFBF01D}" destId="{EC9EE246-16DD-4A50-AB94-D6B15FA9C861}" srcOrd="0" destOrd="0" presId="urn:microsoft.com/office/officeart/2008/layout/LinedList"/>
    <dgm:cxn modelId="{3F1E4355-7DBB-42B2-8D83-17C5B20A0237}" type="presOf" srcId="{576D277B-3A29-41A1-B1CE-A78EE5B2F681}" destId="{00E2D8FF-24E6-4C4B-9B6A-90801182B375}" srcOrd="0" destOrd="0" presId="urn:microsoft.com/office/officeart/2008/layout/LinedList"/>
    <dgm:cxn modelId="{ABF44A7A-486D-490E-967E-19C94A426C6A}" srcId="{1B553CDE-E11C-4ADA-81F2-6A561C9D0E07}" destId="{AEA15C5A-5A44-44BD-9BCA-11B6B918B2D9}" srcOrd="0" destOrd="0" parTransId="{427D8F4B-07F1-4F15-BE0F-5A914AE965D4}" sibTransId="{018F6061-1D70-44B6-97B5-76967722A33B}"/>
    <dgm:cxn modelId="{2F82CD6D-5422-4BBC-8ECA-FB3CF406A2B5}" type="presOf" srcId="{171AFD46-7DD3-4C05-96BC-5CF924E3E26B}" destId="{44912FB6-AD48-46F6-95B0-1F67EDA4E366}" srcOrd="0" destOrd="0" presId="urn:microsoft.com/office/officeart/2008/layout/LinedList"/>
    <dgm:cxn modelId="{78EC3EDA-9A0F-4B18-A423-98FB74AE83CD}" type="presOf" srcId="{DF082666-9160-4A9B-B56C-0B9C9BC7F90F}" destId="{B15A037B-6019-413F-9DD2-DC7C416B1F4F}" srcOrd="0" destOrd="0" presId="urn:microsoft.com/office/officeart/2008/layout/LinedList"/>
    <dgm:cxn modelId="{3718BB67-04E0-400E-8B97-DCA55A88AA29}" type="presOf" srcId="{D31E58D3-710B-4D46-B197-599FFA2D4543}" destId="{83619C44-C0F0-4F4C-AA18-318E56DB1504}" srcOrd="0" destOrd="0" presId="urn:microsoft.com/office/officeart/2008/layout/LinedList"/>
    <dgm:cxn modelId="{540D4D3E-9C6E-4C63-9CFA-455B1F87BCAB}" srcId="{AEA15C5A-5A44-44BD-9BCA-11B6B918B2D9}" destId="{171AFD46-7DD3-4C05-96BC-5CF924E3E26B}" srcOrd="5" destOrd="0" parTransId="{F71194EF-BC34-4E74-8503-07A66A8C80E5}" sibTransId="{5F7D8871-D844-4AC6-A998-E13EADD23398}"/>
    <dgm:cxn modelId="{07353EA2-DFAF-4376-8F9B-0FC9EEB35F59}" srcId="{AEA15C5A-5A44-44BD-9BCA-11B6B918B2D9}" destId="{DF082666-9160-4A9B-B56C-0B9C9BC7F90F}" srcOrd="2" destOrd="0" parTransId="{17BC26A1-D3D8-4A77-8D7E-CC97CF4038CF}" sibTransId="{416C7307-2029-43AC-AE5E-366E4DA4EEC5}"/>
    <dgm:cxn modelId="{D4DF4377-86AF-49A4-999D-95AE0975D2DC}" type="presOf" srcId="{82B7B102-BD8F-4409-892C-64F3FC8CA2A9}" destId="{F2353085-0D62-4B54-B087-0C0E609E68FF}" srcOrd="0" destOrd="0" presId="urn:microsoft.com/office/officeart/2008/layout/LinedList"/>
    <dgm:cxn modelId="{1336054F-A1B1-4134-990E-EC7E0CFE1534}" type="presOf" srcId="{AEA15C5A-5A44-44BD-9BCA-11B6B918B2D9}" destId="{2A386553-6C0A-467A-9792-2ED6C0C2D2CF}" srcOrd="0" destOrd="0" presId="urn:microsoft.com/office/officeart/2008/layout/LinedList"/>
    <dgm:cxn modelId="{435F4491-2C35-41BF-88B9-DFD8810758A9}" srcId="{AEA15C5A-5A44-44BD-9BCA-11B6B918B2D9}" destId="{82B7B102-BD8F-4409-892C-64F3FC8CA2A9}" srcOrd="1" destOrd="0" parTransId="{A2988968-7A57-48D2-ABD5-B3D9920EF6F3}" sibTransId="{F15DA5ED-BADB-449C-9E06-6364917B345F}"/>
    <dgm:cxn modelId="{B2200842-4A0C-4503-B989-1F9FC7513BED}" type="presParOf" srcId="{EAE46584-6F91-436C-8182-2194CA3A2878}" destId="{199C46C6-C769-41CF-A787-A1543B3E361F}" srcOrd="0" destOrd="0" presId="urn:microsoft.com/office/officeart/2008/layout/LinedList"/>
    <dgm:cxn modelId="{A3CCB756-8251-498D-AB9E-250605D177C3}" type="presParOf" srcId="{EAE46584-6F91-436C-8182-2194CA3A2878}" destId="{A29E37FF-6246-4E1B-8232-1172D5CCE37A}" srcOrd="1" destOrd="0" presId="urn:microsoft.com/office/officeart/2008/layout/LinedList"/>
    <dgm:cxn modelId="{E87CFA9E-49BC-419C-9F87-CE33EC496902}" type="presParOf" srcId="{A29E37FF-6246-4E1B-8232-1172D5CCE37A}" destId="{2A386553-6C0A-467A-9792-2ED6C0C2D2CF}" srcOrd="0" destOrd="0" presId="urn:microsoft.com/office/officeart/2008/layout/LinedList"/>
    <dgm:cxn modelId="{01C412FF-2216-4350-8A52-EA5ACC5A9F8E}" type="presParOf" srcId="{A29E37FF-6246-4E1B-8232-1172D5CCE37A}" destId="{455441A8-A5C3-4B4A-8064-0CF77833031F}" srcOrd="1" destOrd="0" presId="urn:microsoft.com/office/officeart/2008/layout/LinedList"/>
    <dgm:cxn modelId="{A85AEC88-13D9-442C-A3AE-BA6A266CB030}" type="presParOf" srcId="{455441A8-A5C3-4B4A-8064-0CF77833031F}" destId="{23146EC3-3692-4A3A-B94C-6E40FB9038A8}" srcOrd="0" destOrd="0" presId="urn:microsoft.com/office/officeart/2008/layout/LinedList"/>
    <dgm:cxn modelId="{F2E1FC0E-37D9-4605-B253-6C2A01FD364B}" type="presParOf" srcId="{455441A8-A5C3-4B4A-8064-0CF77833031F}" destId="{8A583419-61B9-44FB-98CD-FC874141A2EE}" srcOrd="1" destOrd="0" presId="urn:microsoft.com/office/officeart/2008/layout/LinedList"/>
    <dgm:cxn modelId="{1A645D59-D9D3-4DA3-A100-095924801E34}" type="presParOf" srcId="{8A583419-61B9-44FB-98CD-FC874141A2EE}" destId="{FBFE8039-5965-412E-B5B5-2BA5E79EB4B9}" srcOrd="0" destOrd="0" presId="urn:microsoft.com/office/officeart/2008/layout/LinedList"/>
    <dgm:cxn modelId="{D9E37604-F64E-44E6-BCBE-8E4BBD462E4D}" type="presParOf" srcId="{8A583419-61B9-44FB-98CD-FC874141A2EE}" destId="{EC9EE246-16DD-4A50-AB94-D6B15FA9C861}" srcOrd="1" destOrd="0" presId="urn:microsoft.com/office/officeart/2008/layout/LinedList"/>
    <dgm:cxn modelId="{6C961CA4-E451-43E8-8816-26843094629E}" type="presParOf" srcId="{8A583419-61B9-44FB-98CD-FC874141A2EE}" destId="{82A215FE-0438-4918-8571-0D84C10948A8}" srcOrd="2" destOrd="0" presId="urn:microsoft.com/office/officeart/2008/layout/LinedList"/>
    <dgm:cxn modelId="{ACC55608-B247-4A67-AB6E-3D0336EEC48F}" type="presParOf" srcId="{455441A8-A5C3-4B4A-8064-0CF77833031F}" destId="{C6473812-ED00-4689-B853-5287BDFB91D1}" srcOrd="2" destOrd="0" presId="urn:microsoft.com/office/officeart/2008/layout/LinedList"/>
    <dgm:cxn modelId="{4BCD5919-D8AC-4642-AEDC-6CE164CDAEF2}" type="presParOf" srcId="{455441A8-A5C3-4B4A-8064-0CF77833031F}" destId="{632AA139-DD67-47B5-A4BF-4A0C1C26A1B7}" srcOrd="3" destOrd="0" presId="urn:microsoft.com/office/officeart/2008/layout/LinedList"/>
    <dgm:cxn modelId="{EC07116F-7909-43ED-9FA2-F630C6A9A1E4}" type="presParOf" srcId="{455441A8-A5C3-4B4A-8064-0CF77833031F}" destId="{2F6EAE30-AAE0-40A1-853C-F784FC76FA35}" srcOrd="4" destOrd="0" presId="urn:microsoft.com/office/officeart/2008/layout/LinedList"/>
    <dgm:cxn modelId="{00C2E318-CE07-4249-80B7-43CEC0123728}" type="presParOf" srcId="{2F6EAE30-AAE0-40A1-853C-F784FC76FA35}" destId="{351F40F0-5A2A-42DD-A4F0-6196CCDF1403}" srcOrd="0" destOrd="0" presId="urn:microsoft.com/office/officeart/2008/layout/LinedList"/>
    <dgm:cxn modelId="{A90B2875-DD87-4692-9017-35CCF7A53778}" type="presParOf" srcId="{2F6EAE30-AAE0-40A1-853C-F784FC76FA35}" destId="{F2353085-0D62-4B54-B087-0C0E609E68FF}" srcOrd="1" destOrd="0" presId="urn:microsoft.com/office/officeart/2008/layout/LinedList"/>
    <dgm:cxn modelId="{25FCC40C-1324-4DCE-83F3-99B7BEEDDC42}" type="presParOf" srcId="{2F6EAE30-AAE0-40A1-853C-F784FC76FA35}" destId="{4301BB43-3AC4-4732-9048-D8D400C309C6}" srcOrd="2" destOrd="0" presId="urn:microsoft.com/office/officeart/2008/layout/LinedList"/>
    <dgm:cxn modelId="{DBCDA44D-1A1F-4F31-8A77-B75314BF4F33}" type="presParOf" srcId="{455441A8-A5C3-4B4A-8064-0CF77833031F}" destId="{C4E4ADB4-52AF-4878-B58A-A8FEEF6D940A}" srcOrd="5" destOrd="0" presId="urn:microsoft.com/office/officeart/2008/layout/LinedList"/>
    <dgm:cxn modelId="{A3507D64-6658-4B61-978F-05C938F3E3A7}" type="presParOf" srcId="{455441A8-A5C3-4B4A-8064-0CF77833031F}" destId="{7BA6BB60-BD32-41D1-9F33-E02E91607961}" srcOrd="6" destOrd="0" presId="urn:microsoft.com/office/officeart/2008/layout/LinedList"/>
    <dgm:cxn modelId="{8561AA03-B80E-463D-A97C-21CEF6307D52}" type="presParOf" srcId="{455441A8-A5C3-4B4A-8064-0CF77833031F}" destId="{D7C4570D-D7C1-4B56-8A07-BFC3B8F1F1A3}" srcOrd="7" destOrd="0" presId="urn:microsoft.com/office/officeart/2008/layout/LinedList"/>
    <dgm:cxn modelId="{56850978-8E00-4E66-8240-90FBDDC5E582}" type="presParOf" srcId="{D7C4570D-D7C1-4B56-8A07-BFC3B8F1F1A3}" destId="{E8991068-B5DB-4FE3-801B-774FF90D88E2}" srcOrd="0" destOrd="0" presId="urn:microsoft.com/office/officeart/2008/layout/LinedList"/>
    <dgm:cxn modelId="{363574CF-2151-4356-9F61-A67AF8BE93B9}" type="presParOf" srcId="{D7C4570D-D7C1-4B56-8A07-BFC3B8F1F1A3}" destId="{B15A037B-6019-413F-9DD2-DC7C416B1F4F}" srcOrd="1" destOrd="0" presId="urn:microsoft.com/office/officeart/2008/layout/LinedList"/>
    <dgm:cxn modelId="{BA2C338E-C4CB-482E-B14A-2ABB168160CA}" type="presParOf" srcId="{D7C4570D-D7C1-4B56-8A07-BFC3B8F1F1A3}" destId="{D7DA8C2A-C6FC-4239-B2AC-3DFE4104087C}" srcOrd="2" destOrd="0" presId="urn:microsoft.com/office/officeart/2008/layout/LinedList"/>
    <dgm:cxn modelId="{815E4285-A90B-43A4-B145-21B017F32EC8}" type="presParOf" srcId="{455441A8-A5C3-4B4A-8064-0CF77833031F}" destId="{7868D714-C423-4D91-B3C0-07D44C3851F0}" srcOrd="8" destOrd="0" presId="urn:microsoft.com/office/officeart/2008/layout/LinedList"/>
    <dgm:cxn modelId="{852E6AF0-0820-4D7E-A391-3DBE8BCE71F6}" type="presParOf" srcId="{455441A8-A5C3-4B4A-8064-0CF77833031F}" destId="{EDA1A20A-A5E7-4B70-A7A6-A80FF5ACCEDC}" srcOrd="9" destOrd="0" presId="urn:microsoft.com/office/officeart/2008/layout/LinedList"/>
    <dgm:cxn modelId="{B7BEA36C-89F7-46FC-8FA3-7EA4F3D58176}" type="presParOf" srcId="{455441A8-A5C3-4B4A-8064-0CF77833031F}" destId="{D376080D-68E9-4DD1-80CB-C9526085A35C}" srcOrd="10" destOrd="0" presId="urn:microsoft.com/office/officeart/2008/layout/LinedList"/>
    <dgm:cxn modelId="{8E06DE0D-1F83-4410-96B7-E8F9BF2F00F0}" type="presParOf" srcId="{D376080D-68E9-4DD1-80CB-C9526085A35C}" destId="{E28482A9-4802-44CD-B5B3-3BDB5971AF3A}" srcOrd="0" destOrd="0" presId="urn:microsoft.com/office/officeart/2008/layout/LinedList"/>
    <dgm:cxn modelId="{F86481B1-50F5-4606-9B84-CAC7A47F2FDA}" type="presParOf" srcId="{D376080D-68E9-4DD1-80CB-C9526085A35C}" destId="{00E2D8FF-24E6-4C4B-9B6A-90801182B375}" srcOrd="1" destOrd="0" presId="urn:microsoft.com/office/officeart/2008/layout/LinedList"/>
    <dgm:cxn modelId="{53FCC1C8-61B8-49C3-A5E1-76C9BDBA51B0}" type="presParOf" srcId="{D376080D-68E9-4DD1-80CB-C9526085A35C}" destId="{3B4D6316-C709-4BBF-9E60-657590A77FB0}" srcOrd="2" destOrd="0" presId="urn:microsoft.com/office/officeart/2008/layout/LinedList"/>
    <dgm:cxn modelId="{308B24DE-5475-4F8E-AE12-2C39894E62DA}" type="presParOf" srcId="{455441A8-A5C3-4B4A-8064-0CF77833031F}" destId="{86F6DC08-E8F6-482D-945E-3D97E438498E}" srcOrd="11" destOrd="0" presId="urn:microsoft.com/office/officeart/2008/layout/LinedList"/>
    <dgm:cxn modelId="{F40B4AF6-8168-4FAB-8A83-85EDBCA0FBC3}" type="presParOf" srcId="{455441A8-A5C3-4B4A-8064-0CF77833031F}" destId="{559482F6-6466-40AF-A667-D79879A8D244}" srcOrd="12" destOrd="0" presId="urn:microsoft.com/office/officeart/2008/layout/LinedList"/>
    <dgm:cxn modelId="{67FFFAEC-8BA5-41A3-B8C9-72944F049B2E}" type="presParOf" srcId="{455441A8-A5C3-4B4A-8064-0CF77833031F}" destId="{C9FDED75-662F-47C4-88AA-18D0222660D8}" srcOrd="13" destOrd="0" presId="urn:microsoft.com/office/officeart/2008/layout/LinedList"/>
    <dgm:cxn modelId="{DBE392F9-9645-4754-9280-6D5513A4FB14}" type="presParOf" srcId="{C9FDED75-662F-47C4-88AA-18D0222660D8}" destId="{9CA4E06B-C0C4-42DE-8D45-E4B19FEB8957}" srcOrd="0" destOrd="0" presId="urn:microsoft.com/office/officeart/2008/layout/LinedList"/>
    <dgm:cxn modelId="{E8A04527-DA0F-47D5-8CB9-641C8D153101}" type="presParOf" srcId="{C9FDED75-662F-47C4-88AA-18D0222660D8}" destId="{83619C44-C0F0-4F4C-AA18-318E56DB1504}" srcOrd="1" destOrd="0" presId="urn:microsoft.com/office/officeart/2008/layout/LinedList"/>
    <dgm:cxn modelId="{E38D9AD1-F923-4B6C-BF66-E2F08FC134D1}" type="presParOf" srcId="{C9FDED75-662F-47C4-88AA-18D0222660D8}" destId="{81D23919-AD7C-4E01-AFC9-B7EC5DA102FA}" srcOrd="2" destOrd="0" presId="urn:microsoft.com/office/officeart/2008/layout/LinedList"/>
    <dgm:cxn modelId="{057D4D5F-D8FB-48B8-9AE8-B9D0A4E42FBC}" type="presParOf" srcId="{455441A8-A5C3-4B4A-8064-0CF77833031F}" destId="{5EC12488-391F-467A-9891-9B0A35B3E736}" srcOrd="14" destOrd="0" presId="urn:microsoft.com/office/officeart/2008/layout/LinedList"/>
    <dgm:cxn modelId="{6D51C22E-A6AF-4BE2-BDAE-49ED503B4740}" type="presParOf" srcId="{455441A8-A5C3-4B4A-8064-0CF77833031F}" destId="{7418D41C-1A3A-464A-AD05-407238B0546A}" srcOrd="15" destOrd="0" presId="urn:microsoft.com/office/officeart/2008/layout/LinedList"/>
    <dgm:cxn modelId="{14A361D4-9D69-47A1-A496-FBD15021DD69}" type="presParOf" srcId="{455441A8-A5C3-4B4A-8064-0CF77833031F}" destId="{13659A4D-8292-4C94-833D-9FB216BD4740}" srcOrd="16" destOrd="0" presId="urn:microsoft.com/office/officeart/2008/layout/LinedList"/>
    <dgm:cxn modelId="{6D710918-C937-4539-9A93-5A0DCB7832CC}" type="presParOf" srcId="{13659A4D-8292-4C94-833D-9FB216BD4740}" destId="{B9E66C22-C86A-418D-9098-9FB504FBB5C7}" srcOrd="0" destOrd="0" presId="urn:microsoft.com/office/officeart/2008/layout/LinedList"/>
    <dgm:cxn modelId="{5A774D3A-12EB-4D22-A106-A836CDE31984}" type="presParOf" srcId="{13659A4D-8292-4C94-833D-9FB216BD4740}" destId="{44912FB6-AD48-46F6-95B0-1F67EDA4E366}" srcOrd="1" destOrd="0" presId="urn:microsoft.com/office/officeart/2008/layout/LinedList"/>
    <dgm:cxn modelId="{F4F3EB4A-CEBF-48EC-8314-D1A5D02BE0FA}" type="presParOf" srcId="{13659A4D-8292-4C94-833D-9FB216BD4740}" destId="{DC5D029B-7B91-4D18-B39C-B235F25F8491}" srcOrd="2" destOrd="0" presId="urn:microsoft.com/office/officeart/2008/layout/LinedList"/>
    <dgm:cxn modelId="{325B5FEB-50C3-4B91-802E-7BB0680B00D3}" type="presParOf" srcId="{455441A8-A5C3-4B4A-8064-0CF77833031F}" destId="{8316F102-B496-40C9-957E-954EA8F14534}" srcOrd="17" destOrd="0" presId="urn:microsoft.com/office/officeart/2008/layout/LinedList"/>
    <dgm:cxn modelId="{A67E0898-C2D3-4FA1-899D-2DA11F61B808}" type="presParOf" srcId="{455441A8-A5C3-4B4A-8064-0CF77833031F}" destId="{C9EECEFC-B133-45CB-ACEB-CD3088996306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A96649-BC08-4328-8436-A773053C9510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1040391-D06A-4006-8E7F-70EFC7D2C53D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Faktor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Internal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0AB2F814-BCBB-42C8-B887-09C0DDA37D2A}" type="parTrans" cxnId="{E96329E1-7812-46D2-9E17-C9FA3203F501}">
      <dgm:prSet/>
      <dgm:spPr/>
      <dgm:t>
        <a:bodyPr/>
        <a:lstStyle/>
        <a:p>
          <a:endParaRPr lang="en-US"/>
        </a:p>
      </dgm:t>
    </dgm:pt>
    <dgm:pt modelId="{F2BB9253-94DF-4188-8C4E-9B2F6026615E}" type="sibTrans" cxnId="{E96329E1-7812-46D2-9E17-C9FA3203F501}">
      <dgm:prSet/>
      <dgm:spPr/>
      <dgm:t>
        <a:bodyPr/>
        <a:lstStyle/>
        <a:p>
          <a:endParaRPr lang="en-US"/>
        </a:p>
      </dgm:t>
    </dgm:pt>
    <dgm:pt modelId="{DA682FD4-EEBB-4D9D-80FF-1899163B29BA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Genetika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kebudayaan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moral,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nilai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kehamilan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sblmx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pengalaman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pengindetifikasian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peltihan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slama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hamil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FD2F1731-0C3B-4DF8-B024-D62EB69522F7}" type="parTrans" cxnId="{89C584FF-5050-4397-AE64-B13FC57F540F}">
      <dgm:prSet/>
      <dgm:spPr/>
      <dgm:t>
        <a:bodyPr/>
        <a:lstStyle/>
        <a:p>
          <a:endParaRPr lang="en-US"/>
        </a:p>
      </dgm:t>
    </dgm:pt>
    <dgm:pt modelId="{BA920BEA-AAD5-4070-9C81-F623F4E3985D}" type="sibTrans" cxnId="{89C584FF-5050-4397-AE64-B13FC57F540F}">
      <dgm:prSet/>
      <dgm:spPr/>
      <dgm:t>
        <a:bodyPr/>
        <a:lstStyle/>
        <a:p>
          <a:endParaRPr lang="en-US"/>
        </a:p>
      </dgm:t>
    </dgm:pt>
    <dgm:pt modelId="{2DD496FC-9887-41E6-8145-C8C44611D51C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Faktor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Eksternal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B1715328-BC59-45A9-81BA-070F6641E524}" type="parTrans" cxnId="{13E2B170-58B0-4C08-A38C-BF2261570FD4}">
      <dgm:prSet/>
      <dgm:spPr/>
      <dgm:t>
        <a:bodyPr/>
        <a:lstStyle/>
        <a:p>
          <a:endParaRPr lang="en-US"/>
        </a:p>
      </dgm:t>
    </dgm:pt>
    <dgm:pt modelId="{E0364188-F40E-44B4-8E77-1A73AC4E004E}" type="sibTrans" cxnId="{13E2B170-58B0-4C08-A38C-BF2261570FD4}">
      <dgm:prSet/>
      <dgm:spPr/>
      <dgm:t>
        <a:bodyPr/>
        <a:lstStyle/>
        <a:p>
          <a:endParaRPr lang="en-US"/>
        </a:p>
      </dgm:t>
    </dgm:pt>
    <dgm:pt modelId="{14D4D0D8-A270-436A-95AC-600DA8E1CDD5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Perhatian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diterima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slma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hamil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melahirkan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post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pertum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sikap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perilaku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pengunjung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apakah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bayinya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terpisah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org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tua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3A5A8D69-127E-474A-8BDF-18AD8191CDF8}" type="parTrans" cxnId="{7E59CD89-58C9-4E88-9168-7E9414B4918B}">
      <dgm:prSet/>
      <dgm:spPr/>
      <dgm:t>
        <a:bodyPr/>
        <a:lstStyle/>
        <a:p>
          <a:endParaRPr lang="en-US"/>
        </a:p>
      </dgm:t>
    </dgm:pt>
    <dgm:pt modelId="{2AC105C6-14AE-4812-85EC-8E32744D30CE}" type="sibTrans" cxnId="{7E59CD89-58C9-4E88-9168-7E9414B4918B}">
      <dgm:prSet/>
      <dgm:spPr/>
      <dgm:t>
        <a:bodyPr/>
        <a:lstStyle/>
        <a:p>
          <a:endParaRPr lang="en-US"/>
        </a:p>
      </dgm:t>
    </dgm:pt>
    <dgm:pt modelId="{4FD64765-01C5-457A-AA43-CE593D2FD312}" type="pres">
      <dgm:prSet presAssocID="{CDA96649-BC08-4328-8436-A773053C95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E46F07-FFF3-4F29-B920-EEA53D2739CC}" type="pres">
      <dgm:prSet presAssocID="{71040391-D06A-4006-8E7F-70EFC7D2C53D}" presName="parentText" presStyleLbl="node1" presStyleIdx="0" presStyleCnt="2" custScaleY="985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DFE93-E46A-4C5D-9D46-B501CB0A6D49}" type="pres">
      <dgm:prSet presAssocID="{71040391-D06A-4006-8E7F-70EFC7D2C53D}" presName="childText" presStyleLbl="revTx" presStyleIdx="0" presStyleCnt="2" custScaleY="98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8BFF2-86FE-427D-A756-5D0C814D3464}" type="pres">
      <dgm:prSet presAssocID="{2DD496FC-9887-41E6-8145-C8C44611D51C}" presName="parentText" presStyleLbl="node1" presStyleIdx="1" presStyleCnt="2" custScaleY="985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0B447-CC5D-4658-A50D-FDE874FAB824}" type="pres">
      <dgm:prSet presAssocID="{2DD496FC-9887-41E6-8145-C8C44611D51C}" presName="childText" presStyleLbl="revTx" presStyleIdx="1" presStyleCnt="2" custScaleY="98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59CD89-58C9-4E88-9168-7E9414B4918B}" srcId="{2DD496FC-9887-41E6-8145-C8C44611D51C}" destId="{14D4D0D8-A270-436A-95AC-600DA8E1CDD5}" srcOrd="0" destOrd="0" parTransId="{3A5A8D69-127E-474A-8BDF-18AD8191CDF8}" sibTransId="{2AC105C6-14AE-4812-85EC-8E32744D30CE}"/>
    <dgm:cxn modelId="{870AE655-A0F5-4531-86C9-70D2A94C4142}" type="presOf" srcId="{2DD496FC-9887-41E6-8145-C8C44611D51C}" destId="{EA98BFF2-86FE-427D-A756-5D0C814D3464}" srcOrd="0" destOrd="0" presId="urn:microsoft.com/office/officeart/2005/8/layout/vList2"/>
    <dgm:cxn modelId="{13E2B170-58B0-4C08-A38C-BF2261570FD4}" srcId="{CDA96649-BC08-4328-8436-A773053C9510}" destId="{2DD496FC-9887-41E6-8145-C8C44611D51C}" srcOrd="1" destOrd="0" parTransId="{B1715328-BC59-45A9-81BA-070F6641E524}" sibTransId="{E0364188-F40E-44B4-8E77-1A73AC4E004E}"/>
    <dgm:cxn modelId="{89C584FF-5050-4397-AE64-B13FC57F540F}" srcId="{71040391-D06A-4006-8E7F-70EFC7D2C53D}" destId="{DA682FD4-EEBB-4D9D-80FF-1899163B29BA}" srcOrd="0" destOrd="0" parTransId="{FD2F1731-0C3B-4DF8-B024-D62EB69522F7}" sibTransId="{BA920BEA-AAD5-4070-9C81-F623F4E3985D}"/>
    <dgm:cxn modelId="{B74C3E86-50BD-476F-BEF4-43C54207DE6F}" type="presOf" srcId="{14D4D0D8-A270-436A-95AC-600DA8E1CDD5}" destId="{D480B447-CC5D-4658-A50D-FDE874FAB824}" srcOrd="0" destOrd="0" presId="urn:microsoft.com/office/officeart/2005/8/layout/vList2"/>
    <dgm:cxn modelId="{E96329E1-7812-46D2-9E17-C9FA3203F501}" srcId="{CDA96649-BC08-4328-8436-A773053C9510}" destId="{71040391-D06A-4006-8E7F-70EFC7D2C53D}" srcOrd="0" destOrd="0" parTransId="{0AB2F814-BCBB-42C8-B887-09C0DDA37D2A}" sibTransId="{F2BB9253-94DF-4188-8C4E-9B2F6026615E}"/>
    <dgm:cxn modelId="{3B610F76-3F79-4E85-831D-CA91032BD217}" type="presOf" srcId="{CDA96649-BC08-4328-8436-A773053C9510}" destId="{4FD64765-01C5-457A-AA43-CE593D2FD312}" srcOrd="0" destOrd="0" presId="urn:microsoft.com/office/officeart/2005/8/layout/vList2"/>
    <dgm:cxn modelId="{6803E4E3-475B-4067-90FD-B460B24DC810}" type="presOf" srcId="{DA682FD4-EEBB-4D9D-80FF-1899163B29BA}" destId="{518DFE93-E46A-4C5D-9D46-B501CB0A6D49}" srcOrd="0" destOrd="0" presId="urn:microsoft.com/office/officeart/2005/8/layout/vList2"/>
    <dgm:cxn modelId="{7BBC43A0-FD71-4992-A902-5B606F1119B5}" type="presOf" srcId="{71040391-D06A-4006-8E7F-70EFC7D2C53D}" destId="{D6E46F07-FFF3-4F29-B920-EEA53D2739CC}" srcOrd="0" destOrd="0" presId="urn:microsoft.com/office/officeart/2005/8/layout/vList2"/>
    <dgm:cxn modelId="{E8916D01-DE1E-4625-A35F-09A1E952DF93}" type="presParOf" srcId="{4FD64765-01C5-457A-AA43-CE593D2FD312}" destId="{D6E46F07-FFF3-4F29-B920-EEA53D2739CC}" srcOrd="0" destOrd="0" presId="urn:microsoft.com/office/officeart/2005/8/layout/vList2"/>
    <dgm:cxn modelId="{BBF3B8DF-FED0-4E7C-B0EE-7DE3FEB11EAC}" type="presParOf" srcId="{4FD64765-01C5-457A-AA43-CE593D2FD312}" destId="{518DFE93-E46A-4C5D-9D46-B501CB0A6D49}" srcOrd="1" destOrd="0" presId="urn:microsoft.com/office/officeart/2005/8/layout/vList2"/>
    <dgm:cxn modelId="{6DCAD7DF-BA6C-4804-A905-73F8C241D88A}" type="presParOf" srcId="{4FD64765-01C5-457A-AA43-CE593D2FD312}" destId="{EA98BFF2-86FE-427D-A756-5D0C814D3464}" srcOrd="2" destOrd="0" presId="urn:microsoft.com/office/officeart/2005/8/layout/vList2"/>
    <dgm:cxn modelId="{C797ABB8-25FA-4921-A3B3-27907F7156B5}" type="presParOf" srcId="{4FD64765-01C5-457A-AA43-CE593D2FD312}" destId="{D480B447-CC5D-4658-A50D-FDE874FAB82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1E13834-85F1-4E87-A506-1E0338569412}" type="doc">
      <dgm:prSet loTypeId="urn:microsoft.com/office/officeart/2005/8/layout/process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96522DB-B81D-41FA-BA4D-0FACAFFE9009}">
      <dgm:prSet phldrT="[Text]" custT="1"/>
      <dgm:spPr/>
      <dgm:t>
        <a:bodyPr/>
        <a:lstStyle/>
        <a:p>
          <a:r>
            <a:rPr lang="en-US" sz="2400" smtClean="0">
              <a:latin typeface="Andalus" pitchFamily="18" charset="-78"/>
              <a:cs typeface="Andalus" pitchFamily="18" charset="-78"/>
            </a:rPr>
            <a:t>- Ksh syg</a:t>
          </a:r>
          <a:endParaRPr lang="en-US" sz="2400" dirty="0">
            <a:latin typeface="Andalus" pitchFamily="18" charset="-78"/>
            <a:cs typeface="Andalus" pitchFamily="18" charset="-78"/>
          </a:endParaRPr>
        </a:p>
      </dgm:t>
    </dgm:pt>
    <dgm:pt modelId="{DCA609E4-7103-4EE5-B805-BC454676615A}" type="parTrans" cxnId="{F7158E07-27C5-4898-AAEC-C8EC22F78D69}">
      <dgm:prSet/>
      <dgm:spPr/>
      <dgm:t>
        <a:bodyPr/>
        <a:lstStyle/>
        <a:p>
          <a:endParaRPr lang="en-US"/>
        </a:p>
      </dgm:t>
    </dgm:pt>
    <dgm:pt modelId="{A6208A6B-D6D8-4A12-B62D-0EE1EEEAF8DC}" type="sibTrans" cxnId="{F7158E07-27C5-4898-AAEC-C8EC22F78D69}">
      <dgm:prSet/>
      <dgm:spPr/>
      <dgm:t>
        <a:bodyPr/>
        <a:lstStyle/>
        <a:p>
          <a:endParaRPr lang="en-US"/>
        </a:p>
      </dgm:t>
    </dgm:pt>
    <dgm:pt modelId="{6BC25E14-6A27-4AE1-9C4F-7BD1703D0BFC}">
      <dgm:prSet phldrT="[Text]" custT="1"/>
      <dgm:spPr/>
      <dgm:t>
        <a:bodyPr/>
        <a:lstStyle/>
        <a:p>
          <a:r>
            <a:rPr lang="en-US" sz="2400" smtClean="0">
              <a:latin typeface="Andalus" pitchFamily="18" charset="-78"/>
              <a:cs typeface="Andalus" pitchFamily="18" charset="-78"/>
            </a:rPr>
            <a:t>Persaing tgs org tua</a:t>
          </a:r>
          <a:endParaRPr lang="en-US" sz="2400" dirty="0">
            <a:latin typeface="Andalus" pitchFamily="18" charset="-78"/>
            <a:cs typeface="Andalus" pitchFamily="18" charset="-78"/>
          </a:endParaRPr>
        </a:p>
      </dgm:t>
    </dgm:pt>
    <dgm:pt modelId="{10A6CECE-9075-4A15-837A-89F212B116EE}" type="parTrans" cxnId="{832D90E5-0CA0-4DF7-8192-8CA580CF9A9F}">
      <dgm:prSet/>
      <dgm:spPr/>
      <dgm:t>
        <a:bodyPr/>
        <a:lstStyle/>
        <a:p>
          <a:endParaRPr lang="en-US"/>
        </a:p>
      </dgm:t>
    </dgm:pt>
    <dgm:pt modelId="{0E63B959-6A2F-48EE-B528-31FEC7234D8F}" type="sibTrans" cxnId="{832D90E5-0CA0-4DF7-8192-8CA580CF9A9F}">
      <dgm:prSet/>
      <dgm:spPr/>
      <dgm:t>
        <a:bodyPr/>
        <a:lstStyle/>
        <a:p>
          <a:endParaRPr lang="en-US"/>
        </a:p>
      </dgm:t>
    </dgm:pt>
    <dgm:pt modelId="{D52925BB-177C-4023-A16F-467CACF7B018}">
      <dgm:prSet phldrT="[Text]" custT="1"/>
      <dgm:spPr/>
      <dgm:t>
        <a:bodyPr/>
        <a:lstStyle/>
        <a:p>
          <a:r>
            <a:rPr lang="en-US" sz="2400" smtClean="0">
              <a:latin typeface="Andalus" pitchFamily="18" charset="-78"/>
              <a:cs typeface="Andalus" pitchFamily="18" charset="-78"/>
            </a:rPr>
            <a:t>Penglman melhrkan </a:t>
          </a:r>
          <a:endParaRPr lang="en-US" sz="2400" dirty="0">
            <a:latin typeface="Andalus" pitchFamily="18" charset="-78"/>
            <a:cs typeface="Andalus" pitchFamily="18" charset="-78"/>
          </a:endParaRPr>
        </a:p>
      </dgm:t>
    </dgm:pt>
    <dgm:pt modelId="{70AB7B4A-594B-481A-8731-E8466DE6A2C1}" type="parTrans" cxnId="{1435259A-C549-49B3-AACE-087D1C8A4BFA}">
      <dgm:prSet/>
      <dgm:spPr/>
      <dgm:t>
        <a:bodyPr/>
        <a:lstStyle/>
        <a:p>
          <a:endParaRPr lang="en-US"/>
        </a:p>
      </dgm:t>
    </dgm:pt>
    <dgm:pt modelId="{342BDFF0-CBD6-488F-AA39-93A286713764}" type="sibTrans" cxnId="{1435259A-C549-49B3-AACE-087D1C8A4BFA}">
      <dgm:prSet/>
      <dgm:spPr/>
      <dgm:t>
        <a:bodyPr/>
        <a:lstStyle/>
        <a:p>
          <a:endParaRPr lang="en-US"/>
        </a:p>
      </dgm:t>
    </dgm:pt>
    <dgm:pt modelId="{E2B7373C-97F5-4379-AFA7-4B0EC492C618}">
      <dgm:prSet phldrT="[Text]" custT="1"/>
      <dgm:spPr/>
      <dgm:t>
        <a:bodyPr/>
        <a:lstStyle/>
        <a:p>
          <a:r>
            <a:rPr lang="en-US" sz="2400" smtClean="0">
              <a:latin typeface="Andalus" pitchFamily="18" charset="-78"/>
              <a:cs typeface="Andalus" pitchFamily="18" charset="-78"/>
            </a:rPr>
            <a:t>Konsdisi stlh melhrkan</a:t>
          </a:r>
          <a:endParaRPr lang="en-US" sz="2400" dirty="0">
            <a:latin typeface="Andalus" pitchFamily="18" charset="-78"/>
            <a:cs typeface="Andalus" pitchFamily="18" charset="-78"/>
          </a:endParaRPr>
        </a:p>
      </dgm:t>
    </dgm:pt>
    <dgm:pt modelId="{9F02D924-86AA-42F1-A6D3-C7ABA5C25540}" type="parTrans" cxnId="{FDF0260D-50C1-477C-9242-C327F5880BB2}">
      <dgm:prSet/>
      <dgm:spPr/>
      <dgm:t>
        <a:bodyPr/>
        <a:lstStyle/>
        <a:p>
          <a:endParaRPr lang="en-US"/>
        </a:p>
      </dgm:t>
    </dgm:pt>
    <dgm:pt modelId="{B826EAC1-7493-48C0-BE8B-FC17DE6E635C}" type="sibTrans" cxnId="{FDF0260D-50C1-477C-9242-C327F5880BB2}">
      <dgm:prSet/>
      <dgm:spPr/>
      <dgm:t>
        <a:bodyPr/>
        <a:lstStyle/>
        <a:p>
          <a:endParaRPr lang="en-US"/>
        </a:p>
      </dgm:t>
    </dgm:pt>
    <dgm:pt modelId="{A9671201-0037-4770-8F5F-A8A4CAABC262}">
      <dgm:prSet phldrT="[Text]" custT="1"/>
      <dgm:spPr/>
      <dgm:t>
        <a:bodyPr/>
        <a:lstStyle/>
        <a:p>
          <a:r>
            <a:rPr lang="en-US" sz="2400" dirty="0" err="1" smtClean="0">
              <a:latin typeface="Andalus" pitchFamily="18" charset="-78"/>
              <a:cs typeface="Andalus" pitchFamily="18" charset="-78"/>
            </a:rPr>
            <a:t>Cemas</a:t>
          </a:r>
          <a:r>
            <a:rPr lang="en-US" sz="24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400" dirty="0" err="1" smtClean="0">
              <a:latin typeface="Andalus" pitchFamily="18" charset="-78"/>
              <a:cs typeface="Andalus" pitchFamily="18" charset="-78"/>
            </a:rPr>
            <a:t>ttng</a:t>
          </a:r>
          <a:r>
            <a:rPr lang="en-US" sz="24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400" dirty="0" err="1" smtClean="0">
              <a:latin typeface="Andalus" pitchFamily="18" charset="-78"/>
              <a:cs typeface="Andalus" pitchFamily="18" charset="-78"/>
            </a:rPr>
            <a:t>biaya</a:t>
          </a:r>
          <a:endParaRPr lang="en-US" sz="2400" dirty="0">
            <a:latin typeface="Andalus" pitchFamily="18" charset="-78"/>
            <a:cs typeface="Andalus" pitchFamily="18" charset="-78"/>
          </a:endParaRPr>
        </a:p>
      </dgm:t>
    </dgm:pt>
    <dgm:pt modelId="{55BE8CC1-CFBA-4A08-AE6C-77E6FA774C62}" type="parTrans" cxnId="{C57A50E0-B0A7-4F80-B900-97685A7DCCDB}">
      <dgm:prSet/>
      <dgm:spPr/>
      <dgm:t>
        <a:bodyPr/>
        <a:lstStyle/>
        <a:p>
          <a:endParaRPr lang="en-US"/>
        </a:p>
      </dgm:t>
    </dgm:pt>
    <dgm:pt modelId="{0ECFCADB-8BA9-4060-8EE3-59E6DF764333}" type="sibTrans" cxnId="{C57A50E0-B0A7-4F80-B900-97685A7DCCDB}">
      <dgm:prSet/>
      <dgm:spPr/>
      <dgm:t>
        <a:bodyPr/>
        <a:lstStyle/>
        <a:p>
          <a:endParaRPr lang="en-US"/>
        </a:p>
      </dgm:t>
    </dgm:pt>
    <dgm:pt modelId="{DFBF6DCF-1486-42DD-AF60-A7D8FC80A283}">
      <dgm:prSet phldrT="[Text]" custT="1"/>
      <dgm:spPr/>
      <dgm:t>
        <a:bodyPr/>
        <a:lstStyle/>
        <a:p>
          <a:r>
            <a:rPr lang="en-US" sz="2400" smtClean="0">
              <a:latin typeface="Andalus" pitchFamily="18" charset="-78"/>
              <a:cs typeface="Andalus" pitchFamily="18" charset="-78"/>
            </a:rPr>
            <a:t>Kelainan pd bayi</a:t>
          </a:r>
          <a:endParaRPr lang="en-US" sz="2400" dirty="0">
            <a:latin typeface="Andalus" pitchFamily="18" charset="-78"/>
            <a:cs typeface="Andalus" pitchFamily="18" charset="-78"/>
          </a:endParaRPr>
        </a:p>
      </dgm:t>
    </dgm:pt>
    <dgm:pt modelId="{B41C82A9-62F3-48D1-8CB6-BC8C8798D3E1}" type="parTrans" cxnId="{DCDE2442-FD48-498A-82E4-F0CCD11B24B6}">
      <dgm:prSet/>
      <dgm:spPr/>
      <dgm:t>
        <a:bodyPr/>
        <a:lstStyle/>
        <a:p>
          <a:endParaRPr lang="en-US"/>
        </a:p>
      </dgm:t>
    </dgm:pt>
    <dgm:pt modelId="{8B67E513-647D-4784-8EF1-EABE1C3F44F9}" type="sibTrans" cxnId="{DCDE2442-FD48-498A-82E4-F0CCD11B24B6}">
      <dgm:prSet/>
      <dgm:spPr/>
      <dgm:t>
        <a:bodyPr/>
        <a:lstStyle/>
        <a:p>
          <a:endParaRPr lang="en-US"/>
        </a:p>
      </dgm:t>
    </dgm:pt>
    <dgm:pt modelId="{DD5C5B1C-1AC8-40EE-8263-BC495C295373}">
      <dgm:prSet phldrT="[Text]" custT="1"/>
      <dgm:spPr/>
      <dgm:t>
        <a:bodyPr/>
        <a:lstStyle/>
        <a:p>
          <a:r>
            <a:rPr lang="en-US" sz="2400" smtClean="0">
              <a:latin typeface="Andalus" pitchFamily="18" charset="-78"/>
              <a:cs typeface="Andalus" pitchFamily="18" charset="-78"/>
            </a:rPr>
            <a:t>Tangisan bayi</a:t>
          </a:r>
          <a:endParaRPr lang="en-US" sz="2400" dirty="0">
            <a:latin typeface="Andalus" pitchFamily="18" charset="-78"/>
            <a:cs typeface="Andalus" pitchFamily="18" charset="-78"/>
          </a:endParaRPr>
        </a:p>
      </dgm:t>
    </dgm:pt>
    <dgm:pt modelId="{05E585EB-F802-44F5-B1C2-F8E1C633248D}" type="parTrans" cxnId="{D5D6FAAD-2BE4-478D-8844-225E0FC99649}">
      <dgm:prSet/>
      <dgm:spPr/>
      <dgm:t>
        <a:bodyPr/>
        <a:lstStyle/>
        <a:p>
          <a:endParaRPr lang="en-US"/>
        </a:p>
      </dgm:t>
    </dgm:pt>
    <dgm:pt modelId="{01119AA0-2A5A-4063-A90B-685A278C878A}" type="sibTrans" cxnId="{D5D6FAAD-2BE4-478D-8844-225E0FC99649}">
      <dgm:prSet/>
      <dgm:spPr/>
      <dgm:t>
        <a:bodyPr/>
        <a:lstStyle/>
        <a:p>
          <a:endParaRPr lang="en-US"/>
        </a:p>
      </dgm:t>
    </dgm:pt>
    <dgm:pt modelId="{AD5E7841-1524-450E-9577-12C6C1340F7B}">
      <dgm:prSet phldrT="[Text]" custT="1"/>
      <dgm:spPr/>
      <dgm:t>
        <a:bodyPr/>
        <a:lstStyle/>
        <a:p>
          <a:r>
            <a:rPr lang="en-US" sz="2400" smtClean="0">
              <a:latin typeface="Andalus" pitchFamily="18" charset="-78"/>
              <a:cs typeface="Andalus" pitchFamily="18" charset="-78"/>
            </a:rPr>
            <a:t>Gelisah ttng kelangsungan hdp bayi</a:t>
          </a:r>
          <a:endParaRPr lang="en-US" sz="2400" dirty="0">
            <a:latin typeface="Andalus" pitchFamily="18" charset="-78"/>
            <a:cs typeface="Andalus" pitchFamily="18" charset="-78"/>
          </a:endParaRPr>
        </a:p>
      </dgm:t>
    </dgm:pt>
    <dgm:pt modelId="{47D8D4C9-7A44-47C1-8579-7D810D885D14}" type="parTrans" cxnId="{184E6B0C-89CB-4A85-B96E-011DFF9D8880}">
      <dgm:prSet/>
      <dgm:spPr/>
      <dgm:t>
        <a:bodyPr/>
        <a:lstStyle/>
        <a:p>
          <a:endParaRPr lang="en-US"/>
        </a:p>
      </dgm:t>
    </dgm:pt>
    <dgm:pt modelId="{0E737893-DEA3-4FA2-8674-C50493B96FD2}" type="sibTrans" cxnId="{184E6B0C-89CB-4A85-B96E-011DFF9D8880}">
      <dgm:prSet/>
      <dgm:spPr/>
      <dgm:t>
        <a:bodyPr/>
        <a:lstStyle/>
        <a:p>
          <a:endParaRPr lang="en-US"/>
        </a:p>
      </dgm:t>
    </dgm:pt>
    <dgm:pt modelId="{2CDBC1EE-59E1-400E-9D83-B60DE1883822}">
      <dgm:prSet phldrT="[Text]" custT="1"/>
      <dgm:spPr/>
      <dgm:t>
        <a:bodyPr/>
        <a:lstStyle/>
        <a:p>
          <a:r>
            <a:rPr lang="en-US" sz="2400" dirty="0" err="1" smtClean="0">
              <a:latin typeface="Andalus" pitchFamily="18" charset="-78"/>
              <a:cs typeface="Andalus" pitchFamily="18" charset="-78"/>
            </a:rPr>
            <a:t>Penyakt</a:t>
          </a:r>
          <a:r>
            <a:rPr lang="en-US" sz="24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400" dirty="0" err="1" smtClean="0">
              <a:latin typeface="Andalus" pitchFamily="18" charset="-78"/>
              <a:cs typeface="Andalus" pitchFamily="18" charset="-78"/>
            </a:rPr>
            <a:t>psikologis</a:t>
          </a:r>
          <a:r>
            <a:rPr lang="en-US" sz="2400" dirty="0" smtClean="0">
              <a:latin typeface="Andalus" pitchFamily="18" charset="-78"/>
              <a:cs typeface="Andalus" pitchFamily="18" charset="-78"/>
            </a:rPr>
            <a:t>(</a:t>
          </a:r>
          <a:r>
            <a:rPr lang="en-US" sz="2400" dirty="0" err="1" smtClean="0">
              <a:latin typeface="Andalus" pitchFamily="18" charset="-78"/>
              <a:cs typeface="Andalus" pitchFamily="18" charset="-78"/>
            </a:rPr>
            <a:t>kekerasan</a:t>
          </a:r>
          <a:r>
            <a:rPr lang="en-US" sz="24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400" dirty="0" err="1" smtClean="0">
              <a:latin typeface="Andalus" pitchFamily="18" charset="-78"/>
              <a:cs typeface="Andalus" pitchFamily="18" charset="-78"/>
            </a:rPr>
            <a:t>pd</a:t>
          </a:r>
          <a:r>
            <a:rPr lang="en-US" sz="24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400" dirty="0" err="1" smtClean="0">
              <a:latin typeface="Andalus" pitchFamily="18" charset="-78"/>
              <a:cs typeface="Andalus" pitchFamily="18" charset="-78"/>
            </a:rPr>
            <a:t>anak</a:t>
          </a:r>
          <a:r>
            <a:rPr lang="en-US" sz="2400" dirty="0" smtClean="0">
              <a:latin typeface="Andalus" pitchFamily="18" charset="-78"/>
              <a:cs typeface="Andalus" pitchFamily="18" charset="-78"/>
            </a:rPr>
            <a:t>)</a:t>
          </a:r>
          <a:endParaRPr lang="en-US" sz="2400" dirty="0">
            <a:latin typeface="Andalus" pitchFamily="18" charset="-78"/>
            <a:cs typeface="Andalus" pitchFamily="18" charset="-78"/>
          </a:endParaRPr>
        </a:p>
      </dgm:t>
    </dgm:pt>
    <dgm:pt modelId="{88E27AC2-C8FD-4664-A4C0-98E8B252845D}" type="parTrans" cxnId="{A00CAF59-8331-4EB3-8391-9F2E9CBB0AFA}">
      <dgm:prSet/>
      <dgm:spPr/>
      <dgm:t>
        <a:bodyPr/>
        <a:lstStyle/>
        <a:p>
          <a:endParaRPr lang="en-US"/>
        </a:p>
      </dgm:t>
    </dgm:pt>
    <dgm:pt modelId="{2E9BC68E-ED3B-461D-8608-92A66486D1EE}" type="sibTrans" cxnId="{A00CAF59-8331-4EB3-8391-9F2E9CBB0AFA}">
      <dgm:prSet/>
      <dgm:spPr/>
      <dgm:t>
        <a:bodyPr/>
        <a:lstStyle/>
        <a:p>
          <a:endParaRPr lang="en-US"/>
        </a:p>
      </dgm:t>
    </dgm:pt>
    <dgm:pt modelId="{66EAF8DB-F5D0-47E1-A972-3A47C3C719E9}" type="pres">
      <dgm:prSet presAssocID="{11E13834-85F1-4E87-A506-1E03385694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FD2C1D-A0EB-4950-A4C1-9DFE65C6F00B}" type="pres">
      <dgm:prSet presAssocID="{F96522DB-B81D-41FA-BA4D-0FACAFFE900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07132-BBD4-45D2-A1CF-1B5ECE290A36}" type="pres">
      <dgm:prSet presAssocID="{A6208A6B-D6D8-4A12-B62D-0EE1EEEAF8DC}" presName="sibTrans" presStyleLbl="sibTrans2D1" presStyleIdx="0" presStyleCnt="8"/>
      <dgm:spPr/>
      <dgm:t>
        <a:bodyPr/>
        <a:lstStyle/>
        <a:p>
          <a:endParaRPr lang="en-US"/>
        </a:p>
      </dgm:t>
    </dgm:pt>
    <dgm:pt modelId="{CC4FD25E-4A10-443C-8851-D25176089D20}" type="pres">
      <dgm:prSet presAssocID="{A6208A6B-D6D8-4A12-B62D-0EE1EEEAF8DC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8A781571-F329-4BB5-B3C8-011D383F5DFA}" type="pres">
      <dgm:prSet presAssocID="{6BC25E14-6A27-4AE1-9C4F-7BD1703D0BF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48EF4-96E4-4E59-95F0-2AF32F20AFAC}" type="pres">
      <dgm:prSet presAssocID="{0E63B959-6A2F-48EE-B528-31FEC7234D8F}" presName="sibTrans" presStyleLbl="sibTrans2D1" presStyleIdx="1" presStyleCnt="8"/>
      <dgm:spPr/>
      <dgm:t>
        <a:bodyPr/>
        <a:lstStyle/>
        <a:p>
          <a:endParaRPr lang="en-US"/>
        </a:p>
      </dgm:t>
    </dgm:pt>
    <dgm:pt modelId="{DAE94353-106B-45E4-9790-35166A9E783A}" type="pres">
      <dgm:prSet presAssocID="{0E63B959-6A2F-48EE-B528-31FEC7234D8F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5F366D96-6FB3-410B-8312-EC0274D57EB3}" type="pres">
      <dgm:prSet presAssocID="{D52925BB-177C-4023-A16F-467CACF7B01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425B6A-4E24-4212-B0D3-A2045A65F578}" type="pres">
      <dgm:prSet presAssocID="{342BDFF0-CBD6-488F-AA39-93A286713764}" presName="sibTrans" presStyleLbl="sibTrans2D1" presStyleIdx="2" presStyleCnt="8"/>
      <dgm:spPr/>
      <dgm:t>
        <a:bodyPr/>
        <a:lstStyle/>
        <a:p>
          <a:endParaRPr lang="en-US"/>
        </a:p>
      </dgm:t>
    </dgm:pt>
    <dgm:pt modelId="{0F4FCD64-AB2E-4F68-BEC2-B3138A93AAE7}" type="pres">
      <dgm:prSet presAssocID="{342BDFF0-CBD6-488F-AA39-93A286713764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ABE2A6E0-7491-4AB6-A16F-5CF80CE45697}" type="pres">
      <dgm:prSet presAssocID="{E2B7373C-97F5-4379-AFA7-4B0EC492C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EA32A3-C0C6-4E0F-BCC3-E6D33F6993DB}" type="pres">
      <dgm:prSet presAssocID="{B826EAC1-7493-48C0-BE8B-FC17DE6E635C}" presName="sibTrans" presStyleLbl="sibTrans2D1" presStyleIdx="3" presStyleCnt="8"/>
      <dgm:spPr/>
      <dgm:t>
        <a:bodyPr/>
        <a:lstStyle/>
        <a:p>
          <a:endParaRPr lang="en-US"/>
        </a:p>
      </dgm:t>
    </dgm:pt>
    <dgm:pt modelId="{F04D89DE-4513-43D2-B155-F2593F54E1AE}" type="pres">
      <dgm:prSet presAssocID="{B826EAC1-7493-48C0-BE8B-FC17DE6E635C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C272700E-0AE7-428A-8FF2-F7E745078899}" type="pres">
      <dgm:prSet presAssocID="{A9671201-0037-4770-8F5F-A8A4CAABC26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632AF-B37B-4DEA-BFC6-A22488D4887B}" type="pres">
      <dgm:prSet presAssocID="{0ECFCADB-8BA9-4060-8EE3-59E6DF764333}" presName="sibTrans" presStyleLbl="sibTrans2D1" presStyleIdx="4" presStyleCnt="8"/>
      <dgm:spPr/>
      <dgm:t>
        <a:bodyPr/>
        <a:lstStyle/>
        <a:p>
          <a:endParaRPr lang="en-US"/>
        </a:p>
      </dgm:t>
    </dgm:pt>
    <dgm:pt modelId="{6F39D2CE-9CBB-4447-8058-1FDADF979938}" type="pres">
      <dgm:prSet presAssocID="{0ECFCADB-8BA9-4060-8EE3-59E6DF764333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32704ECE-2896-42FF-90F4-EFE5CD6458B8}" type="pres">
      <dgm:prSet presAssocID="{DFBF6DCF-1486-42DD-AF60-A7D8FC80A28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C50B2-A83A-4D6A-942B-D15798C46216}" type="pres">
      <dgm:prSet presAssocID="{8B67E513-647D-4784-8EF1-EABE1C3F44F9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0731738-F8B2-4817-8824-BA54BAE41ABC}" type="pres">
      <dgm:prSet presAssocID="{8B67E513-647D-4784-8EF1-EABE1C3F44F9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6D26F859-D5C6-4926-9EFA-F26229CC5578}" type="pres">
      <dgm:prSet presAssocID="{DD5C5B1C-1AC8-40EE-8263-BC495C29537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C0F61A-91D3-41C3-B536-585B3F0F9C9F}" type="pres">
      <dgm:prSet presAssocID="{01119AA0-2A5A-4063-A90B-685A278C878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E9A12B2D-4FA8-499A-855E-779FC0FC0CA7}" type="pres">
      <dgm:prSet presAssocID="{01119AA0-2A5A-4063-A90B-685A278C878A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5C57F9B7-4DF8-464D-A5C5-B19A53F30E70}" type="pres">
      <dgm:prSet presAssocID="{AD5E7841-1524-450E-9577-12C6C1340F7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73C06-6267-4CD4-9D6C-3E36A7B61DCD}" type="pres">
      <dgm:prSet presAssocID="{0E737893-DEA3-4FA2-8674-C50493B96FD2}" presName="sibTrans" presStyleLbl="sibTrans2D1" presStyleIdx="7" presStyleCnt="8"/>
      <dgm:spPr/>
      <dgm:t>
        <a:bodyPr/>
        <a:lstStyle/>
        <a:p>
          <a:endParaRPr lang="en-US"/>
        </a:p>
      </dgm:t>
    </dgm:pt>
    <dgm:pt modelId="{665EA34C-75F0-4F81-84F2-9F8C3D688021}" type="pres">
      <dgm:prSet presAssocID="{0E737893-DEA3-4FA2-8674-C50493B96FD2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A0DFBF6E-3242-473E-B903-692B717075A9}" type="pres">
      <dgm:prSet presAssocID="{2CDBC1EE-59E1-400E-9D83-B60DE188382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3A3056-BC7D-40AD-B0D7-99571479476E}" type="presOf" srcId="{8B67E513-647D-4784-8EF1-EABE1C3F44F9}" destId="{40731738-F8B2-4817-8824-BA54BAE41ABC}" srcOrd="1" destOrd="0" presId="urn:microsoft.com/office/officeart/2005/8/layout/process5"/>
    <dgm:cxn modelId="{FDF0260D-50C1-477C-9242-C327F5880BB2}" srcId="{11E13834-85F1-4E87-A506-1E0338569412}" destId="{E2B7373C-97F5-4379-AFA7-4B0EC492C618}" srcOrd="3" destOrd="0" parTransId="{9F02D924-86AA-42F1-A6D3-C7ABA5C25540}" sibTransId="{B826EAC1-7493-48C0-BE8B-FC17DE6E635C}"/>
    <dgm:cxn modelId="{8D3F1B88-9446-4906-92F9-7177B91C468D}" type="presOf" srcId="{8B67E513-647D-4784-8EF1-EABE1C3F44F9}" destId="{380C50B2-A83A-4D6A-942B-D15798C46216}" srcOrd="0" destOrd="0" presId="urn:microsoft.com/office/officeart/2005/8/layout/process5"/>
    <dgm:cxn modelId="{E2AA3F9A-B86A-44D7-A353-1C80C9BF4A4E}" type="presOf" srcId="{B826EAC1-7493-48C0-BE8B-FC17DE6E635C}" destId="{E8EA32A3-C0C6-4E0F-BCC3-E6D33F6993DB}" srcOrd="0" destOrd="0" presId="urn:microsoft.com/office/officeart/2005/8/layout/process5"/>
    <dgm:cxn modelId="{FC4106CD-BFAF-4A36-A2C0-DB43DF971B86}" type="presOf" srcId="{01119AA0-2A5A-4063-A90B-685A278C878A}" destId="{21C0F61A-91D3-41C3-B536-585B3F0F9C9F}" srcOrd="0" destOrd="0" presId="urn:microsoft.com/office/officeart/2005/8/layout/process5"/>
    <dgm:cxn modelId="{1435259A-C549-49B3-AACE-087D1C8A4BFA}" srcId="{11E13834-85F1-4E87-A506-1E0338569412}" destId="{D52925BB-177C-4023-A16F-467CACF7B018}" srcOrd="2" destOrd="0" parTransId="{70AB7B4A-594B-481A-8731-E8466DE6A2C1}" sibTransId="{342BDFF0-CBD6-488F-AA39-93A286713764}"/>
    <dgm:cxn modelId="{050B4420-E2B1-4537-B6F1-724BA14CA60D}" type="presOf" srcId="{0E737893-DEA3-4FA2-8674-C50493B96FD2}" destId="{C7373C06-6267-4CD4-9D6C-3E36A7B61DCD}" srcOrd="0" destOrd="0" presId="urn:microsoft.com/office/officeart/2005/8/layout/process5"/>
    <dgm:cxn modelId="{06168116-108A-43E7-8226-65E1732C0174}" type="presOf" srcId="{2CDBC1EE-59E1-400E-9D83-B60DE1883822}" destId="{A0DFBF6E-3242-473E-B903-692B717075A9}" srcOrd="0" destOrd="0" presId="urn:microsoft.com/office/officeart/2005/8/layout/process5"/>
    <dgm:cxn modelId="{AB51E4DF-B109-4263-842A-5DD8A0B89FD4}" type="presOf" srcId="{0E737893-DEA3-4FA2-8674-C50493B96FD2}" destId="{665EA34C-75F0-4F81-84F2-9F8C3D688021}" srcOrd="1" destOrd="0" presId="urn:microsoft.com/office/officeart/2005/8/layout/process5"/>
    <dgm:cxn modelId="{A009CC79-E432-4B6E-B3EB-6DBFDF7448B8}" type="presOf" srcId="{B826EAC1-7493-48C0-BE8B-FC17DE6E635C}" destId="{F04D89DE-4513-43D2-B155-F2593F54E1AE}" srcOrd="1" destOrd="0" presId="urn:microsoft.com/office/officeart/2005/8/layout/process5"/>
    <dgm:cxn modelId="{832D90E5-0CA0-4DF7-8192-8CA580CF9A9F}" srcId="{11E13834-85F1-4E87-A506-1E0338569412}" destId="{6BC25E14-6A27-4AE1-9C4F-7BD1703D0BFC}" srcOrd="1" destOrd="0" parTransId="{10A6CECE-9075-4A15-837A-89F212B116EE}" sibTransId="{0E63B959-6A2F-48EE-B528-31FEC7234D8F}"/>
    <dgm:cxn modelId="{1E0B1034-6C17-4EBB-8959-71E63481677E}" type="presOf" srcId="{A6208A6B-D6D8-4A12-B62D-0EE1EEEAF8DC}" destId="{CC4FD25E-4A10-443C-8851-D25176089D20}" srcOrd="1" destOrd="0" presId="urn:microsoft.com/office/officeart/2005/8/layout/process5"/>
    <dgm:cxn modelId="{A00CAF59-8331-4EB3-8391-9F2E9CBB0AFA}" srcId="{11E13834-85F1-4E87-A506-1E0338569412}" destId="{2CDBC1EE-59E1-400E-9D83-B60DE1883822}" srcOrd="8" destOrd="0" parTransId="{88E27AC2-C8FD-4664-A4C0-98E8B252845D}" sibTransId="{2E9BC68E-ED3B-461D-8608-92A66486D1EE}"/>
    <dgm:cxn modelId="{42A5892A-0D8D-431E-820B-FB4B1CF4A6E5}" type="presOf" srcId="{6BC25E14-6A27-4AE1-9C4F-7BD1703D0BFC}" destId="{8A781571-F329-4BB5-B3C8-011D383F5DFA}" srcOrd="0" destOrd="0" presId="urn:microsoft.com/office/officeart/2005/8/layout/process5"/>
    <dgm:cxn modelId="{BDE19F60-6238-4D30-8903-89375FE82C89}" type="presOf" srcId="{0ECFCADB-8BA9-4060-8EE3-59E6DF764333}" destId="{B9C632AF-B37B-4DEA-BFC6-A22488D4887B}" srcOrd="0" destOrd="0" presId="urn:microsoft.com/office/officeart/2005/8/layout/process5"/>
    <dgm:cxn modelId="{3FE67D2F-A076-4BB0-AF99-027DB534F5F3}" type="presOf" srcId="{0E63B959-6A2F-48EE-B528-31FEC7234D8F}" destId="{DAE94353-106B-45E4-9790-35166A9E783A}" srcOrd="1" destOrd="0" presId="urn:microsoft.com/office/officeart/2005/8/layout/process5"/>
    <dgm:cxn modelId="{E4AA1401-B687-4D51-90D5-A44FF1CD3C46}" type="presOf" srcId="{342BDFF0-CBD6-488F-AA39-93A286713764}" destId="{A7425B6A-4E24-4212-B0D3-A2045A65F578}" srcOrd="0" destOrd="0" presId="urn:microsoft.com/office/officeart/2005/8/layout/process5"/>
    <dgm:cxn modelId="{4FBB66F1-6DE0-4BEC-8349-84A8B763BC59}" type="presOf" srcId="{0E63B959-6A2F-48EE-B528-31FEC7234D8F}" destId="{B2C48EF4-96E4-4E59-95F0-2AF32F20AFAC}" srcOrd="0" destOrd="0" presId="urn:microsoft.com/office/officeart/2005/8/layout/process5"/>
    <dgm:cxn modelId="{BE38D2CC-241A-4EF4-A0EF-6359832054B9}" type="presOf" srcId="{DD5C5B1C-1AC8-40EE-8263-BC495C295373}" destId="{6D26F859-D5C6-4926-9EFA-F26229CC5578}" srcOrd="0" destOrd="0" presId="urn:microsoft.com/office/officeart/2005/8/layout/process5"/>
    <dgm:cxn modelId="{C57A50E0-B0A7-4F80-B900-97685A7DCCDB}" srcId="{11E13834-85F1-4E87-A506-1E0338569412}" destId="{A9671201-0037-4770-8F5F-A8A4CAABC262}" srcOrd="4" destOrd="0" parTransId="{55BE8CC1-CFBA-4A08-AE6C-77E6FA774C62}" sibTransId="{0ECFCADB-8BA9-4060-8EE3-59E6DF764333}"/>
    <dgm:cxn modelId="{95A5AA4A-6F0E-47FA-A387-8987DBB9DBED}" type="presOf" srcId="{A6208A6B-D6D8-4A12-B62D-0EE1EEEAF8DC}" destId="{3AB07132-BBD4-45D2-A1CF-1B5ECE290A36}" srcOrd="0" destOrd="0" presId="urn:microsoft.com/office/officeart/2005/8/layout/process5"/>
    <dgm:cxn modelId="{414266DA-1C6F-4864-BF10-FE5551212510}" type="presOf" srcId="{E2B7373C-97F5-4379-AFA7-4B0EC492C618}" destId="{ABE2A6E0-7491-4AB6-A16F-5CF80CE45697}" srcOrd="0" destOrd="0" presId="urn:microsoft.com/office/officeart/2005/8/layout/process5"/>
    <dgm:cxn modelId="{E18C1ECB-9102-4FE1-ADAC-C070F63B8C09}" type="presOf" srcId="{11E13834-85F1-4E87-A506-1E0338569412}" destId="{66EAF8DB-F5D0-47E1-A972-3A47C3C719E9}" srcOrd="0" destOrd="0" presId="urn:microsoft.com/office/officeart/2005/8/layout/process5"/>
    <dgm:cxn modelId="{F7158E07-27C5-4898-AAEC-C8EC22F78D69}" srcId="{11E13834-85F1-4E87-A506-1E0338569412}" destId="{F96522DB-B81D-41FA-BA4D-0FACAFFE9009}" srcOrd="0" destOrd="0" parTransId="{DCA609E4-7103-4EE5-B805-BC454676615A}" sibTransId="{A6208A6B-D6D8-4A12-B62D-0EE1EEEAF8DC}"/>
    <dgm:cxn modelId="{2797E890-29AE-45ED-BF7A-662AF9CB5B8F}" type="presOf" srcId="{A9671201-0037-4770-8F5F-A8A4CAABC262}" destId="{C272700E-0AE7-428A-8FF2-F7E745078899}" srcOrd="0" destOrd="0" presId="urn:microsoft.com/office/officeart/2005/8/layout/process5"/>
    <dgm:cxn modelId="{A0EC3548-197C-4990-8698-4C55576D7C00}" type="presOf" srcId="{D52925BB-177C-4023-A16F-467CACF7B018}" destId="{5F366D96-6FB3-410B-8312-EC0274D57EB3}" srcOrd="0" destOrd="0" presId="urn:microsoft.com/office/officeart/2005/8/layout/process5"/>
    <dgm:cxn modelId="{DCDE2442-FD48-498A-82E4-F0CCD11B24B6}" srcId="{11E13834-85F1-4E87-A506-1E0338569412}" destId="{DFBF6DCF-1486-42DD-AF60-A7D8FC80A283}" srcOrd="5" destOrd="0" parTransId="{B41C82A9-62F3-48D1-8CB6-BC8C8798D3E1}" sibTransId="{8B67E513-647D-4784-8EF1-EABE1C3F44F9}"/>
    <dgm:cxn modelId="{43BC01B6-1762-43A5-BB61-B6DEBF1979A9}" type="presOf" srcId="{342BDFF0-CBD6-488F-AA39-93A286713764}" destId="{0F4FCD64-AB2E-4F68-BEC2-B3138A93AAE7}" srcOrd="1" destOrd="0" presId="urn:microsoft.com/office/officeart/2005/8/layout/process5"/>
    <dgm:cxn modelId="{5261F2E3-A609-4AE0-B345-4A7EEC39B90A}" type="presOf" srcId="{0ECFCADB-8BA9-4060-8EE3-59E6DF764333}" destId="{6F39D2CE-9CBB-4447-8058-1FDADF979938}" srcOrd="1" destOrd="0" presId="urn:microsoft.com/office/officeart/2005/8/layout/process5"/>
    <dgm:cxn modelId="{305CA72C-9728-4456-84F5-B64171D305C9}" type="presOf" srcId="{DFBF6DCF-1486-42DD-AF60-A7D8FC80A283}" destId="{32704ECE-2896-42FF-90F4-EFE5CD6458B8}" srcOrd="0" destOrd="0" presId="urn:microsoft.com/office/officeart/2005/8/layout/process5"/>
    <dgm:cxn modelId="{184E6B0C-89CB-4A85-B96E-011DFF9D8880}" srcId="{11E13834-85F1-4E87-A506-1E0338569412}" destId="{AD5E7841-1524-450E-9577-12C6C1340F7B}" srcOrd="7" destOrd="0" parTransId="{47D8D4C9-7A44-47C1-8579-7D810D885D14}" sibTransId="{0E737893-DEA3-4FA2-8674-C50493B96FD2}"/>
    <dgm:cxn modelId="{58620F37-1A8A-4CAE-8FAA-623DF828753E}" type="presOf" srcId="{F96522DB-B81D-41FA-BA4D-0FACAFFE9009}" destId="{86FD2C1D-A0EB-4950-A4C1-9DFE65C6F00B}" srcOrd="0" destOrd="0" presId="urn:microsoft.com/office/officeart/2005/8/layout/process5"/>
    <dgm:cxn modelId="{D5D6FAAD-2BE4-478D-8844-225E0FC99649}" srcId="{11E13834-85F1-4E87-A506-1E0338569412}" destId="{DD5C5B1C-1AC8-40EE-8263-BC495C295373}" srcOrd="6" destOrd="0" parTransId="{05E585EB-F802-44F5-B1C2-F8E1C633248D}" sibTransId="{01119AA0-2A5A-4063-A90B-685A278C878A}"/>
    <dgm:cxn modelId="{28C1EF5D-1EC2-4A18-8990-1DA34E92AC0A}" type="presOf" srcId="{AD5E7841-1524-450E-9577-12C6C1340F7B}" destId="{5C57F9B7-4DF8-464D-A5C5-B19A53F30E70}" srcOrd="0" destOrd="0" presId="urn:microsoft.com/office/officeart/2005/8/layout/process5"/>
    <dgm:cxn modelId="{3D3AE239-7039-40A0-8543-3DE70C8AA009}" type="presOf" srcId="{01119AA0-2A5A-4063-A90B-685A278C878A}" destId="{E9A12B2D-4FA8-499A-855E-779FC0FC0CA7}" srcOrd="1" destOrd="0" presId="urn:microsoft.com/office/officeart/2005/8/layout/process5"/>
    <dgm:cxn modelId="{9E0A1BEC-4325-4ED6-8C1A-00DC919FC51E}" type="presParOf" srcId="{66EAF8DB-F5D0-47E1-A972-3A47C3C719E9}" destId="{86FD2C1D-A0EB-4950-A4C1-9DFE65C6F00B}" srcOrd="0" destOrd="0" presId="urn:microsoft.com/office/officeart/2005/8/layout/process5"/>
    <dgm:cxn modelId="{B486DA5F-3D14-4F22-B03F-E3E04F58CB2E}" type="presParOf" srcId="{66EAF8DB-F5D0-47E1-A972-3A47C3C719E9}" destId="{3AB07132-BBD4-45D2-A1CF-1B5ECE290A36}" srcOrd="1" destOrd="0" presId="urn:microsoft.com/office/officeart/2005/8/layout/process5"/>
    <dgm:cxn modelId="{CA18060C-0A3E-42F9-AC91-3DEB191EB32A}" type="presParOf" srcId="{3AB07132-BBD4-45D2-A1CF-1B5ECE290A36}" destId="{CC4FD25E-4A10-443C-8851-D25176089D20}" srcOrd="0" destOrd="0" presId="urn:microsoft.com/office/officeart/2005/8/layout/process5"/>
    <dgm:cxn modelId="{7527E55F-21DB-4D0E-A9B2-6F12C5E48F06}" type="presParOf" srcId="{66EAF8DB-F5D0-47E1-A972-3A47C3C719E9}" destId="{8A781571-F329-4BB5-B3C8-011D383F5DFA}" srcOrd="2" destOrd="0" presId="urn:microsoft.com/office/officeart/2005/8/layout/process5"/>
    <dgm:cxn modelId="{2AA8C97E-A07E-42CC-A6D0-7E545A7914A4}" type="presParOf" srcId="{66EAF8DB-F5D0-47E1-A972-3A47C3C719E9}" destId="{B2C48EF4-96E4-4E59-95F0-2AF32F20AFAC}" srcOrd="3" destOrd="0" presId="urn:microsoft.com/office/officeart/2005/8/layout/process5"/>
    <dgm:cxn modelId="{7E1D57D4-7EE6-4A25-BB2D-37600D53546B}" type="presParOf" srcId="{B2C48EF4-96E4-4E59-95F0-2AF32F20AFAC}" destId="{DAE94353-106B-45E4-9790-35166A9E783A}" srcOrd="0" destOrd="0" presId="urn:microsoft.com/office/officeart/2005/8/layout/process5"/>
    <dgm:cxn modelId="{F654A253-20CE-4566-BA15-E37D891D122F}" type="presParOf" srcId="{66EAF8DB-F5D0-47E1-A972-3A47C3C719E9}" destId="{5F366D96-6FB3-410B-8312-EC0274D57EB3}" srcOrd="4" destOrd="0" presId="urn:microsoft.com/office/officeart/2005/8/layout/process5"/>
    <dgm:cxn modelId="{6EE4E1CD-5BFB-4353-803F-AA35DD677BE9}" type="presParOf" srcId="{66EAF8DB-F5D0-47E1-A972-3A47C3C719E9}" destId="{A7425B6A-4E24-4212-B0D3-A2045A65F578}" srcOrd="5" destOrd="0" presId="urn:microsoft.com/office/officeart/2005/8/layout/process5"/>
    <dgm:cxn modelId="{A5C7A2E3-33D3-402B-9DEB-6B2331EF157D}" type="presParOf" srcId="{A7425B6A-4E24-4212-B0D3-A2045A65F578}" destId="{0F4FCD64-AB2E-4F68-BEC2-B3138A93AAE7}" srcOrd="0" destOrd="0" presId="urn:microsoft.com/office/officeart/2005/8/layout/process5"/>
    <dgm:cxn modelId="{830FB6C8-390E-4952-864C-A1F2B6782BE2}" type="presParOf" srcId="{66EAF8DB-F5D0-47E1-A972-3A47C3C719E9}" destId="{ABE2A6E0-7491-4AB6-A16F-5CF80CE45697}" srcOrd="6" destOrd="0" presId="urn:microsoft.com/office/officeart/2005/8/layout/process5"/>
    <dgm:cxn modelId="{C4A48DDA-2427-4CF0-A83C-602E6055F60D}" type="presParOf" srcId="{66EAF8DB-F5D0-47E1-A972-3A47C3C719E9}" destId="{E8EA32A3-C0C6-4E0F-BCC3-E6D33F6993DB}" srcOrd="7" destOrd="0" presId="urn:microsoft.com/office/officeart/2005/8/layout/process5"/>
    <dgm:cxn modelId="{A42C85E2-1B63-4716-918B-475FDAB816AB}" type="presParOf" srcId="{E8EA32A3-C0C6-4E0F-BCC3-E6D33F6993DB}" destId="{F04D89DE-4513-43D2-B155-F2593F54E1AE}" srcOrd="0" destOrd="0" presId="urn:microsoft.com/office/officeart/2005/8/layout/process5"/>
    <dgm:cxn modelId="{A5E2C673-3177-4C4A-8DD3-0C2F07F1073D}" type="presParOf" srcId="{66EAF8DB-F5D0-47E1-A972-3A47C3C719E9}" destId="{C272700E-0AE7-428A-8FF2-F7E745078899}" srcOrd="8" destOrd="0" presId="urn:microsoft.com/office/officeart/2005/8/layout/process5"/>
    <dgm:cxn modelId="{93E30905-1C0E-41EE-84E2-9C8F39228223}" type="presParOf" srcId="{66EAF8DB-F5D0-47E1-A972-3A47C3C719E9}" destId="{B9C632AF-B37B-4DEA-BFC6-A22488D4887B}" srcOrd="9" destOrd="0" presId="urn:microsoft.com/office/officeart/2005/8/layout/process5"/>
    <dgm:cxn modelId="{355697C9-CB8D-48A0-9496-EB1E83D49282}" type="presParOf" srcId="{B9C632AF-B37B-4DEA-BFC6-A22488D4887B}" destId="{6F39D2CE-9CBB-4447-8058-1FDADF979938}" srcOrd="0" destOrd="0" presId="urn:microsoft.com/office/officeart/2005/8/layout/process5"/>
    <dgm:cxn modelId="{647481A2-EF70-4AF1-9E1B-8CAAFDB2EFEB}" type="presParOf" srcId="{66EAF8DB-F5D0-47E1-A972-3A47C3C719E9}" destId="{32704ECE-2896-42FF-90F4-EFE5CD6458B8}" srcOrd="10" destOrd="0" presId="urn:microsoft.com/office/officeart/2005/8/layout/process5"/>
    <dgm:cxn modelId="{D81D9C40-04E8-403F-B06C-0FF98FD2C590}" type="presParOf" srcId="{66EAF8DB-F5D0-47E1-A972-3A47C3C719E9}" destId="{380C50B2-A83A-4D6A-942B-D15798C46216}" srcOrd="11" destOrd="0" presId="urn:microsoft.com/office/officeart/2005/8/layout/process5"/>
    <dgm:cxn modelId="{E7A8D525-EF72-4FB9-A919-9CD8D4AE00B0}" type="presParOf" srcId="{380C50B2-A83A-4D6A-942B-D15798C46216}" destId="{40731738-F8B2-4817-8824-BA54BAE41ABC}" srcOrd="0" destOrd="0" presId="urn:microsoft.com/office/officeart/2005/8/layout/process5"/>
    <dgm:cxn modelId="{9260A6A0-7C62-4D25-9B1C-62DC966B426B}" type="presParOf" srcId="{66EAF8DB-F5D0-47E1-A972-3A47C3C719E9}" destId="{6D26F859-D5C6-4926-9EFA-F26229CC5578}" srcOrd="12" destOrd="0" presId="urn:microsoft.com/office/officeart/2005/8/layout/process5"/>
    <dgm:cxn modelId="{F5A6E20E-BAD5-4CC5-9C9B-F096E8E81609}" type="presParOf" srcId="{66EAF8DB-F5D0-47E1-A972-3A47C3C719E9}" destId="{21C0F61A-91D3-41C3-B536-585B3F0F9C9F}" srcOrd="13" destOrd="0" presId="urn:microsoft.com/office/officeart/2005/8/layout/process5"/>
    <dgm:cxn modelId="{E665D224-4340-4CD5-815C-DA9BAB221B3F}" type="presParOf" srcId="{21C0F61A-91D3-41C3-B536-585B3F0F9C9F}" destId="{E9A12B2D-4FA8-499A-855E-779FC0FC0CA7}" srcOrd="0" destOrd="0" presId="urn:microsoft.com/office/officeart/2005/8/layout/process5"/>
    <dgm:cxn modelId="{21172CDF-C966-46F0-97D7-2AC1C42F9FC3}" type="presParOf" srcId="{66EAF8DB-F5D0-47E1-A972-3A47C3C719E9}" destId="{5C57F9B7-4DF8-464D-A5C5-B19A53F30E70}" srcOrd="14" destOrd="0" presId="urn:microsoft.com/office/officeart/2005/8/layout/process5"/>
    <dgm:cxn modelId="{9242A0CE-38AB-42EA-A597-F3D4AD9CEFF0}" type="presParOf" srcId="{66EAF8DB-F5D0-47E1-A972-3A47C3C719E9}" destId="{C7373C06-6267-4CD4-9D6C-3E36A7B61DCD}" srcOrd="15" destOrd="0" presId="urn:microsoft.com/office/officeart/2005/8/layout/process5"/>
    <dgm:cxn modelId="{126E0C62-4A43-4485-B6C9-2E0E2ECD875A}" type="presParOf" srcId="{C7373C06-6267-4CD4-9D6C-3E36A7B61DCD}" destId="{665EA34C-75F0-4F81-84F2-9F8C3D688021}" srcOrd="0" destOrd="0" presId="urn:microsoft.com/office/officeart/2005/8/layout/process5"/>
    <dgm:cxn modelId="{B7BDD65E-3599-49F5-88DC-46AD17095304}" type="presParOf" srcId="{66EAF8DB-F5D0-47E1-A972-3A47C3C719E9}" destId="{A0DFBF6E-3242-473E-B903-692B717075A9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FA185-48DF-4D3E-B28B-C23280FC5E8F}">
      <dsp:nvSpPr>
        <dsp:cNvPr id="0" name=""/>
        <dsp:cNvSpPr/>
      </dsp:nvSpPr>
      <dsp:spPr>
        <a:xfrm>
          <a:off x="180007" y="87923"/>
          <a:ext cx="8631584" cy="14995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0" i="1" kern="1200" dirty="0" smtClean="0"/>
            <a:t>Women Centre Care </a:t>
          </a:r>
          <a:r>
            <a:rPr lang="en-US" sz="6500" kern="1200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rPr>
            <a:t>???</a:t>
          </a:r>
          <a:endParaRPr lang="en-US" sz="6500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>
        <a:off x="223927" y="131843"/>
        <a:ext cx="8543744" cy="1411714"/>
      </dsp:txXfrm>
    </dsp:sp>
    <dsp:sp modelId="{068EB9A8-838D-480F-A501-1E999764D2FA}">
      <dsp:nvSpPr>
        <dsp:cNvPr id="0" name=""/>
        <dsp:cNvSpPr/>
      </dsp:nvSpPr>
      <dsp:spPr>
        <a:xfrm>
          <a:off x="0" y="2317124"/>
          <a:ext cx="1499554" cy="149955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51300-D44A-4883-90DB-5BE9FEB0527F}">
      <dsp:nvSpPr>
        <dsp:cNvPr id="0" name=""/>
        <dsp:cNvSpPr/>
      </dsp:nvSpPr>
      <dsp:spPr>
        <a:xfrm>
          <a:off x="1450442" y="1884960"/>
          <a:ext cx="7464791" cy="2229853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i="0" kern="1200" dirty="0" err="1" smtClean="0"/>
            <a:t>Asuhan</a:t>
          </a:r>
          <a:r>
            <a:rPr lang="en-US" sz="2200" b="0" i="0" kern="1200" dirty="0" smtClean="0"/>
            <a:t> yang </a:t>
          </a:r>
          <a:r>
            <a:rPr lang="en-US" sz="2200" b="0" i="0" kern="1200" dirty="0" err="1" smtClean="0"/>
            <a:t>berpusat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pada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wanita</a:t>
          </a:r>
          <a:r>
            <a:rPr lang="en-US" sz="2200" b="0" i="0" kern="1200" dirty="0" smtClean="0"/>
            <a:t>, </a:t>
          </a:r>
          <a:r>
            <a:rPr lang="en-US" sz="2200" b="0" i="0" kern="1200" dirty="0" err="1" smtClean="0"/>
            <a:t>Asuhan</a:t>
          </a:r>
          <a:r>
            <a:rPr lang="en-US" sz="2200" b="0" i="0" kern="1200" dirty="0" smtClean="0"/>
            <a:t> yang </a:t>
          </a:r>
          <a:r>
            <a:rPr lang="en-US" sz="2200" b="0" i="0" kern="1200" dirty="0" err="1" smtClean="0"/>
            <a:t>diberikan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oleh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bidan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harus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berorientasi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pada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wanita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sehingga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wanitan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tidak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dipandang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sebagai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objek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melainkan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dipandang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sebagai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manusia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secara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utuh</a:t>
          </a:r>
          <a:r>
            <a:rPr lang="en-US" sz="2200" b="0" i="0" kern="1200" dirty="0" smtClean="0"/>
            <a:t>/holistic yang </a:t>
          </a:r>
          <a:r>
            <a:rPr lang="en-US" sz="2200" b="0" i="0" kern="1200" dirty="0" err="1" smtClean="0"/>
            <a:t>mempunyai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hak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pilih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untuk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memelihara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kesehatan</a:t>
          </a:r>
          <a:r>
            <a:rPr lang="en-US" sz="2200" b="0" i="0" kern="1200" dirty="0" smtClean="0"/>
            <a:t> </a:t>
          </a:r>
          <a:r>
            <a:rPr lang="en-US" sz="2200" b="0" i="0" kern="1200" dirty="0" err="1" smtClean="0"/>
            <a:t>reproduksinya</a:t>
          </a:r>
          <a:r>
            <a:rPr lang="en-US" sz="2200" b="0" i="0" kern="1200" dirty="0" smtClean="0"/>
            <a:t>. </a:t>
          </a:r>
          <a:endParaRPr lang="en-US" sz="2200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>
        <a:off x="1559314" y="1993832"/>
        <a:ext cx="7247047" cy="2012109"/>
      </dsp:txXfrm>
    </dsp:sp>
    <dsp:sp modelId="{701AC3E3-2C8D-47B1-8B0F-AB4A65905C5D}">
      <dsp:nvSpPr>
        <dsp:cNvPr id="0" name=""/>
        <dsp:cNvSpPr/>
      </dsp:nvSpPr>
      <dsp:spPr>
        <a:xfrm>
          <a:off x="0" y="4464059"/>
          <a:ext cx="1499554" cy="1499554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ED7B1-5E54-4AA8-B012-1BD18EFFA9CA}">
      <dsp:nvSpPr>
        <dsp:cNvPr id="0" name=""/>
        <dsp:cNvSpPr/>
      </dsp:nvSpPr>
      <dsp:spPr>
        <a:xfrm>
          <a:off x="1234986" y="4267198"/>
          <a:ext cx="7756613" cy="1893278"/>
        </a:xfrm>
        <a:prstGeom prst="roundRect">
          <a:avLst>
            <a:gd name="adj" fmla="val 166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err="1" smtClean="0"/>
            <a:t>Bidan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berperan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dalam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memberikan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dukungan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pada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wanita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untuk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memperoleh</a:t>
          </a:r>
          <a:r>
            <a:rPr lang="en-US" sz="2400" b="0" i="0" kern="1200" dirty="0" smtClean="0"/>
            <a:t> status yang </a:t>
          </a:r>
          <a:r>
            <a:rPr lang="en-US" sz="2400" b="0" i="0" kern="1200" dirty="0" err="1" smtClean="0"/>
            <a:t>sama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dimasyarakat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untuk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memperoleh</a:t>
          </a:r>
          <a:r>
            <a:rPr lang="en-US" sz="2400" b="0" i="0" kern="1200" dirty="0" smtClean="0"/>
            <a:t> status yang </a:t>
          </a:r>
          <a:r>
            <a:rPr lang="en-US" sz="2400" b="0" i="0" kern="1200" dirty="0" err="1" smtClean="0"/>
            <a:t>sama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dimasyarakat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untuk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memilih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dan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memutuskan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perawatan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kesehatan</a:t>
          </a:r>
          <a:r>
            <a:rPr lang="en-US" sz="2400" b="0" i="0" kern="1200" dirty="0" smtClean="0"/>
            <a:t> </a:t>
          </a:r>
          <a:r>
            <a:rPr lang="en-US" sz="2400" b="0" i="0" kern="1200" dirty="0" err="1" smtClean="0"/>
            <a:t>dirinya</a:t>
          </a:r>
          <a:r>
            <a:rPr lang="en-US" sz="2400" b="0" i="0" kern="1200" dirty="0" smtClean="0"/>
            <a:t>...</a:t>
          </a:r>
          <a:endParaRPr lang="en-US" sz="2400" kern="1200" dirty="0">
            <a:solidFill>
              <a:schemeClr val="tx1"/>
            </a:solidFill>
            <a:latin typeface="Andalus" pitchFamily="18" charset="-78"/>
            <a:cs typeface="Andalus" pitchFamily="18" charset="-78"/>
          </a:endParaRPr>
        </a:p>
      </dsp:txBody>
      <dsp:txXfrm>
        <a:off x="1327425" y="4359637"/>
        <a:ext cx="7571735" cy="17084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E4579-A317-40CD-9212-2523ECB3988E}">
      <dsp:nvSpPr>
        <dsp:cNvPr id="0" name=""/>
        <dsp:cNvSpPr/>
      </dsp:nvSpPr>
      <dsp:spPr>
        <a:xfrm>
          <a:off x="758826" y="914394"/>
          <a:ext cx="7089799" cy="18070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 smtClean="0"/>
            <a:t>Dalam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memberikan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asuhan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hendaknya</a:t>
          </a:r>
          <a:r>
            <a:rPr lang="en-US" sz="2000" b="0" i="0" kern="1200" dirty="0" smtClean="0"/>
            <a:t> women center care/</a:t>
          </a:r>
          <a:r>
            <a:rPr lang="en-US" sz="2000" b="0" i="0" kern="1200" dirty="0" err="1" smtClean="0"/>
            <a:t>asuhan</a:t>
          </a:r>
          <a:r>
            <a:rPr lang="en-US" sz="2000" b="0" i="0" kern="1200" dirty="0" smtClean="0"/>
            <a:t> yang </a:t>
          </a:r>
          <a:r>
            <a:rPr lang="en-US" sz="2000" b="0" i="0" kern="1200" dirty="0" err="1" smtClean="0"/>
            <a:t>berorientasi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pada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wanita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dimana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fokusnya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mencakup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seluaruh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aspek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kehidupan</a:t>
          </a:r>
          <a:r>
            <a:rPr lang="en-US" sz="2000" b="0" i="0" kern="1200" dirty="0" smtClean="0"/>
            <a:t> yang </a:t>
          </a:r>
          <a:r>
            <a:rPr lang="en-US" sz="2000" b="0" i="0" kern="1200" dirty="0" err="1" smtClean="0"/>
            <a:t>memandang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wanita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sebagai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manusia</a:t>
          </a:r>
          <a:r>
            <a:rPr lang="en-US" sz="2000" b="0" i="0" kern="1200" dirty="0" smtClean="0"/>
            <a:t> yang </a:t>
          </a:r>
          <a:r>
            <a:rPr lang="en-US" sz="2000" b="0" i="0" kern="1200" dirty="0" err="1" smtClean="0"/>
            <a:t>utuhh</a:t>
          </a:r>
          <a:r>
            <a:rPr lang="en-US" sz="2000" b="0" i="0" kern="1200" dirty="0" smtClean="0"/>
            <a:t>, </a:t>
          </a:r>
          <a:r>
            <a:rPr lang="en-US" sz="2000" b="0" i="0" kern="1200" dirty="0" err="1" smtClean="0"/>
            <a:t>membutuhkan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pemenuhan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kebutuhan</a:t>
          </a:r>
          <a:r>
            <a:rPr lang="en-US" sz="2000" b="0" i="0" kern="1200" dirty="0" smtClean="0"/>
            <a:t> bio, </a:t>
          </a:r>
          <a:r>
            <a:rPr lang="en-US" sz="2000" b="0" i="0" kern="1200" dirty="0" err="1" smtClean="0"/>
            <a:t>psiko</a:t>
          </a:r>
          <a:r>
            <a:rPr lang="en-US" sz="2000" b="0" i="0" kern="1200" dirty="0" smtClean="0"/>
            <a:t>, </a:t>
          </a:r>
          <a:r>
            <a:rPr lang="en-US" sz="2000" b="0" i="0" kern="1200" dirty="0" err="1" smtClean="0"/>
            <a:t>sosio</a:t>
          </a:r>
          <a:r>
            <a:rPr lang="en-US" sz="2000" b="0" i="0" kern="1200" dirty="0" smtClean="0"/>
            <a:t>, spiritual </a:t>
          </a:r>
          <a:r>
            <a:rPr lang="en-US" sz="2000" b="0" i="0" kern="1200" dirty="0" err="1" smtClean="0"/>
            <a:t>dan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kultural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selama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hidupnya</a:t>
          </a:r>
          <a:r>
            <a:rPr lang="en-US" sz="1600" b="0" i="0" kern="1200" dirty="0" smtClean="0"/>
            <a:t>.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811752" y="967320"/>
        <a:ext cx="6983947" cy="1701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E4579-A317-40CD-9212-2523ECB3988E}">
      <dsp:nvSpPr>
        <dsp:cNvPr id="0" name=""/>
        <dsp:cNvSpPr/>
      </dsp:nvSpPr>
      <dsp:spPr>
        <a:xfrm>
          <a:off x="758826" y="1142997"/>
          <a:ext cx="7089799" cy="2612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 smtClean="0"/>
            <a:t>Bentuk-bentuk</a:t>
          </a:r>
          <a:r>
            <a:rPr lang="en-US" sz="2000" b="0" i="0" kern="1200" dirty="0" smtClean="0"/>
            <a:t> women center care di Indonesia </a:t>
          </a:r>
          <a:r>
            <a:rPr lang="en-US" sz="2000" b="0" i="0" kern="1200" dirty="0" err="1" smtClean="0"/>
            <a:t>merupakan</a:t>
          </a:r>
          <a:r>
            <a:rPr lang="en-US" sz="2000" b="0" i="0" kern="1200" dirty="0" smtClean="0"/>
            <a:t> program </a:t>
          </a:r>
          <a:r>
            <a:rPr lang="en-US" sz="2000" b="0" i="0" kern="1200" dirty="0" err="1" smtClean="0"/>
            <a:t>untuk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menurunkan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angka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kematian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Ibu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diantaranya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yaitu</a:t>
          </a:r>
          <a:r>
            <a:rPr lang="en-US" sz="2000" b="0" i="0" kern="1200" dirty="0" smtClean="0"/>
            <a:t> program </a:t>
          </a:r>
          <a:r>
            <a:rPr lang="en-US" sz="2000" b="0" i="0" kern="1200" dirty="0" err="1" smtClean="0"/>
            <a:t>gerakan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sayang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Ibu</a:t>
          </a:r>
          <a:r>
            <a:rPr lang="en-US" sz="2000" b="0" i="0" kern="1200" dirty="0" smtClean="0"/>
            <a:t>, Making Pregnancies </a:t>
          </a:r>
          <a:r>
            <a:rPr lang="en-US" sz="2000" b="0" i="0" kern="1200" dirty="0" err="1" smtClean="0"/>
            <a:t>Safedi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Indonesiamerupakan</a:t>
          </a:r>
          <a:r>
            <a:rPr lang="en-US" sz="2000" b="0" i="0" kern="1200" dirty="0" smtClean="0"/>
            <a:t> program </a:t>
          </a:r>
          <a:r>
            <a:rPr lang="en-US" sz="2000" b="0" i="0" kern="1200" dirty="0" err="1" smtClean="0"/>
            <a:t>untuk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menurunkan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angkakematian</a:t>
          </a:r>
          <a:r>
            <a:rPr lang="en-US" sz="2000" b="0" i="0" kern="1200" dirty="0" smtClean="0"/>
            <a:t> </a:t>
          </a:r>
          <a:r>
            <a:rPr lang="en-US" sz="2000" b="0" i="0" kern="1200" dirty="0" err="1" smtClean="0"/>
            <a:t>ibu</a:t>
          </a:r>
          <a:r>
            <a:rPr lang="en-US" sz="2000" b="0" i="0" kern="1200" dirty="0" smtClean="0"/>
            <a:t> </a:t>
          </a:r>
          <a:r>
            <a:rPr lang="en-US" sz="2000" b="0" i="0" kern="1200" dirty="0" err="1" smtClean="0"/>
            <a:t>diantaranya</a:t>
          </a:r>
          <a:r>
            <a:rPr lang="en-US" sz="2000" b="0" i="0" kern="1200" dirty="0" smtClean="0"/>
            <a:t> </a:t>
          </a:r>
          <a:r>
            <a:rPr lang="en-US" sz="2000" b="0" i="0" kern="1200" dirty="0" err="1" smtClean="0"/>
            <a:t>yaitu</a:t>
          </a:r>
          <a:r>
            <a:rPr lang="en-US" sz="2000" b="0" i="0" kern="1200" dirty="0" smtClean="0"/>
            <a:t> program </a:t>
          </a:r>
          <a:r>
            <a:rPr lang="en-US" sz="2000" b="0" i="0" kern="1200" dirty="0" err="1" smtClean="0"/>
            <a:t>Gerakan</a:t>
          </a:r>
          <a:r>
            <a:rPr lang="en-US" sz="2000" b="0" i="0" kern="1200" dirty="0" smtClean="0"/>
            <a:t> </a:t>
          </a:r>
          <a:r>
            <a:rPr lang="en-US" sz="2000" b="0" i="0" kern="1200" dirty="0" err="1" smtClean="0"/>
            <a:t>sayang</a:t>
          </a:r>
          <a:r>
            <a:rPr lang="en-US" sz="2000" b="0" i="0" kern="1200" dirty="0" smtClean="0"/>
            <a:t> </a:t>
          </a:r>
          <a:r>
            <a:rPr lang="en-US" sz="2000" b="0" i="0" kern="1200" dirty="0" err="1" smtClean="0"/>
            <a:t>ibu</a:t>
          </a:r>
          <a:r>
            <a:rPr lang="en-US" sz="2000" b="0" i="0" kern="1200" dirty="0" smtClean="0"/>
            <a:t>, Making Pregnancy Safe (MPS) </a:t>
          </a:r>
          <a:r>
            <a:rPr lang="en-US" sz="2000" b="0" i="0" kern="1200" dirty="0" err="1" smtClean="0"/>
            <a:t>dan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Asuhan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persalinan</a:t>
          </a:r>
          <a:r>
            <a:rPr lang="en-US" sz="2000" b="0" i="0" kern="1200" dirty="0" smtClean="0"/>
            <a:t> Normal.</a:t>
          </a:r>
        </a:p>
      </dsp:txBody>
      <dsp:txXfrm>
        <a:off x="835346" y="1219517"/>
        <a:ext cx="6936759" cy="24595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4132B-8994-4FE8-94F5-402BE7BF675C}">
      <dsp:nvSpPr>
        <dsp:cNvPr id="0" name=""/>
        <dsp:cNvSpPr/>
      </dsp:nvSpPr>
      <dsp:spPr>
        <a:xfrm>
          <a:off x="0" y="80773"/>
          <a:ext cx="5807983" cy="7574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 smtClean="0"/>
            <a:t>Hak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untuk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mendapatkan</a:t>
          </a:r>
          <a:r>
            <a:rPr lang="en-US" sz="2000" b="0" i="0" kern="1200" dirty="0" smtClean="0"/>
            <a:t> privacy</a:t>
          </a:r>
          <a:endParaRPr lang="en-US" sz="2000" kern="1200" dirty="0">
            <a:latin typeface="Andalus" pitchFamily="18" charset="-78"/>
            <a:cs typeface="Andalus" pitchFamily="18" charset="-78"/>
          </a:endParaRPr>
        </a:p>
      </dsp:txBody>
      <dsp:txXfrm>
        <a:off x="22184" y="102957"/>
        <a:ext cx="4855944" cy="713057"/>
      </dsp:txXfrm>
    </dsp:sp>
    <dsp:sp modelId="{1EC5EE3E-F877-42F5-9FF4-84FE9DA7FA02}">
      <dsp:nvSpPr>
        <dsp:cNvPr id="0" name=""/>
        <dsp:cNvSpPr/>
      </dsp:nvSpPr>
      <dsp:spPr>
        <a:xfrm>
          <a:off x="457217" y="1071377"/>
          <a:ext cx="6688836" cy="7574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tint val="50000"/>
                <a:satMod val="300000"/>
              </a:schemeClr>
            </a:gs>
            <a:gs pos="35000">
              <a:schemeClr val="accent3">
                <a:hueOff val="2812566"/>
                <a:satOff val="-4220"/>
                <a:lumOff val="-686"/>
                <a:alphaOff val="0"/>
                <a:tint val="37000"/>
                <a:satMod val="30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 smtClean="0"/>
            <a:t>Hak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untuk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mendiskusikan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pekrihatinan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dalam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lingkungan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dimana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ia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merasa</a:t>
          </a:r>
          <a:endParaRPr lang="en-US" sz="2000" kern="1200" dirty="0">
            <a:latin typeface="Andalus" pitchFamily="18" charset="-78"/>
            <a:cs typeface="Andalus" pitchFamily="18" charset="-78"/>
          </a:endParaRPr>
        </a:p>
      </dsp:txBody>
      <dsp:txXfrm>
        <a:off x="479401" y="1093561"/>
        <a:ext cx="5547645" cy="713057"/>
      </dsp:txXfrm>
    </dsp:sp>
    <dsp:sp modelId="{307096F4-D0CF-443A-B77B-C7C8B0215292}">
      <dsp:nvSpPr>
        <dsp:cNvPr id="0" name=""/>
        <dsp:cNvSpPr/>
      </dsp:nvSpPr>
      <dsp:spPr>
        <a:xfrm>
          <a:off x="990587" y="1985772"/>
          <a:ext cx="6857996" cy="7574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 smtClean="0"/>
            <a:t>Hak</a:t>
          </a:r>
          <a:r>
            <a:rPr lang="en-US" sz="2000" b="0" i="0" kern="1200" dirty="0" smtClean="0"/>
            <a:t> </a:t>
          </a:r>
          <a:r>
            <a:rPr lang="en-US" sz="2000" b="0" i="0" kern="1200" dirty="0" err="1" smtClean="0"/>
            <a:t>untuk</a:t>
          </a:r>
          <a:r>
            <a:rPr lang="en-US" sz="2000" b="0" i="0" kern="1200" dirty="0" smtClean="0"/>
            <a:t> </a:t>
          </a:r>
          <a:r>
            <a:rPr lang="en-US" sz="2000" b="0" i="0" kern="1200" dirty="0" err="1" smtClean="0"/>
            <a:t>mengetahui</a:t>
          </a:r>
          <a:r>
            <a:rPr lang="en-US" sz="2000" b="0" i="0" kern="1200" dirty="0" smtClean="0"/>
            <a:t> </a:t>
          </a:r>
          <a:r>
            <a:rPr lang="en-US" sz="2000" b="0" i="0" kern="1200" dirty="0" err="1" smtClean="0"/>
            <a:t>prosedur</a:t>
          </a:r>
          <a:r>
            <a:rPr lang="en-US" sz="2000" b="0" i="0" kern="1200" dirty="0" smtClean="0"/>
            <a:t> yang </a:t>
          </a:r>
          <a:r>
            <a:rPr lang="en-US" sz="2000" b="0" i="0" kern="1200" dirty="0" err="1" smtClean="0"/>
            <a:t>akan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dilakukan</a:t>
          </a:r>
          <a:r>
            <a:rPr lang="en-US" sz="2000" b="0" i="0" kern="1200" dirty="0" smtClean="0"/>
            <a:t>  </a:t>
          </a:r>
          <a:endParaRPr lang="en-US" sz="2000" kern="1200" dirty="0">
            <a:latin typeface="Andalus" pitchFamily="18" charset="-78"/>
            <a:cs typeface="Andalus" pitchFamily="18" charset="-78"/>
          </a:endParaRPr>
        </a:p>
      </dsp:txBody>
      <dsp:txXfrm>
        <a:off x="1012771" y="2007956"/>
        <a:ext cx="5689067" cy="713057"/>
      </dsp:txXfrm>
    </dsp:sp>
    <dsp:sp modelId="{EDB1413E-58F5-40BB-912A-0AD82346EFB7}">
      <dsp:nvSpPr>
        <dsp:cNvPr id="0" name=""/>
        <dsp:cNvSpPr/>
      </dsp:nvSpPr>
      <dsp:spPr>
        <a:xfrm>
          <a:off x="1676396" y="2967228"/>
          <a:ext cx="6688836" cy="91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tint val="50000"/>
                <a:satMod val="300000"/>
              </a:schemeClr>
            </a:gs>
            <a:gs pos="35000">
              <a:schemeClr val="accent3">
                <a:hueOff val="8437698"/>
                <a:satOff val="-12660"/>
                <a:lumOff val="-2059"/>
                <a:alphaOff val="0"/>
                <a:tint val="37000"/>
                <a:satMod val="30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b="0" i="0" kern="1200" dirty="0" smtClean="0"/>
            <a:t>Hak untuk mendapatkan keterangan mengenai kesehatannya </a:t>
          </a:r>
          <a:endParaRPr lang="en-US" sz="2000" kern="1200" dirty="0">
            <a:latin typeface="Andalus" pitchFamily="18" charset="-78"/>
            <a:cs typeface="Andalus" pitchFamily="18" charset="-78"/>
          </a:endParaRPr>
        </a:p>
      </dsp:txBody>
      <dsp:txXfrm>
        <a:off x="1703312" y="2994144"/>
        <a:ext cx="5538181" cy="865139"/>
      </dsp:txXfrm>
    </dsp:sp>
    <dsp:sp modelId="{30E986D7-D60B-4E87-965C-509236F43867}">
      <dsp:nvSpPr>
        <dsp:cNvPr id="0" name=""/>
        <dsp:cNvSpPr/>
      </dsp:nvSpPr>
      <dsp:spPr>
        <a:xfrm>
          <a:off x="1997964" y="4114803"/>
          <a:ext cx="6688836" cy="91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 smtClean="0"/>
            <a:t>Hak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mengatakan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pandangan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pelayanan</a:t>
          </a:r>
          <a:r>
            <a:rPr lang="en-US" sz="2000" b="0" i="0" kern="1200" dirty="0" smtClean="0"/>
            <a:t> yang </a:t>
          </a:r>
          <a:r>
            <a:rPr lang="en-US" sz="2000" b="0" i="0" kern="1200" dirty="0" err="1" smtClean="0"/>
            <a:t>aman</a:t>
          </a:r>
          <a:endParaRPr lang="en-US" sz="2000" kern="1200" dirty="0">
            <a:latin typeface="Andalus" pitchFamily="18" charset="-78"/>
            <a:cs typeface="Andalus" pitchFamily="18" charset="-78"/>
          </a:endParaRPr>
        </a:p>
      </dsp:txBody>
      <dsp:txXfrm>
        <a:off x="2024880" y="4141719"/>
        <a:ext cx="5538181" cy="865140"/>
      </dsp:txXfrm>
    </dsp:sp>
    <dsp:sp modelId="{5155759F-1C55-4B7D-B82C-084C3324D005}">
      <dsp:nvSpPr>
        <dsp:cNvPr id="0" name=""/>
        <dsp:cNvSpPr/>
      </dsp:nvSpPr>
      <dsp:spPr>
        <a:xfrm>
          <a:off x="4724402" y="152398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4858801" y="152398"/>
        <a:ext cx="328533" cy="449492"/>
      </dsp:txXfrm>
    </dsp:sp>
    <dsp:sp modelId="{3C4BCA5D-B831-4766-9755-5CC0A6987375}">
      <dsp:nvSpPr>
        <dsp:cNvPr id="0" name=""/>
        <dsp:cNvSpPr/>
      </dsp:nvSpPr>
      <dsp:spPr>
        <a:xfrm>
          <a:off x="6477000" y="1155268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6611399" y="1155268"/>
        <a:ext cx="328533" cy="449492"/>
      </dsp:txXfrm>
    </dsp:sp>
    <dsp:sp modelId="{6D96C904-E953-49D9-9995-1736B942DA35}">
      <dsp:nvSpPr>
        <dsp:cNvPr id="0" name=""/>
        <dsp:cNvSpPr/>
      </dsp:nvSpPr>
      <dsp:spPr>
        <a:xfrm>
          <a:off x="7379131" y="2069667"/>
          <a:ext cx="317069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7450472" y="2069667"/>
        <a:ext cx="174387" cy="518856"/>
      </dsp:txXfrm>
    </dsp:sp>
    <dsp:sp modelId="{C939E2CE-1C9E-4FD4-984E-9B0BF8F3F428}">
      <dsp:nvSpPr>
        <dsp:cNvPr id="0" name=""/>
        <dsp:cNvSpPr/>
      </dsp:nvSpPr>
      <dsp:spPr>
        <a:xfrm>
          <a:off x="8001001" y="3124197"/>
          <a:ext cx="597331" cy="597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8135400" y="3124197"/>
        <a:ext cx="328533" cy="4494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48171-6820-4BDD-8A2F-57EE7D2029DC}">
      <dsp:nvSpPr>
        <dsp:cNvPr id="0" name=""/>
        <dsp:cNvSpPr/>
      </dsp:nvSpPr>
      <dsp:spPr>
        <a:xfrm>
          <a:off x="0" y="2814"/>
          <a:ext cx="8229600" cy="6968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Perkenalan</a:t>
          </a:r>
          <a:r>
            <a:rPr lang="en-US" sz="2800" kern="1200" dirty="0" smtClean="0"/>
            <a:t> (</a:t>
          </a:r>
          <a:r>
            <a:rPr lang="en-US" sz="2800" kern="1200" dirty="0" err="1" smtClean="0"/>
            <a:t>kontak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mata</a:t>
          </a:r>
          <a:r>
            <a:rPr lang="en-US" sz="2800" kern="1200" dirty="0" smtClean="0"/>
            <a:t>, </a:t>
          </a:r>
          <a:r>
            <a:rPr lang="en-US" sz="2800" kern="1200" dirty="0" err="1" smtClean="0"/>
            <a:t>menyenyuh</a:t>
          </a:r>
          <a:r>
            <a:rPr lang="en-US" sz="2800" kern="1200" dirty="0" smtClean="0"/>
            <a:t> , </a:t>
          </a:r>
          <a:r>
            <a:rPr lang="en-US" sz="2800" kern="1200" dirty="0" err="1" smtClean="0"/>
            <a:t>berbicara</a:t>
          </a:r>
          <a:r>
            <a:rPr lang="en-US" sz="2800" kern="1200" dirty="0" smtClean="0"/>
            <a:t> )</a:t>
          </a:r>
          <a:endParaRPr lang="en-US" sz="2800" kern="1200" dirty="0"/>
        </a:p>
      </dsp:txBody>
      <dsp:txXfrm>
        <a:off x="20410" y="23224"/>
        <a:ext cx="8188780" cy="656036"/>
      </dsp:txXfrm>
    </dsp:sp>
    <dsp:sp modelId="{A8ECF684-3ACC-4521-B10E-C7783B080553}">
      <dsp:nvSpPr>
        <dsp:cNvPr id="0" name=""/>
        <dsp:cNvSpPr/>
      </dsp:nvSpPr>
      <dsp:spPr>
        <a:xfrm rot="5400000">
          <a:off x="3866424" y="732787"/>
          <a:ext cx="496751" cy="5961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-5400000">
        <a:off x="3935970" y="782462"/>
        <a:ext cx="357661" cy="347726"/>
      </dsp:txXfrm>
    </dsp:sp>
    <dsp:sp modelId="{DDDEC044-B007-4BF4-B95D-94F489973D53}">
      <dsp:nvSpPr>
        <dsp:cNvPr id="0" name=""/>
        <dsp:cNvSpPr/>
      </dsp:nvSpPr>
      <dsp:spPr>
        <a:xfrm>
          <a:off x="1676405" y="1362006"/>
          <a:ext cx="4876789" cy="1174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Keterikatan</a:t>
          </a:r>
          <a:r>
            <a:rPr lang="en-US" sz="3200" kern="1200" dirty="0" smtClean="0"/>
            <a:t> (</a:t>
          </a:r>
          <a:r>
            <a:rPr lang="en-US" sz="3200" kern="1200" dirty="0" err="1" smtClean="0"/>
            <a:t>ikatan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batin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antara</a:t>
          </a:r>
          <a:r>
            <a:rPr lang="en-US" sz="3200" kern="1200" dirty="0" smtClean="0"/>
            <a:t> org </a:t>
          </a:r>
          <a:r>
            <a:rPr lang="en-US" sz="3200" kern="1200" dirty="0" err="1" smtClean="0"/>
            <a:t>tua</a:t>
          </a:r>
          <a:r>
            <a:rPr lang="en-US" sz="3200" kern="1200" dirty="0" smtClean="0"/>
            <a:t> – </a:t>
          </a:r>
          <a:r>
            <a:rPr lang="en-US" sz="3200" kern="1200" dirty="0" err="1" smtClean="0"/>
            <a:t>bayi</a:t>
          </a:r>
          <a:r>
            <a:rPr lang="en-US" sz="3200" kern="1200" dirty="0" smtClean="0"/>
            <a:t> )</a:t>
          </a:r>
          <a:endParaRPr lang="en-US" sz="3200" kern="1200" dirty="0"/>
        </a:p>
      </dsp:txBody>
      <dsp:txXfrm>
        <a:off x="1710794" y="1396395"/>
        <a:ext cx="4808011" cy="1105357"/>
      </dsp:txXfrm>
    </dsp:sp>
    <dsp:sp modelId="{7B6FB752-F28B-452B-B85F-74EEA74482A7}">
      <dsp:nvSpPr>
        <dsp:cNvPr id="0" name=""/>
        <dsp:cNvSpPr/>
      </dsp:nvSpPr>
      <dsp:spPr>
        <a:xfrm rot="5400000">
          <a:off x="3866424" y="2569258"/>
          <a:ext cx="496751" cy="5961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-5400000">
        <a:off x="3935970" y="2618933"/>
        <a:ext cx="357661" cy="347726"/>
      </dsp:txXfrm>
    </dsp:sp>
    <dsp:sp modelId="{1FB928A0-CE02-4D9B-8809-4C4B5B1C75DD}">
      <dsp:nvSpPr>
        <dsp:cNvPr id="0" name=""/>
        <dsp:cNvSpPr/>
      </dsp:nvSpPr>
      <dsp:spPr>
        <a:xfrm>
          <a:off x="2168117" y="3198477"/>
          <a:ext cx="3893364" cy="1324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Perasaan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sayang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yg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mengikat</a:t>
          </a:r>
          <a:r>
            <a:rPr lang="en-US" sz="3500" kern="1200" dirty="0" smtClean="0"/>
            <a:t> </a:t>
          </a:r>
          <a:endParaRPr lang="en-US" sz="3500" kern="1200" dirty="0"/>
        </a:p>
      </dsp:txBody>
      <dsp:txXfrm>
        <a:off x="2206915" y="3237275"/>
        <a:ext cx="3815768" cy="12470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C3C1-01E6-4E8F-991B-C505F9E9D0D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5DD3-8EC3-4187-BF94-C7B2C8C1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2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C3C1-01E6-4E8F-991B-C505F9E9D0D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5DD3-8EC3-4187-BF94-C7B2C8C1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8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C3C1-01E6-4E8F-991B-C505F9E9D0D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5DD3-8EC3-4187-BF94-C7B2C8C1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4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C3C1-01E6-4E8F-991B-C505F9E9D0D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5DD3-8EC3-4187-BF94-C7B2C8C1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7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C3C1-01E6-4E8F-991B-C505F9E9D0D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5DD3-8EC3-4187-BF94-C7B2C8C1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8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C3C1-01E6-4E8F-991B-C505F9E9D0D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5DD3-8EC3-4187-BF94-C7B2C8C1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5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C3C1-01E6-4E8F-991B-C505F9E9D0D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5DD3-8EC3-4187-BF94-C7B2C8C1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0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C3C1-01E6-4E8F-991B-C505F9E9D0D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5DD3-8EC3-4187-BF94-C7B2C8C1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C3C1-01E6-4E8F-991B-C505F9E9D0D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5DD3-8EC3-4187-BF94-C7B2C8C1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1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C3C1-01E6-4E8F-991B-C505F9E9D0D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5DD3-8EC3-4187-BF94-C7B2C8C1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8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C3C1-01E6-4E8F-991B-C505F9E9D0D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35DD3-8EC3-4187-BF94-C7B2C8C1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0C3C1-01E6-4E8F-991B-C505F9E9D0D5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35DD3-8EC3-4187-BF94-C7B2C8C1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0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VIDEO BIDAN CANTIK\GAMBAR NIFAS\in a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76200"/>
            <a:ext cx="8686801" cy="660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8991600" cy="2667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smtClean="0"/>
              <a:t>Evidence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women-centered care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876800"/>
            <a:ext cx="6934200" cy="17526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Rosmawaty</a:t>
            </a:r>
            <a:endParaRPr lang="en-U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7" name="Picture 3" descr="D:\VIDEO BIDAN CANTIK\animasi\a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48" y="4800600"/>
            <a:ext cx="129903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98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WOMEN CENTER CARE DI INDONESIA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/>
              <a:t>Live Saving </a:t>
            </a:r>
            <a:r>
              <a:rPr lang="en-US" dirty="0" smtClean="0"/>
              <a:t>Skill</a:t>
            </a:r>
            <a:r>
              <a:rPr lang="en-US" dirty="0"/>
              <a:t>’ </a:t>
            </a:r>
          </a:p>
          <a:p>
            <a:r>
              <a:rPr lang="en-US" dirty="0" err="1"/>
              <a:t>Komunikasi</a:t>
            </a:r>
            <a:r>
              <a:rPr lang="en-US" dirty="0"/>
              <a:t> Inter Personal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(KIP-K)</a:t>
            </a:r>
          </a:p>
          <a:p>
            <a:r>
              <a:rPr lang="en-US" dirty="0" err="1"/>
              <a:t>Asuhan</a:t>
            </a:r>
            <a:r>
              <a:rPr lang="en-US" dirty="0"/>
              <a:t> </a:t>
            </a:r>
            <a:r>
              <a:rPr lang="en-US" dirty="0" err="1"/>
              <a:t>Persalinan</a:t>
            </a:r>
            <a:r>
              <a:rPr lang="en-US" dirty="0"/>
              <a:t> </a:t>
            </a:r>
            <a:r>
              <a:rPr lang="en-US" dirty="0" err="1"/>
              <a:t>Dasar</a:t>
            </a:r>
            <a:r>
              <a:rPr lang="en-US" dirty="0"/>
              <a:t> (APD) yang </a:t>
            </a:r>
            <a:r>
              <a:rPr lang="en-US" dirty="0" err="1"/>
              <a:t>kemudianberganti</a:t>
            </a:r>
            <a:r>
              <a:rPr lang="en-US" dirty="0"/>
              <a:t> </a:t>
            </a:r>
            <a:r>
              <a:rPr lang="en-US" dirty="0" err="1"/>
              <a:t>nama</a:t>
            </a:r>
            <a:r>
              <a:rPr lang="en-US" dirty="0"/>
              <a:t> </a:t>
            </a:r>
            <a:r>
              <a:rPr lang="en-US" dirty="0" err="1"/>
              <a:t>menjadi</a:t>
            </a:r>
            <a:r>
              <a:rPr lang="en-US" dirty="0"/>
              <a:t> </a:t>
            </a:r>
            <a:r>
              <a:rPr lang="en-US" dirty="0" err="1"/>
              <a:t>Asuhan</a:t>
            </a:r>
            <a:r>
              <a:rPr lang="en-US" dirty="0"/>
              <a:t> </a:t>
            </a:r>
            <a:r>
              <a:rPr lang="en-US" dirty="0" err="1"/>
              <a:t>Persalinan</a:t>
            </a:r>
            <a:r>
              <a:rPr lang="en-US" dirty="0"/>
              <a:t> </a:t>
            </a:r>
            <a:r>
              <a:rPr lang="en-US" dirty="0" smtClean="0"/>
              <a:t>Normal</a:t>
            </a:r>
          </a:p>
          <a:p>
            <a:r>
              <a:rPr lang="en-US" dirty="0"/>
              <a:t>Making </a:t>
            </a:r>
            <a:r>
              <a:rPr lang="en-US" i="1" dirty="0" smtClean="0"/>
              <a:t>Pregnancies</a:t>
            </a:r>
            <a:r>
              <a:rPr lang="en-US" dirty="0" smtClean="0"/>
              <a:t> Safer</a:t>
            </a:r>
            <a:r>
              <a:rPr lang="en-US" dirty="0"/>
              <a:t>‘ </a:t>
            </a:r>
            <a:r>
              <a:rPr lang="en-US" dirty="0" smtClean="0"/>
              <a:t>(</a:t>
            </a:r>
            <a:r>
              <a:rPr lang="en-US" dirty="0"/>
              <a:t>MPS) </a:t>
            </a:r>
            <a:r>
              <a:rPr lang="en-US" dirty="0" err="1"/>
              <a:t>tahun</a:t>
            </a:r>
            <a:r>
              <a:rPr lang="en-US" dirty="0"/>
              <a:t> 2000, </a:t>
            </a:r>
            <a:r>
              <a:rPr lang="en-US" dirty="0" err="1" smtClean="0"/>
              <a:t>dan</a:t>
            </a:r>
            <a:endParaRPr lang="en-US" dirty="0"/>
          </a:p>
          <a:p>
            <a:r>
              <a:rPr lang="en-US" dirty="0"/>
              <a:t> IBI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Kebidanan,dan</a:t>
            </a:r>
            <a:r>
              <a:rPr lang="en-US" dirty="0"/>
              <a:t> </a:t>
            </a:r>
            <a:r>
              <a:rPr lang="en-US" dirty="0" err="1"/>
              <a:t>usulan</a:t>
            </a:r>
            <a:r>
              <a:rPr lang="en-US" dirty="0"/>
              <a:t> </a:t>
            </a:r>
            <a:r>
              <a:rPr lang="en-US" dirty="0" err="1"/>
              <a:t>peningkatan</a:t>
            </a:r>
            <a:r>
              <a:rPr lang="en-US" dirty="0"/>
              <a:t> </a:t>
            </a:r>
            <a:r>
              <a:rPr lang="en-US" dirty="0" err="1" smtClean="0"/>
              <a:t>pendidikan</a:t>
            </a:r>
            <a:endParaRPr lang="en-US" dirty="0"/>
          </a:p>
          <a:p>
            <a:pPr marL="363538" indent="0">
              <a:buNone/>
            </a:pPr>
            <a:r>
              <a:rPr lang="en-US" dirty="0" err="1" smtClean="0"/>
              <a:t>bidan</a:t>
            </a:r>
            <a:r>
              <a:rPr lang="en-US" dirty="0"/>
              <a:t> (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dirty="0" smtClean="0"/>
              <a:t>DIII</a:t>
            </a:r>
            <a:r>
              <a:rPr lang="en-US" dirty="0"/>
              <a:t>, </a:t>
            </a:r>
            <a:r>
              <a:rPr lang="en-US" dirty="0" smtClean="0"/>
              <a:t>DIV, S1, S2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Keseluruh</a:t>
            </a:r>
            <a:r>
              <a:rPr lang="en-US" dirty="0"/>
              <a:t> program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mencapai</a:t>
            </a:r>
            <a:r>
              <a:rPr lang="en-US" dirty="0"/>
              <a:t> </a:t>
            </a:r>
            <a:r>
              <a:rPr lang="en-US" dirty="0" smtClean="0"/>
              <a:t>‘Safe </a:t>
            </a:r>
            <a:r>
              <a:rPr lang="en-US" dirty="0"/>
              <a:t>Motherhood</a:t>
            </a:r>
            <a:r>
              <a:rPr lang="en-US" dirty="0" smtClean="0"/>
              <a:t>’,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/>
              <a:t>kriteria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olehWHO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/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yaituharus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:</a:t>
            </a:r>
          </a:p>
          <a:p>
            <a:pPr marL="449263" indent="-85725">
              <a:buNone/>
            </a:pPr>
            <a:r>
              <a:rPr lang="en-US" dirty="0" smtClean="0"/>
              <a:t> ‘</a:t>
            </a:r>
            <a:r>
              <a:rPr lang="en-US" dirty="0"/>
              <a:t>Available’ </a:t>
            </a:r>
            <a:r>
              <a:rPr lang="en-US" dirty="0" smtClean="0"/>
              <a:t>(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siapapun</a:t>
            </a:r>
            <a:r>
              <a:rPr lang="en-US" dirty="0"/>
              <a:t>)</a:t>
            </a:r>
          </a:p>
          <a:p>
            <a:pPr marL="363538" indent="0">
              <a:buNone/>
            </a:pPr>
            <a:r>
              <a:rPr lang="en-US" dirty="0" smtClean="0"/>
              <a:t> ‘</a:t>
            </a:r>
            <a:r>
              <a:rPr lang="en-US" dirty="0"/>
              <a:t>Acceptable’ </a:t>
            </a:r>
            <a:r>
              <a:rPr lang="en-US" dirty="0" smtClean="0"/>
              <a:t>(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), </a:t>
            </a:r>
            <a:r>
              <a:rPr lang="en-US" dirty="0" err="1"/>
              <a:t>dan</a:t>
            </a:r>
            <a:endParaRPr lang="en-US" dirty="0"/>
          </a:p>
          <a:p>
            <a:pPr marL="363538" indent="0">
              <a:buNone/>
            </a:pPr>
            <a:r>
              <a:rPr lang="en-US" dirty="0" smtClean="0"/>
              <a:t> ‘</a:t>
            </a:r>
            <a:r>
              <a:rPr lang="en-US" dirty="0" err="1" smtClean="0"/>
              <a:t>Accessable</a:t>
            </a:r>
            <a:r>
              <a:rPr lang="en-US" dirty="0"/>
              <a:t>’ </a:t>
            </a:r>
            <a:r>
              <a:rPr lang="en-US" dirty="0" smtClean="0"/>
              <a:t>(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dijangkau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Komunikasi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Bayi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5320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D:\VIDEO BIDAN CANTIK\animasi\babysleeping2-300x20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81600"/>
            <a:ext cx="1967801" cy="136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8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291660"/>
              </p:ext>
            </p:extLst>
          </p:nvPr>
        </p:nvGraphicFramePr>
        <p:xfrm>
          <a:off x="228600" y="152400"/>
          <a:ext cx="8458200" cy="597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789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587522"/>
              </p:ext>
            </p:extLst>
          </p:nvPr>
        </p:nvGraphicFramePr>
        <p:xfrm>
          <a:off x="152400" y="304800"/>
          <a:ext cx="85344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9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High Tower Text" pitchFamily="18" charset="0"/>
              </a:rPr>
              <a:t>Faktor</a:t>
            </a:r>
            <a:r>
              <a:rPr lang="en-US" sz="4800" dirty="0" smtClean="0">
                <a:latin typeface="High Tower Text" pitchFamily="18" charset="0"/>
              </a:rPr>
              <a:t> </a:t>
            </a:r>
            <a:r>
              <a:rPr lang="en-US" sz="4800" dirty="0" err="1" smtClean="0">
                <a:latin typeface="High Tower Text" pitchFamily="18" charset="0"/>
              </a:rPr>
              <a:t>Respon</a:t>
            </a:r>
            <a:r>
              <a:rPr lang="en-US" sz="4800" dirty="0" smtClean="0">
                <a:latin typeface="High Tower Text" pitchFamily="18" charset="0"/>
              </a:rPr>
              <a:t> Orang </a:t>
            </a:r>
            <a:r>
              <a:rPr lang="en-US" sz="4800" dirty="0" err="1" smtClean="0">
                <a:latin typeface="High Tower Text" pitchFamily="18" charset="0"/>
              </a:rPr>
              <a:t>Tua</a:t>
            </a:r>
            <a:endParaRPr lang="en-US" sz="4800" dirty="0">
              <a:latin typeface="High Tower Text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507294"/>
              </p:ext>
            </p:extLst>
          </p:nvPr>
        </p:nvGraphicFramePr>
        <p:xfrm>
          <a:off x="228600" y="1295400"/>
          <a:ext cx="8686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0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latin typeface="High Tower Text" pitchFamily="18" charset="0"/>
              </a:rPr>
              <a:t>Kondisi</a:t>
            </a:r>
            <a:r>
              <a:rPr lang="en-US" sz="4800" dirty="0" smtClean="0">
                <a:latin typeface="High Tower Text" pitchFamily="18" charset="0"/>
              </a:rPr>
              <a:t> </a:t>
            </a:r>
            <a:r>
              <a:rPr lang="en-US" sz="4800" dirty="0" smtClean="0">
                <a:latin typeface="High Tower Text" pitchFamily="18" charset="0"/>
                <a:sym typeface="Wingdings" pitchFamily="2" charset="2"/>
              </a:rPr>
              <a:t> </a:t>
            </a:r>
            <a:r>
              <a:rPr lang="en-US" sz="4800" dirty="0" err="1" smtClean="0">
                <a:latin typeface="High Tower Text" pitchFamily="18" charset="0"/>
              </a:rPr>
              <a:t>Sikap</a:t>
            </a:r>
            <a:r>
              <a:rPr lang="en-US" sz="4800" dirty="0" smtClean="0">
                <a:latin typeface="High Tower Text" pitchFamily="18" charset="0"/>
              </a:rPr>
              <a:t> Orang </a:t>
            </a:r>
            <a:r>
              <a:rPr lang="en-US" sz="4800" dirty="0" err="1" smtClean="0">
                <a:latin typeface="High Tower Text" pitchFamily="18" charset="0"/>
              </a:rPr>
              <a:t>Tua</a:t>
            </a:r>
            <a:r>
              <a:rPr lang="en-US" sz="4800" dirty="0" smtClean="0">
                <a:latin typeface="High Tower Text" pitchFamily="18" charset="0"/>
              </a:rPr>
              <a:t> </a:t>
            </a:r>
            <a:endParaRPr lang="en-US" sz="4800" dirty="0">
              <a:latin typeface="High Tower Text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779352"/>
              </p:ext>
            </p:extLst>
          </p:nvPr>
        </p:nvGraphicFramePr>
        <p:xfrm>
          <a:off x="228600" y="1447800"/>
          <a:ext cx="8763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7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Gill Sans Ultra Bold" pitchFamily="34" charset="0"/>
              </a:rPr>
              <a:t>Peran</a:t>
            </a:r>
            <a:r>
              <a:rPr lang="en-US" dirty="0" smtClean="0">
                <a:latin typeface="Gill Sans Ultra Bold" pitchFamily="34" charset="0"/>
              </a:rPr>
              <a:t> </a:t>
            </a:r>
            <a:r>
              <a:rPr lang="en-US" dirty="0" err="1" smtClean="0">
                <a:latin typeface="Gill Sans Ultra Bold" pitchFamily="34" charset="0"/>
              </a:rPr>
              <a:t>Bidan</a:t>
            </a:r>
            <a:r>
              <a:rPr lang="en-US" dirty="0" smtClean="0">
                <a:latin typeface="Gill Sans Ultra Bold" pitchFamily="34" charset="0"/>
              </a:rPr>
              <a:t> </a:t>
            </a:r>
            <a:endParaRPr lang="en-US" dirty="0">
              <a:latin typeface="Gill Sans Ultra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651466"/>
              </p:ext>
            </p:extLst>
          </p:nvPr>
        </p:nvGraphicFramePr>
        <p:xfrm>
          <a:off x="228600" y="1295400"/>
          <a:ext cx="8763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411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VIDEO BIDAN CANTIK\WALPAPER PP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5726806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4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363551"/>
              </p:ext>
            </p:extLst>
          </p:nvPr>
        </p:nvGraphicFramePr>
        <p:xfrm>
          <a:off x="152400" y="381000"/>
          <a:ext cx="8991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638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Women Center Care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648046"/>
              </p:ext>
            </p:extLst>
          </p:nvPr>
        </p:nvGraphicFramePr>
        <p:xfrm>
          <a:off x="460374" y="1295401"/>
          <a:ext cx="8150225" cy="3831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/>
          <p:cNvSpPr/>
          <p:nvPr/>
        </p:nvSpPr>
        <p:spPr>
          <a:xfrm>
            <a:off x="3657600" y="1524000"/>
            <a:ext cx="1371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2" descr="Image result for gambar IM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Women Center Care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971454"/>
              </p:ext>
            </p:extLst>
          </p:nvPr>
        </p:nvGraphicFramePr>
        <p:xfrm>
          <a:off x="460374" y="1295401"/>
          <a:ext cx="8150225" cy="3831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/>
          <p:cNvSpPr/>
          <p:nvPr/>
        </p:nvSpPr>
        <p:spPr>
          <a:xfrm>
            <a:off x="3657600" y="1524000"/>
            <a:ext cx="1371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2" descr="Image result for gambar IM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Hak-hak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wanita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mendapatkan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pelayanan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kesehatan</a:t>
            </a:r>
            <a:endParaRPr lang="en-U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430766"/>
              </p:ext>
            </p:extLst>
          </p:nvPr>
        </p:nvGraphicFramePr>
        <p:xfrm>
          <a:off x="152400" y="1524000"/>
          <a:ext cx="8686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958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smtClean="0"/>
              <a:t>PRAKTEK SESUAI EVIDANCE BASE/BUKTI ILMIAH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 </a:t>
            </a:r>
            <a:r>
              <a:rPr lang="en-US" dirty="0" err="1"/>
              <a:t>Asuhan</a:t>
            </a:r>
            <a:r>
              <a:rPr lang="en-US" dirty="0"/>
              <a:t> yang </a:t>
            </a:r>
            <a:r>
              <a:rPr lang="en-US" dirty="0" err="1"/>
              <a:t>aman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 smtClean="0"/>
              <a:t>berguna</a:t>
            </a:r>
            <a:r>
              <a:rPr lang="en-US" dirty="0" smtClean="0"/>
              <a:t>, model </a:t>
            </a:r>
            <a:r>
              <a:rPr lang="en-US" dirty="0" err="1"/>
              <a:t>asuhan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</a:t>
            </a:r>
            <a:r>
              <a:rPr lang="en-US" dirty="0"/>
              <a:t> </a:t>
            </a:r>
            <a:r>
              <a:rPr lang="en-US" dirty="0" err="1"/>
              <a:t>Dukungan</a:t>
            </a:r>
            <a:r>
              <a:rPr lang="en-US" dirty="0"/>
              <a:t> </a:t>
            </a:r>
            <a:r>
              <a:rPr lang="en-US" dirty="0" err="1"/>
              <a:t>emosional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/>
              <a:t>psikologi</a:t>
            </a:r>
            <a:r>
              <a:rPr lang="en-US" dirty="0"/>
              <a:t> </a:t>
            </a:r>
            <a:r>
              <a:rPr lang="en-US" dirty="0" err="1"/>
              <a:t>selamakehamilan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persalinan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 </a:t>
            </a:r>
            <a:r>
              <a:rPr lang="en-US" dirty="0" err="1" smtClean="0"/>
              <a:t>Memfasilitasi</a:t>
            </a:r>
            <a:r>
              <a:rPr lang="en-US" dirty="0"/>
              <a:t> </a:t>
            </a:r>
            <a:r>
              <a:rPr lang="en-US" dirty="0" err="1"/>
              <a:t>mobilitas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dirty="0" err="1"/>
              <a:t>pemilihan</a:t>
            </a:r>
            <a:r>
              <a:rPr lang="en-US" dirty="0"/>
              <a:t> </a:t>
            </a:r>
            <a:r>
              <a:rPr lang="en-US" dirty="0" err="1"/>
              <a:t>posisiuntuk</a:t>
            </a:r>
            <a:r>
              <a:rPr lang="en-US" dirty="0"/>
              <a:t> </a:t>
            </a:r>
            <a:r>
              <a:rPr lang="en-US" dirty="0" err="1"/>
              <a:t>ibu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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proses </a:t>
            </a:r>
            <a:r>
              <a:rPr lang="en-US" dirty="0" err="1"/>
              <a:t>menyusui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 </a:t>
            </a:r>
            <a:r>
              <a:rPr lang="en-US" dirty="0" err="1" smtClean="0"/>
              <a:t>Memberi</a:t>
            </a:r>
            <a:r>
              <a:rPr lang="en-US" dirty="0"/>
              <a:t> </a:t>
            </a:r>
            <a:r>
              <a:rPr lang="en-US" dirty="0" err="1"/>
              <a:t>kesempatan</a:t>
            </a:r>
            <a:r>
              <a:rPr lang="en-US" dirty="0"/>
              <a:t> yang </a:t>
            </a:r>
            <a:r>
              <a:rPr lang="en-US" dirty="0" err="1"/>
              <a:t>luas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menyusui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marL="261938" indent="-261938" algn="just">
              <a:buFont typeface="Arial" pitchFamily="34" charset="0"/>
              <a:buChar char="•"/>
            </a:pPr>
            <a:r>
              <a:rPr lang="en-ID" sz="3200" dirty="0" err="1" smtClean="0">
                <a:latin typeface="+mn-lt"/>
              </a:rPr>
              <a:t>Asuhan</a:t>
            </a:r>
            <a:r>
              <a:rPr lang="en-ID" sz="3200" dirty="0" smtClean="0">
                <a:latin typeface="+mn-lt"/>
              </a:rPr>
              <a:t> yang </a:t>
            </a:r>
            <a:r>
              <a:rPr lang="en-ID" sz="3200" dirty="0" err="1" smtClean="0">
                <a:latin typeface="+mn-lt"/>
              </a:rPr>
              <a:t>membahayakan</a:t>
            </a:r>
            <a:r>
              <a:rPr lang="en-ID" sz="3200" dirty="0" smtClean="0">
                <a:latin typeface="+mn-lt"/>
              </a:rPr>
              <a:t> </a:t>
            </a:r>
            <a:r>
              <a:rPr lang="en-ID" sz="3200" dirty="0" err="1" smtClean="0">
                <a:latin typeface="+mn-lt"/>
              </a:rPr>
              <a:t>atau</a:t>
            </a:r>
            <a:r>
              <a:rPr lang="en-ID" sz="3200" dirty="0" smtClean="0">
                <a:latin typeface="+mn-lt"/>
              </a:rPr>
              <a:t> </a:t>
            </a:r>
            <a:r>
              <a:rPr lang="en-ID" sz="3200" dirty="0" err="1" smtClean="0">
                <a:latin typeface="+mn-lt"/>
              </a:rPr>
              <a:t>tidak</a:t>
            </a:r>
            <a:r>
              <a:rPr lang="en-ID" sz="3200" dirty="0" smtClean="0">
                <a:latin typeface="+mn-lt"/>
              </a:rPr>
              <a:t> </a:t>
            </a:r>
            <a:r>
              <a:rPr lang="en-ID" sz="3200" dirty="0" err="1" smtClean="0">
                <a:latin typeface="+mn-lt"/>
              </a:rPr>
              <a:t>efektif</a:t>
            </a:r>
            <a:r>
              <a:rPr lang="en-ID" sz="3200" dirty="0" smtClean="0">
                <a:latin typeface="+mn-lt"/>
              </a:rPr>
              <a:t> </a:t>
            </a:r>
            <a:r>
              <a:rPr lang="en-ID" sz="3200" dirty="0" err="1" smtClean="0">
                <a:latin typeface="+mn-lt"/>
              </a:rPr>
              <a:t>harus</a:t>
            </a:r>
            <a:r>
              <a:rPr lang="en-ID" sz="3200" dirty="0" smtClean="0">
                <a:latin typeface="+mn-lt"/>
              </a:rPr>
              <a:t> </a:t>
            </a:r>
            <a:r>
              <a:rPr lang="en-ID" sz="3200" dirty="0" err="1" smtClean="0">
                <a:latin typeface="+mn-lt"/>
              </a:rPr>
              <a:t>dihindari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yang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marL="711200" indent="-711200">
              <a:buNone/>
              <a:tabLst>
                <a:tab pos="363538" algn="l"/>
              </a:tabLst>
            </a:pPr>
            <a:r>
              <a:rPr lang="en-US" dirty="0" smtClean="0"/>
              <a:t>	</a:t>
            </a:r>
            <a:r>
              <a:rPr lang="en-US" dirty="0"/>
              <a:t> </a:t>
            </a:r>
            <a:r>
              <a:rPr lang="en-US" dirty="0" err="1" smtClean="0"/>
              <a:t>Pemakaian</a:t>
            </a:r>
            <a:r>
              <a:rPr lang="en-US" dirty="0"/>
              <a:t> </a:t>
            </a:r>
            <a:r>
              <a:rPr lang="en-US" i="1" dirty="0" smtClean="0"/>
              <a:t>electrical </a:t>
            </a:r>
            <a:r>
              <a:rPr lang="en-US" i="1" dirty="0"/>
              <a:t>fetal monitoring </a:t>
            </a:r>
            <a:r>
              <a:rPr lang="en-US" dirty="0" err="1" smtClean="0"/>
              <a:t>secara</a:t>
            </a:r>
            <a:r>
              <a:rPr lang="en-US" dirty="0"/>
              <a:t> </a:t>
            </a:r>
            <a:r>
              <a:rPr lang="en-US" dirty="0" err="1" smtClean="0"/>
              <a:t>lanjut</a:t>
            </a:r>
            <a:endParaRPr lang="en-US" dirty="0"/>
          </a:p>
          <a:p>
            <a:pPr marL="711200" indent="-347663" defTabSz="363538">
              <a:buNone/>
            </a:pPr>
            <a:r>
              <a:rPr lang="en-US" dirty="0" smtClean="0"/>
              <a:t></a:t>
            </a:r>
            <a:r>
              <a:rPr lang="en-US" dirty="0"/>
              <a:t> </a:t>
            </a:r>
            <a:r>
              <a:rPr lang="en-US" dirty="0" err="1"/>
              <a:t>Pemakaian</a:t>
            </a:r>
            <a:r>
              <a:rPr lang="en-US" dirty="0"/>
              <a:t> oxytocin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 smtClean="0"/>
              <a:t>kontraksi</a:t>
            </a:r>
            <a:endParaRPr lang="en-US" dirty="0"/>
          </a:p>
          <a:p>
            <a:pPr marL="711200" indent="-347663" defTabSz="363538">
              <a:buNone/>
            </a:pPr>
            <a:r>
              <a:rPr lang="en-US" dirty="0"/>
              <a:t> </a:t>
            </a:r>
            <a:r>
              <a:rPr lang="en-US" dirty="0" err="1" smtClean="0"/>
              <a:t>Pemakaian</a:t>
            </a:r>
            <a:r>
              <a:rPr lang="en-US" dirty="0" smtClean="0"/>
              <a:t> analgesia epidural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his.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54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mengklarifikasi</a:t>
            </a:r>
            <a:r>
              <a:rPr lang="en-US" dirty="0"/>
              <a:t> </a:t>
            </a:r>
            <a:r>
              <a:rPr lang="en-US" dirty="0" smtClean="0"/>
              <a:t>issue </a:t>
            </a:r>
            <a:r>
              <a:rPr lang="en-US" dirty="0" err="1" smtClean="0"/>
              <a:t>sehingga</a:t>
            </a:r>
            <a:r>
              <a:rPr lang="en-US" dirty="0"/>
              <a:t> </a:t>
            </a:r>
            <a:r>
              <a:rPr lang="en-US" dirty="0" err="1"/>
              <a:t>bukti</a:t>
            </a:r>
            <a:r>
              <a:rPr lang="en-US" dirty="0"/>
              <a:t> </a:t>
            </a:r>
            <a:r>
              <a:rPr lang="en-US" dirty="0" err="1"/>
              <a:t>kurang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Asuhan</a:t>
            </a:r>
            <a:r>
              <a:rPr lang="en-US" dirty="0"/>
              <a:t> </a:t>
            </a:r>
            <a:r>
              <a:rPr lang="en-US" dirty="0" err="1"/>
              <a:t>itu</a:t>
            </a:r>
            <a:r>
              <a:rPr lang="en-US" dirty="0"/>
              <a:t> </a:t>
            </a:r>
            <a:r>
              <a:rPr lang="en-US" dirty="0" err="1"/>
              <a:t>memang</a:t>
            </a:r>
            <a:r>
              <a:rPr lang="en-US" dirty="0"/>
              <a:t> </a:t>
            </a:r>
            <a:r>
              <a:rPr lang="en-US" dirty="0" err="1"/>
              <a:t>perlu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dirty="0" err="1"/>
              <a:t>wanita</a:t>
            </a:r>
            <a:r>
              <a:rPr lang="en-US" dirty="0"/>
              <a:t> </a:t>
            </a:r>
            <a:r>
              <a:rPr lang="en-US" dirty="0" err="1"/>
              <a:t>tetapitidak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2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WOMEN CENTER CARE DI INDONESIA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‘</a:t>
            </a:r>
            <a:r>
              <a:rPr lang="en-US" dirty="0"/>
              <a:t>Safe Motherhood’ 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/>
              <a:t>1988, di Indonesia </a:t>
            </a:r>
            <a:r>
              <a:rPr lang="en-US" dirty="0" err="1" smtClean="0"/>
              <a:t>dibentuknyastandar</a:t>
            </a:r>
            <a:r>
              <a:rPr lang="en-US" dirty="0"/>
              <a:t> </a:t>
            </a:r>
            <a:r>
              <a:rPr lang="en-US" dirty="0" err="1"/>
              <a:t>Pelayanan</a:t>
            </a:r>
            <a:r>
              <a:rPr lang="en-US" dirty="0"/>
              <a:t> </a:t>
            </a:r>
            <a:r>
              <a:rPr lang="en-US" dirty="0" err="1"/>
              <a:t>Kebidanan</a:t>
            </a:r>
            <a:r>
              <a:rPr lang="en-US" dirty="0"/>
              <a:t>, yang </a:t>
            </a:r>
            <a:r>
              <a:rPr lang="en-US" dirty="0" err="1"/>
              <a:t>diikuti</a:t>
            </a:r>
            <a:r>
              <a:rPr lang="en-US" dirty="0"/>
              <a:t> </a:t>
            </a:r>
            <a:r>
              <a:rPr lang="en-US" dirty="0" err="1" smtClean="0"/>
              <a:t>dengan</a:t>
            </a:r>
            <a:r>
              <a:rPr lang="en-US" dirty="0" smtClean="0"/>
              <a:t> program </a:t>
            </a:r>
            <a:r>
              <a:rPr lang="en-US" dirty="0" err="1" smtClean="0"/>
              <a:t>program</a:t>
            </a:r>
            <a:r>
              <a:rPr lang="en-US" dirty="0"/>
              <a:t> </a:t>
            </a:r>
            <a:r>
              <a:rPr lang="en-US" dirty="0" err="1"/>
              <a:t>lainnya</a:t>
            </a:r>
            <a:r>
              <a:rPr lang="en-US" dirty="0"/>
              <a:t> yang 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Mother</a:t>
            </a:r>
            <a:r>
              <a:rPr lang="en-US" i="1" dirty="0"/>
              <a:t> </a:t>
            </a:r>
            <a:r>
              <a:rPr lang="en-US" i="1" dirty="0" smtClean="0"/>
              <a:t>Friendly</a:t>
            </a:r>
            <a:r>
              <a:rPr lang="en-US" dirty="0"/>
              <a:t> </a:t>
            </a:r>
            <a:r>
              <a:rPr lang="en-US" dirty="0" smtClean="0"/>
              <a:t>Movement</a:t>
            </a:r>
            <a:r>
              <a:rPr lang="en-US" dirty="0"/>
              <a:t>’ </a:t>
            </a:r>
            <a:r>
              <a:rPr lang="en-US" dirty="0" err="1" smtClean="0"/>
              <a:t>pada</a:t>
            </a:r>
            <a:r>
              <a:rPr lang="en-US" dirty="0"/>
              <a:t> </a:t>
            </a:r>
            <a:r>
              <a:rPr lang="en-US" dirty="0" err="1"/>
              <a:t>tahun</a:t>
            </a:r>
            <a:r>
              <a:rPr lang="en-US" dirty="0"/>
              <a:t> </a:t>
            </a:r>
            <a:r>
              <a:rPr lang="en-US" dirty="0" smtClean="0"/>
              <a:t>1996 Indonesia</a:t>
            </a:r>
            <a:r>
              <a:rPr lang="en-US" dirty="0"/>
              <a:t> </a:t>
            </a:r>
            <a:r>
              <a:rPr lang="en-US" dirty="0" err="1"/>
              <a:t>menterjemahkannya</a:t>
            </a:r>
            <a:r>
              <a:rPr lang="en-US" dirty="0"/>
              <a:t> 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r>
              <a:rPr lang="en-US" dirty="0" smtClean="0"/>
              <a:t> </a:t>
            </a:r>
            <a:r>
              <a:rPr lang="en-US" dirty="0" err="1"/>
              <a:t>Ibu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472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Teknik komunikasi dalam menyampaikan Evidence dengan memperhatikan prinsip women-centered care</vt:lpstr>
      <vt:lpstr>PowerPoint Presentation</vt:lpstr>
      <vt:lpstr>Women Center Care</vt:lpstr>
      <vt:lpstr>Women Center Care</vt:lpstr>
      <vt:lpstr>Hak-hak wanita dalam mendapatkan pelayanan kesehatan</vt:lpstr>
      <vt:lpstr>PRAKTEK SESUAI EVIDANCE BASE/BUKTI ILMIAH</vt:lpstr>
      <vt:lpstr>Asuhan yang membahayakan atau tidak efektif harus dihindari</vt:lpstr>
      <vt:lpstr>PowerPoint Presentation</vt:lpstr>
      <vt:lpstr>WOMEN CENTER CARE DI INDONESIA  </vt:lpstr>
      <vt:lpstr>WOMEN CENTER CARE DI INDONESIA  </vt:lpstr>
      <vt:lpstr>PowerPoint Presentation</vt:lpstr>
      <vt:lpstr>Komunikasi dengan Bayi</vt:lpstr>
      <vt:lpstr>PowerPoint Presentation</vt:lpstr>
      <vt:lpstr>PowerPoint Presentation</vt:lpstr>
      <vt:lpstr>Faktor Respon Orang Tua</vt:lpstr>
      <vt:lpstr>Kondisi  Sikap Orang Tua </vt:lpstr>
      <vt:lpstr>Peran Bidan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Adaptasi Psikologis Pada Masa Nifas</dc:title>
  <dc:creator>asus</dc:creator>
  <cp:lastModifiedBy>HP</cp:lastModifiedBy>
  <cp:revision>53</cp:revision>
  <dcterms:created xsi:type="dcterms:W3CDTF">2017-09-06T21:35:47Z</dcterms:created>
  <dcterms:modified xsi:type="dcterms:W3CDTF">2022-06-29T05:17:55Z</dcterms:modified>
</cp:coreProperties>
</file>