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21"/>
  </p:notesMasterIdLst>
  <p:sldIdLst>
    <p:sldId id="317" r:id="rId4"/>
    <p:sldId id="274" r:id="rId5"/>
    <p:sldId id="271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1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672" y="-18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A07EE-43BF-44DA-8055-A480E14FA689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78B23-3111-49B0-96D6-DAE6AECAD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9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90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9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243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685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80FB930-1080-425B-8CDE-C5A775527A24}"/>
              </a:ext>
            </a:extLst>
          </p:cNvPr>
          <p:cNvSpPr/>
          <p:nvPr userDrawn="1"/>
        </p:nvSpPr>
        <p:spPr>
          <a:xfrm>
            <a:off x="0" y="1960266"/>
            <a:ext cx="12192000" cy="19506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+mn-lt"/>
            </a:endParaRP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xmlns="" id="{1E4E4DA0-CD84-4506-90B1-BAF7A0E288D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236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9A7E43EA-C434-4089-AF36-4004A4D9804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024704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59DC951A-06C4-434B-82FD-031F37DA386E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27527" y="1816249"/>
            <a:ext cx="2167491" cy="2207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xmlns="" id="{EA6C2B5D-AE75-4D63-8D1A-342A7FBE8F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ctr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막힌 원호 14">
            <a:extLst>
              <a:ext uri="{FF2B5EF4-FFF2-40B4-BE49-F238E27FC236}">
                <a16:creationId xmlns:a16="http://schemas.microsoft.com/office/drawing/2014/main" xmlns="" id="{D7BCB0A8-8618-4E66-8CB8-4FC21BE6DC67}"/>
              </a:ext>
            </a:extLst>
          </p:cNvPr>
          <p:cNvSpPr/>
          <p:nvPr userDrawn="1"/>
        </p:nvSpPr>
        <p:spPr>
          <a:xfrm>
            <a:off x="4093892" y="1932823"/>
            <a:ext cx="3960000" cy="3960000"/>
          </a:xfrm>
          <a:prstGeom prst="blockArc">
            <a:avLst>
              <a:gd name="adj1" fmla="val 13812800"/>
              <a:gd name="adj2" fmla="val 7644143"/>
              <a:gd name="adj3" fmla="val 13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3" name="Graphic 14">
            <a:extLst>
              <a:ext uri="{FF2B5EF4-FFF2-40B4-BE49-F238E27FC236}">
                <a16:creationId xmlns:a16="http://schemas.microsoft.com/office/drawing/2014/main" xmlns="" id="{59A60798-7811-4104-B561-927E95919118}"/>
              </a:ext>
            </a:extLst>
          </p:cNvPr>
          <p:cNvGrpSpPr/>
          <p:nvPr userDrawn="1"/>
        </p:nvGrpSpPr>
        <p:grpSpPr>
          <a:xfrm>
            <a:off x="684657" y="2405971"/>
            <a:ext cx="4655267" cy="3661447"/>
            <a:chOff x="2444748" y="555045"/>
            <a:chExt cx="7282048" cy="57274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A9863B60-A55D-45D6-ABC1-346BF39F68FD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800723A6-C393-4286-971F-DFD663DC24B7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88852ECA-C78A-407A-94D9-0A2BA3644DD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F90D5455-E00C-4EAA-9896-92DA2CEFCC4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060EBF1-2C15-47D9-BAE4-C2BAA0CAC542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7D957FE0-0F09-4B4F-872F-D5687C14F17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7EA1570-3DC4-4244-8BAB-4AC99A9D4F25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B033291-30B7-4367-879C-D98055C9E683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D4D613F9-CEA3-40E0-9080-53B142B7C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ctr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xmlns="" id="{581C2816-FF94-43C0-A598-DBC9D9CDD4B2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28038" y="2533650"/>
            <a:ext cx="4410712" cy="2564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8838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CBA6ABDF-B783-4370-B519-F4A9A249241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00567" y="4663440"/>
            <a:ext cx="6261296" cy="2194560"/>
          </a:xfrm>
          <a:custGeom>
            <a:avLst/>
            <a:gdLst>
              <a:gd name="connsiteX0" fmla="*/ 0 w 6261296"/>
              <a:gd name="connsiteY0" fmla="*/ 0 h 2194560"/>
              <a:gd name="connsiteX1" fmla="*/ 4708798 w 6261296"/>
              <a:gd name="connsiteY1" fmla="*/ 0 h 2194560"/>
              <a:gd name="connsiteX2" fmla="*/ 6261296 w 6261296"/>
              <a:gd name="connsiteY2" fmla="*/ 2194560 h 2194560"/>
              <a:gd name="connsiteX3" fmla="*/ 1552498 w 6261296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1296" h="2194560">
                <a:moveTo>
                  <a:pt x="0" y="0"/>
                </a:moveTo>
                <a:lnTo>
                  <a:pt x="4708798" y="0"/>
                </a:lnTo>
                <a:lnTo>
                  <a:pt x="6261296" y="2194560"/>
                </a:lnTo>
                <a:lnTo>
                  <a:pt x="1552498" y="2194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DC12723-4012-4D36-BE4E-D59695E46D0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65352" y="2331720"/>
            <a:ext cx="6261296" cy="2194560"/>
          </a:xfrm>
          <a:custGeom>
            <a:avLst/>
            <a:gdLst>
              <a:gd name="connsiteX0" fmla="*/ 0 w 6261296"/>
              <a:gd name="connsiteY0" fmla="*/ 0 h 2194560"/>
              <a:gd name="connsiteX1" fmla="*/ 4708798 w 6261296"/>
              <a:gd name="connsiteY1" fmla="*/ 0 h 2194560"/>
              <a:gd name="connsiteX2" fmla="*/ 6261296 w 6261296"/>
              <a:gd name="connsiteY2" fmla="*/ 2194560 h 2194560"/>
              <a:gd name="connsiteX3" fmla="*/ 1552498 w 6261296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1296" h="2194560">
                <a:moveTo>
                  <a:pt x="0" y="0"/>
                </a:moveTo>
                <a:lnTo>
                  <a:pt x="4708798" y="0"/>
                </a:lnTo>
                <a:lnTo>
                  <a:pt x="6261296" y="2194560"/>
                </a:lnTo>
                <a:lnTo>
                  <a:pt x="1552498" y="2194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CF1D70DE-B78A-41EC-BA18-B6E2A6D3116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82504" y="0"/>
            <a:ext cx="6261296" cy="2194560"/>
          </a:xfrm>
          <a:custGeom>
            <a:avLst/>
            <a:gdLst>
              <a:gd name="connsiteX0" fmla="*/ 0 w 6261296"/>
              <a:gd name="connsiteY0" fmla="*/ 0 h 2194560"/>
              <a:gd name="connsiteX1" fmla="*/ 4708798 w 6261296"/>
              <a:gd name="connsiteY1" fmla="*/ 0 h 2194560"/>
              <a:gd name="connsiteX2" fmla="*/ 6261296 w 6261296"/>
              <a:gd name="connsiteY2" fmla="*/ 2194560 h 2194560"/>
              <a:gd name="connsiteX3" fmla="*/ 1552498 w 6261296"/>
              <a:gd name="connsiteY3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1296" h="2194560">
                <a:moveTo>
                  <a:pt x="0" y="0"/>
                </a:moveTo>
                <a:lnTo>
                  <a:pt x="4708798" y="0"/>
                </a:lnTo>
                <a:lnTo>
                  <a:pt x="6261296" y="2194560"/>
                </a:lnTo>
                <a:lnTo>
                  <a:pt x="1552498" y="2194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6347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368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47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ctr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352644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막힌 원호 14">
            <a:extLst>
              <a:ext uri="{FF2B5EF4-FFF2-40B4-BE49-F238E27FC236}">
                <a16:creationId xmlns:a16="http://schemas.microsoft.com/office/drawing/2014/main" xmlns="" id="{D7BCB0A8-8618-4E66-8CB8-4FC21BE6DC67}"/>
              </a:ext>
            </a:extLst>
          </p:cNvPr>
          <p:cNvSpPr/>
          <p:nvPr userDrawn="1"/>
        </p:nvSpPr>
        <p:spPr>
          <a:xfrm>
            <a:off x="4093892" y="1932823"/>
            <a:ext cx="3960000" cy="3960000"/>
          </a:xfrm>
          <a:prstGeom prst="blockArc">
            <a:avLst>
              <a:gd name="adj1" fmla="val 13812800"/>
              <a:gd name="adj2" fmla="val 7644143"/>
              <a:gd name="adj3" fmla="val 13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3" name="Graphic 14">
            <a:extLst>
              <a:ext uri="{FF2B5EF4-FFF2-40B4-BE49-F238E27FC236}">
                <a16:creationId xmlns:a16="http://schemas.microsoft.com/office/drawing/2014/main" xmlns="" id="{59A60798-7811-4104-B561-927E95919118}"/>
              </a:ext>
            </a:extLst>
          </p:cNvPr>
          <p:cNvGrpSpPr/>
          <p:nvPr userDrawn="1"/>
        </p:nvGrpSpPr>
        <p:grpSpPr>
          <a:xfrm>
            <a:off x="684657" y="2405971"/>
            <a:ext cx="4655267" cy="3661447"/>
            <a:chOff x="2444748" y="555045"/>
            <a:chExt cx="7282048" cy="57274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A9863B60-A55D-45D6-ABC1-346BF39F68FD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800723A6-C393-4286-971F-DFD663DC24B7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88852ECA-C78A-407A-94D9-0A2BA3644DD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F90D5455-E00C-4EAA-9896-92DA2CEFCC4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060EBF1-2C15-47D9-BAE4-C2BAA0CAC542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7D957FE0-0F09-4B4F-872F-D5687C14F17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7EA1570-3DC4-4244-8BAB-4AC99A9D4F25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B033291-30B7-4367-879C-D98055C9E683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D4D613F9-CEA3-40E0-9080-53B142B7C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ctr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xmlns="" id="{581C2816-FF94-43C0-A598-DBC9D9CDD4B2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28038" y="2533650"/>
            <a:ext cx="4410712" cy="2564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160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ctr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xmlns="" id="{3109693F-8F45-4338-AA57-19235FBC64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6170" y="281518"/>
            <a:ext cx="11190556" cy="8402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marL="0" indent="0" algn="l">
              <a:buFontTx/>
              <a:buNone/>
              <a:defRPr lang="en-US" altLang="ko-KR" sz="5400" dirty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marL="0"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51448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92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35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56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3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6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65" r:id="rId12"/>
    <p:sldLayoutId id="2147483677" r:id="rId13"/>
    <p:sldLayoutId id="214748367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77A4EE5-7F36-4E5D-BC43-A6A53B506D28}"/>
              </a:ext>
            </a:extLst>
          </p:cNvPr>
          <p:cNvSpPr/>
          <p:nvPr/>
        </p:nvSpPr>
        <p:spPr>
          <a:xfrm>
            <a:off x="4772026" y="2581275"/>
            <a:ext cx="7419976" cy="36004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000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90000"/>
                  <a:lumOff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84666EB-5F46-4814-930E-22C02D5AA5AC}"/>
              </a:ext>
            </a:extLst>
          </p:cNvPr>
          <p:cNvSpPr txBox="1"/>
          <p:nvPr/>
        </p:nvSpPr>
        <p:spPr>
          <a:xfrm>
            <a:off x="6224954" y="2882312"/>
            <a:ext cx="5436993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600" dirty="0" smtClean="0">
                <a:cs typeface="Arial" pitchFamily="34" charset="0"/>
              </a:rPr>
              <a:t>ETIKA, KEWENANGAN &amp; LINGKUP PRAKTIK BIDAN DALAM ASUHAN KEHAMILAN</a:t>
            </a:r>
            <a:endParaRPr lang="ko-KR" altLang="en-US" sz="3600" dirty="0"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304A92E-5D56-4A4F-B7FC-09A53ED481FE}"/>
              </a:ext>
            </a:extLst>
          </p:cNvPr>
          <p:cNvSpPr txBox="1"/>
          <p:nvPr/>
        </p:nvSpPr>
        <p:spPr>
          <a:xfrm>
            <a:off x="6492334" y="5470665"/>
            <a:ext cx="516961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400" i="1" dirty="0" smtClean="0">
                <a:cs typeface="Arial" pitchFamily="34" charset="0"/>
              </a:rPr>
              <a:t>ST. HASRIANI, S.Tr.</a:t>
            </a:r>
            <a:r>
              <a:rPr lang="en-US" altLang="ko-KR" sz="2400" i="1" dirty="0" err="1" smtClean="0">
                <a:cs typeface="Arial" pitchFamily="34" charset="0"/>
              </a:rPr>
              <a:t>Keb</a:t>
            </a:r>
            <a:r>
              <a:rPr lang="en-US" altLang="ko-KR" sz="2400" i="1" dirty="0" smtClean="0">
                <a:cs typeface="Arial" pitchFamily="34" charset="0"/>
              </a:rPr>
              <a:t>.,</a:t>
            </a:r>
            <a:r>
              <a:rPr lang="en-US" altLang="ko-KR" sz="2400" i="1" dirty="0" err="1" smtClean="0">
                <a:cs typeface="Arial" pitchFamily="34" charset="0"/>
              </a:rPr>
              <a:t>M.Keb</a:t>
            </a:r>
            <a:endParaRPr lang="ko-KR" altLang="en-US" sz="24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5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ANC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5CB56CC-BE2E-409C-8EF2-723094ACC62F}"/>
              </a:ext>
            </a:extLst>
          </p:cNvPr>
          <p:cNvSpPr txBox="1"/>
          <p:nvPr/>
        </p:nvSpPr>
        <p:spPr>
          <a:xfrm>
            <a:off x="6981372" y="5771390"/>
            <a:ext cx="2929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Evidanbace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praktik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46BEEE2-168B-418D-ABDE-5D8062C1A940}"/>
              </a:ext>
            </a:extLst>
          </p:cNvPr>
          <p:cNvSpPr txBox="1"/>
          <p:nvPr/>
        </p:nvSpPr>
        <p:spPr>
          <a:xfrm>
            <a:off x="2361010" y="5689502"/>
            <a:ext cx="2916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Prinsip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pokok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CF22D76-CD2C-468B-9A8F-78F9583F843D}"/>
              </a:ext>
            </a:extLst>
          </p:cNvPr>
          <p:cNvSpPr txBox="1"/>
          <p:nvPr/>
        </p:nvSpPr>
        <p:spPr>
          <a:xfrm>
            <a:off x="8447456" y="4139417"/>
            <a:ext cx="292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tanggungjawab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bidan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2E1217-1C6E-490C-B9AA-A07AAFA46BE3}"/>
              </a:ext>
            </a:extLst>
          </p:cNvPr>
          <p:cNvSpPr txBox="1"/>
          <p:nvPr/>
        </p:nvSpPr>
        <p:spPr>
          <a:xfrm>
            <a:off x="1364706" y="2352523"/>
            <a:ext cx="2916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Lingkup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kebidanan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C91745F-8EDA-4FB7-86F5-7BC98409406A}"/>
              </a:ext>
            </a:extLst>
          </p:cNvPr>
          <p:cNvSpPr txBox="1"/>
          <p:nvPr/>
        </p:nvSpPr>
        <p:spPr>
          <a:xfrm>
            <a:off x="8127804" y="2625483"/>
            <a:ext cx="292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antenatal focus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F149041-4D9E-4AD5-95C7-056A98F0E236}"/>
              </a:ext>
            </a:extLst>
          </p:cNvPr>
          <p:cNvSpPr txBox="1"/>
          <p:nvPr/>
        </p:nvSpPr>
        <p:spPr>
          <a:xfrm>
            <a:off x="819012" y="4139417"/>
            <a:ext cx="2916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Donut 6">
            <a:extLst>
              <a:ext uri="{FF2B5EF4-FFF2-40B4-BE49-F238E27FC236}">
                <a16:creationId xmlns:a16="http://schemas.microsoft.com/office/drawing/2014/main" xmlns="" id="{D8BBF746-6848-4737-90BE-5DFAEB6C909F}"/>
              </a:ext>
            </a:extLst>
          </p:cNvPr>
          <p:cNvSpPr/>
          <p:nvPr/>
        </p:nvSpPr>
        <p:spPr>
          <a:xfrm>
            <a:off x="4448344" y="2264076"/>
            <a:ext cx="3279253" cy="3279255"/>
          </a:xfrm>
          <a:prstGeom prst="donut">
            <a:avLst>
              <a:gd name="adj" fmla="val 190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2B489B7-04F9-4501-8AAB-510F6A09B0BD}"/>
              </a:ext>
            </a:extLst>
          </p:cNvPr>
          <p:cNvSpPr/>
          <p:nvPr/>
        </p:nvSpPr>
        <p:spPr>
          <a:xfrm>
            <a:off x="4422518" y="2437016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4C9FBC99-17A6-4B02-B33F-CC0427378358}"/>
              </a:ext>
            </a:extLst>
          </p:cNvPr>
          <p:cNvSpPr/>
          <p:nvPr/>
        </p:nvSpPr>
        <p:spPr>
          <a:xfrm>
            <a:off x="6806346" y="2450664"/>
            <a:ext cx="975518" cy="975518"/>
          </a:xfrm>
          <a:prstGeom prst="ellipse">
            <a:avLst/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79E4C2D3-E1BB-48E5-9213-7480168A5744}"/>
              </a:ext>
            </a:extLst>
          </p:cNvPr>
          <p:cNvSpPr/>
          <p:nvPr/>
        </p:nvSpPr>
        <p:spPr>
          <a:xfrm>
            <a:off x="4038592" y="3716202"/>
            <a:ext cx="975518" cy="975518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C69316E8-8645-45DF-B928-F8B133DC6815}"/>
              </a:ext>
            </a:extLst>
          </p:cNvPr>
          <p:cNvSpPr/>
          <p:nvPr/>
        </p:nvSpPr>
        <p:spPr>
          <a:xfrm>
            <a:off x="7177892" y="3716202"/>
            <a:ext cx="975518" cy="975518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CE211AF7-43BD-46C9-B007-9E2B265AEEC7}"/>
              </a:ext>
            </a:extLst>
          </p:cNvPr>
          <p:cNvSpPr/>
          <p:nvPr/>
        </p:nvSpPr>
        <p:spPr>
          <a:xfrm>
            <a:off x="6342314" y="4819582"/>
            <a:ext cx="975518" cy="975518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E74EB101-D75A-49CD-98E2-03C7159128F4}"/>
              </a:ext>
            </a:extLst>
          </p:cNvPr>
          <p:cNvSpPr/>
          <p:nvPr/>
        </p:nvSpPr>
        <p:spPr>
          <a:xfrm>
            <a:off x="4872902" y="4833230"/>
            <a:ext cx="975518" cy="975518"/>
          </a:xfrm>
          <a:prstGeom prst="ellipse">
            <a:avLst/>
          </a:prstGeom>
          <a:solidFill>
            <a:schemeClr val="accent5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Teardrop 9">
            <a:extLst>
              <a:ext uri="{FF2B5EF4-FFF2-40B4-BE49-F238E27FC236}">
                <a16:creationId xmlns:a16="http://schemas.microsoft.com/office/drawing/2014/main" xmlns="" id="{E1DBC8CB-C00D-47CF-B43A-1F47D312F90B}"/>
              </a:ext>
            </a:extLst>
          </p:cNvPr>
          <p:cNvSpPr>
            <a:spLocks noChangeAspect="1"/>
          </p:cNvSpPr>
          <p:nvPr/>
        </p:nvSpPr>
        <p:spPr>
          <a:xfrm rot="18900000">
            <a:off x="5119074" y="5119015"/>
            <a:ext cx="506284" cy="432098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0" name="Freeform 97">
            <a:extLst>
              <a:ext uri="{FF2B5EF4-FFF2-40B4-BE49-F238E27FC236}">
                <a16:creationId xmlns:a16="http://schemas.microsoft.com/office/drawing/2014/main" xmlns="" id="{A64A7299-6C0F-4B82-AAF3-7545BD097987}"/>
              </a:ext>
            </a:extLst>
          </p:cNvPr>
          <p:cNvSpPr>
            <a:spLocks noChangeAspect="1"/>
          </p:cNvSpPr>
          <p:nvPr/>
        </p:nvSpPr>
        <p:spPr>
          <a:xfrm>
            <a:off x="5805743" y="1926929"/>
            <a:ext cx="611148" cy="456688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Freeform 114">
            <a:extLst>
              <a:ext uri="{FF2B5EF4-FFF2-40B4-BE49-F238E27FC236}">
                <a16:creationId xmlns:a16="http://schemas.microsoft.com/office/drawing/2014/main" xmlns="" id="{6135946F-46B6-4FD3-8AEF-F2F19D834470}"/>
              </a:ext>
            </a:extLst>
          </p:cNvPr>
          <p:cNvSpPr>
            <a:spLocks noChangeAspect="1"/>
          </p:cNvSpPr>
          <p:nvPr/>
        </p:nvSpPr>
        <p:spPr>
          <a:xfrm>
            <a:off x="4660047" y="2683976"/>
            <a:ext cx="500459" cy="482634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22B489B7-04F9-4501-8AAB-510F6A09B0BD}"/>
              </a:ext>
            </a:extLst>
          </p:cNvPr>
          <p:cNvSpPr/>
          <p:nvPr/>
        </p:nvSpPr>
        <p:spPr>
          <a:xfrm>
            <a:off x="5627507" y="1667514"/>
            <a:ext cx="975518" cy="975518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BC91745F-8EDA-4FB7-86F5-7BC98409406A}"/>
              </a:ext>
            </a:extLst>
          </p:cNvPr>
          <p:cNvSpPr txBox="1"/>
          <p:nvPr/>
        </p:nvSpPr>
        <p:spPr>
          <a:xfrm>
            <a:off x="6815308" y="1467459"/>
            <a:ext cx="2929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Hak-hak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wanita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hamil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5" name="Graphic 214">
            <a:extLst>
              <a:ext uri="{FF2B5EF4-FFF2-40B4-BE49-F238E27FC236}">
                <a16:creationId xmlns:a16="http://schemas.microsoft.com/office/drawing/2014/main" xmlns="" id="{767EDECF-2DF0-47D3-A825-D3CBB23FD415}"/>
              </a:ext>
            </a:extLst>
          </p:cNvPr>
          <p:cNvGrpSpPr/>
          <p:nvPr/>
        </p:nvGrpSpPr>
        <p:grpSpPr>
          <a:xfrm>
            <a:off x="6396890" y="5065446"/>
            <a:ext cx="712515" cy="477885"/>
            <a:chOff x="1175628" y="4793096"/>
            <a:chExt cx="1474017" cy="855201"/>
          </a:xfrm>
          <a:solidFill>
            <a:schemeClr val="bg1"/>
          </a:solidFill>
        </p:grpSpPr>
        <p:sp>
          <p:nvSpPr>
            <p:cNvPr id="46" name="Freeform: Shape 27">
              <a:extLst>
                <a:ext uri="{FF2B5EF4-FFF2-40B4-BE49-F238E27FC236}">
                  <a16:creationId xmlns:a16="http://schemas.microsoft.com/office/drawing/2014/main" xmlns="" id="{6F60B75B-5057-4549-9157-18142936D41B}"/>
                </a:ext>
              </a:extLst>
            </p:cNvPr>
            <p:cNvSpPr/>
            <p:nvPr/>
          </p:nvSpPr>
          <p:spPr>
            <a:xfrm>
              <a:off x="1733359" y="4793096"/>
              <a:ext cx="916286" cy="855201"/>
            </a:xfrm>
            <a:custGeom>
              <a:avLst/>
              <a:gdLst>
                <a:gd name="connsiteX0" fmla="*/ 916287 w 916286"/>
                <a:gd name="connsiteY0" fmla="*/ 427601 h 855201"/>
                <a:gd name="connsiteX1" fmla="*/ 458143 w 916286"/>
                <a:gd name="connsiteY1" fmla="*/ 855201 h 855201"/>
                <a:gd name="connsiteX2" fmla="*/ 0 w 916286"/>
                <a:gd name="connsiteY2" fmla="*/ 427601 h 855201"/>
                <a:gd name="connsiteX3" fmla="*/ 458143 w 916286"/>
                <a:gd name="connsiteY3" fmla="*/ 0 h 855201"/>
                <a:gd name="connsiteX4" fmla="*/ 916287 w 916286"/>
                <a:gd name="connsiteY4" fmla="*/ 427601 h 85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286" h="855201">
                  <a:moveTo>
                    <a:pt x="916287" y="427601"/>
                  </a:moveTo>
                  <a:cubicBezTo>
                    <a:pt x="916287" y="663758"/>
                    <a:pt x="711169" y="855201"/>
                    <a:pt x="458143" y="855201"/>
                  </a:cubicBezTo>
                  <a:cubicBezTo>
                    <a:pt x="205118" y="855201"/>
                    <a:pt x="0" y="663758"/>
                    <a:pt x="0" y="427601"/>
                  </a:cubicBezTo>
                  <a:cubicBezTo>
                    <a:pt x="0" y="191443"/>
                    <a:pt x="205118" y="0"/>
                    <a:pt x="458143" y="0"/>
                  </a:cubicBezTo>
                  <a:cubicBezTo>
                    <a:pt x="711169" y="0"/>
                    <a:pt x="916287" y="191443"/>
                    <a:pt x="916287" y="427601"/>
                  </a:cubicBezTo>
                  <a:close/>
                </a:path>
              </a:pathLst>
            </a:custGeom>
            <a:grpFill/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28">
              <a:extLst>
                <a:ext uri="{FF2B5EF4-FFF2-40B4-BE49-F238E27FC236}">
                  <a16:creationId xmlns:a16="http://schemas.microsoft.com/office/drawing/2014/main" xmlns="" id="{5B7C2BFD-6950-4DF7-BE28-39489B1ABA7C}"/>
                </a:ext>
              </a:extLst>
            </p:cNvPr>
            <p:cNvSpPr/>
            <p:nvPr/>
          </p:nvSpPr>
          <p:spPr>
            <a:xfrm>
              <a:off x="1751903" y="4810002"/>
              <a:ext cx="879199" cy="821386"/>
            </a:xfrm>
            <a:custGeom>
              <a:avLst/>
              <a:gdLst>
                <a:gd name="connsiteX0" fmla="*/ 879199 w 879199"/>
                <a:gd name="connsiteY0" fmla="*/ 410693 h 821385"/>
                <a:gd name="connsiteX1" fmla="*/ 439600 w 879199"/>
                <a:gd name="connsiteY1" fmla="*/ 821386 h 821385"/>
                <a:gd name="connsiteX2" fmla="*/ 0 w 879199"/>
                <a:gd name="connsiteY2" fmla="*/ 410693 h 821385"/>
                <a:gd name="connsiteX3" fmla="*/ 439600 w 879199"/>
                <a:gd name="connsiteY3" fmla="*/ 0 h 821385"/>
                <a:gd name="connsiteX4" fmla="*/ 879199 w 879199"/>
                <a:gd name="connsiteY4" fmla="*/ 410693 h 82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9199" h="821385">
                  <a:moveTo>
                    <a:pt x="879199" y="410693"/>
                  </a:moveTo>
                  <a:cubicBezTo>
                    <a:pt x="879199" y="637512"/>
                    <a:pt x="682384" y="821386"/>
                    <a:pt x="439600" y="821386"/>
                  </a:cubicBezTo>
                  <a:cubicBezTo>
                    <a:pt x="196815" y="821386"/>
                    <a:pt x="0" y="637512"/>
                    <a:pt x="0" y="410693"/>
                  </a:cubicBezTo>
                  <a:cubicBezTo>
                    <a:pt x="0" y="183873"/>
                    <a:pt x="196815" y="0"/>
                    <a:pt x="439600" y="0"/>
                  </a:cubicBezTo>
                  <a:cubicBezTo>
                    <a:pt x="682384" y="0"/>
                    <a:pt x="879199" y="183873"/>
                    <a:pt x="879199" y="410693"/>
                  </a:cubicBezTo>
                  <a:close/>
                </a:path>
              </a:pathLst>
            </a:custGeom>
            <a:solidFill>
              <a:schemeClr val="accent1"/>
            </a:solidFill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9">
              <a:extLst>
                <a:ext uri="{FF2B5EF4-FFF2-40B4-BE49-F238E27FC236}">
                  <a16:creationId xmlns:a16="http://schemas.microsoft.com/office/drawing/2014/main" xmlns="" id="{47E22BFA-94C3-4154-A13B-D3B7391A41F9}"/>
                </a:ext>
              </a:extLst>
            </p:cNvPr>
            <p:cNvSpPr/>
            <p:nvPr/>
          </p:nvSpPr>
          <p:spPr>
            <a:xfrm>
              <a:off x="1969763" y="4988671"/>
              <a:ext cx="467704" cy="433814"/>
            </a:xfrm>
            <a:custGeom>
              <a:avLst/>
              <a:gdLst>
                <a:gd name="connsiteX0" fmla="*/ 848 w 467704"/>
                <a:gd name="connsiteY0" fmla="*/ 204755 h 433814"/>
                <a:gd name="connsiteX1" fmla="*/ 120293 w 467704"/>
                <a:gd name="connsiteY1" fmla="*/ 30769 h 433814"/>
                <a:gd name="connsiteX2" fmla="*/ 458447 w 467704"/>
                <a:gd name="connsiteY2" fmla="*/ 169849 h 433814"/>
                <a:gd name="connsiteX3" fmla="*/ 426813 w 467704"/>
                <a:gd name="connsiteY3" fmla="*/ 339471 h 433814"/>
                <a:gd name="connsiteX4" fmla="*/ 190651 w 467704"/>
                <a:gd name="connsiteY4" fmla="*/ 431645 h 433814"/>
                <a:gd name="connsiteX5" fmla="*/ 848 w 467704"/>
                <a:gd name="connsiteY5" fmla="*/ 204755 h 43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704" h="433814">
                  <a:moveTo>
                    <a:pt x="848" y="204755"/>
                  </a:moveTo>
                  <a:cubicBezTo>
                    <a:pt x="-7333" y="124034"/>
                    <a:pt x="44481" y="69493"/>
                    <a:pt x="120293" y="30769"/>
                  </a:cubicBezTo>
                  <a:cubicBezTo>
                    <a:pt x="262645" y="-41770"/>
                    <a:pt x="412087" y="17680"/>
                    <a:pt x="458447" y="169849"/>
                  </a:cubicBezTo>
                  <a:cubicBezTo>
                    <a:pt x="475900" y="227662"/>
                    <a:pt x="470446" y="290929"/>
                    <a:pt x="426813" y="339471"/>
                  </a:cubicBezTo>
                  <a:cubicBezTo>
                    <a:pt x="364091" y="408738"/>
                    <a:pt x="284461" y="443098"/>
                    <a:pt x="190651" y="431645"/>
                  </a:cubicBezTo>
                  <a:cubicBezTo>
                    <a:pt x="82660" y="418010"/>
                    <a:pt x="3030" y="325836"/>
                    <a:pt x="848" y="204755"/>
                  </a:cubicBezTo>
                  <a:close/>
                </a:path>
              </a:pathLst>
            </a:custGeom>
            <a:grpFill/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30">
              <a:extLst>
                <a:ext uri="{FF2B5EF4-FFF2-40B4-BE49-F238E27FC236}">
                  <a16:creationId xmlns:a16="http://schemas.microsoft.com/office/drawing/2014/main" xmlns="" id="{9FFDFAEE-0538-4930-86F1-D19A2D9A8D2B}"/>
                </a:ext>
              </a:extLst>
            </p:cNvPr>
            <p:cNvSpPr/>
            <p:nvPr/>
          </p:nvSpPr>
          <p:spPr>
            <a:xfrm>
              <a:off x="1301940" y="5051477"/>
              <a:ext cx="288185" cy="95588"/>
            </a:xfrm>
            <a:custGeom>
              <a:avLst/>
              <a:gdLst>
                <a:gd name="connsiteX0" fmla="*/ 287976 w 288185"/>
                <a:gd name="connsiteY0" fmla="*/ 24685 h 95588"/>
                <a:gd name="connsiteX1" fmla="*/ 248706 w 288185"/>
                <a:gd name="connsiteY1" fmla="*/ 142 h 95588"/>
                <a:gd name="connsiteX2" fmla="*/ 192529 w 288185"/>
                <a:gd name="connsiteY2" fmla="*/ 32321 h 95588"/>
                <a:gd name="connsiteX3" fmla="*/ 66540 w 288185"/>
                <a:gd name="connsiteY3" fmla="*/ 50320 h 95588"/>
                <a:gd name="connsiteX4" fmla="*/ 41996 w 288185"/>
                <a:gd name="connsiteY4" fmla="*/ 47047 h 95588"/>
                <a:gd name="connsiteX5" fmla="*/ 0 w 288185"/>
                <a:gd name="connsiteY5" fmla="*/ 95589 h 95588"/>
                <a:gd name="connsiteX6" fmla="*/ 42542 w 288185"/>
                <a:gd name="connsiteY6" fmla="*/ 61773 h 95588"/>
                <a:gd name="connsiteX7" fmla="*/ 77448 w 288185"/>
                <a:gd name="connsiteY7" fmla="*/ 65591 h 95588"/>
                <a:gd name="connsiteX8" fmla="*/ 209437 w 288185"/>
                <a:gd name="connsiteY8" fmla="*/ 63410 h 95588"/>
                <a:gd name="connsiteX9" fmla="*/ 287976 w 288185"/>
                <a:gd name="connsiteY9" fmla="*/ 24685 h 9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185" h="95588">
                  <a:moveTo>
                    <a:pt x="287976" y="24685"/>
                  </a:moveTo>
                  <a:cubicBezTo>
                    <a:pt x="284158" y="3960"/>
                    <a:pt x="265069" y="-949"/>
                    <a:pt x="248706" y="142"/>
                  </a:cubicBezTo>
                  <a:cubicBezTo>
                    <a:pt x="225254" y="1778"/>
                    <a:pt x="209982" y="18686"/>
                    <a:pt x="192529" y="32321"/>
                  </a:cubicBezTo>
                  <a:cubicBezTo>
                    <a:pt x="152714" y="63410"/>
                    <a:pt x="121626" y="59046"/>
                    <a:pt x="66540" y="50320"/>
                  </a:cubicBezTo>
                  <a:cubicBezTo>
                    <a:pt x="62722" y="49774"/>
                    <a:pt x="45814" y="46502"/>
                    <a:pt x="41996" y="47047"/>
                  </a:cubicBezTo>
                  <a:cubicBezTo>
                    <a:pt x="16908" y="44320"/>
                    <a:pt x="2727" y="59046"/>
                    <a:pt x="0" y="95589"/>
                  </a:cubicBezTo>
                  <a:cubicBezTo>
                    <a:pt x="13090" y="76499"/>
                    <a:pt x="19635" y="57955"/>
                    <a:pt x="42542" y="61773"/>
                  </a:cubicBezTo>
                  <a:cubicBezTo>
                    <a:pt x="53995" y="62864"/>
                    <a:pt x="65994" y="63410"/>
                    <a:pt x="77448" y="65591"/>
                  </a:cubicBezTo>
                  <a:cubicBezTo>
                    <a:pt x="138534" y="79226"/>
                    <a:pt x="163077" y="58501"/>
                    <a:pt x="209437" y="63410"/>
                  </a:cubicBezTo>
                  <a:cubicBezTo>
                    <a:pt x="255797" y="68318"/>
                    <a:pt x="291248" y="44866"/>
                    <a:pt x="287976" y="24685"/>
                  </a:cubicBezTo>
                  <a:close/>
                </a:path>
              </a:pathLst>
            </a:custGeom>
            <a:grpFill/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31">
              <a:extLst>
                <a:ext uri="{FF2B5EF4-FFF2-40B4-BE49-F238E27FC236}">
                  <a16:creationId xmlns:a16="http://schemas.microsoft.com/office/drawing/2014/main" xmlns="" id="{07E26E39-A8E8-46CE-A3AB-D332106B9950}"/>
                </a:ext>
              </a:extLst>
            </p:cNvPr>
            <p:cNvSpPr/>
            <p:nvPr/>
          </p:nvSpPr>
          <p:spPr>
            <a:xfrm>
              <a:off x="1488425" y="5400646"/>
              <a:ext cx="222127" cy="157139"/>
            </a:xfrm>
            <a:custGeom>
              <a:avLst/>
              <a:gdLst>
                <a:gd name="connsiteX0" fmla="*/ 214391 w 222127"/>
                <a:gd name="connsiteY0" fmla="*/ 8216 h 157139"/>
                <a:gd name="connsiteX1" fmla="*/ 170759 w 222127"/>
                <a:gd name="connsiteY1" fmla="*/ 11488 h 157139"/>
                <a:gd name="connsiteX2" fmla="*/ 152760 w 222127"/>
                <a:gd name="connsiteY2" fmla="*/ 57303 h 157139"/>
                <a:gd name="connsiteX3" fmla="*/ 132580 w 222127"/>
                <a:gd name="connsiteY3" fmla="*/ 76392 h 157139"/>
                <a:gd name="connsiteX4" fmla="*/ 58404 w 222127"/>
                <a:gd name="connsiteY4" fmla="*/ 128751 h 157139"/>
                <a:gd name="connsiteX5" fmla="*/ 46 w 222127"/>
                <a:gd name="connsiteY5" fmla="*/ 130387 h 157139"/>
                <a:gd name="connsiteX6" fmla="*/ 26771 w 222127"/>
                <a:gd name="connsiteY6" fmla="*/ 157112 h 157139"/>
                <a:gd name="connsiteX7" fmla="*/ 76403 w 222127"/>
                <a:gd name="connsiteY7" fmla="*/ 132569 h 157139"/>
                <a:gd name="connsiteX8" fmla="*/ 139670 w 222127"/>
                <a:gd name="connsiteY8" fmla="*/ 92209 h 157139"/>
                <a:gd name="connsiteX9" fmla="*/ 210028 w 222127"/>
                <a:gd name="connsiteY9" fmla="*/ 61121 h 157139"/>
                <a:gd name="connsiteX10" fmla="*/ 214391 w 222127"/>
                <a:gd name="connsiteY10" fmla="*/ 8216 h 15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127" h="157139">
                  <a:moveTo>
                    <a:pt x="214391" y="8216"/>
                  </a:moveTo>
                  <a:cubicBezTo>
                    <a:pt x="199665" y="-5419"/>
                    <a:pt x="184394" y="-511"/>
                    <a:pt x="170759" y="11488"/>
                  </a:cubicBezTo>
                  <a:cubicBezTo>
                    <a:pt x="158760" y="21851"/>
                    <a:pt x="159850" y="43122"/>
                    <a:pt x="152760" y="57303"/>
                  </a:cubicBezTo>
                  <a:cubicBezTo>
                    <a:pt x="147851" y="67665"/>
                    <a:pt x="144034" y="76937"/>
                    <a:pt x="132580" y="76392"/>
                  </a:cubicBezTo>
                  <a:cubicBezTo>
                    <a:pt x="94401" y="73120"/>
                    <a:pt x="81857" y="110753"/>
                    <a:pt x="58404" y="128751"/>
                  </a:cubicBezTo>
                  <a:cubicBezTo>
                    <a:pt x="-3772" y="174566"/>
                    <a:pt x="46" y="109116"/>
                    <a:pt x="46" y="130387"/>
                  </a:cubicBezTo>
                  <a:cubicBezTo>
                    <a:pt x="2227" y="150568"/>
                    <a:pt x="15317" y="156567"/>
                    <a:pt x="26771" y="157112"/>
                  </a:cubicBezTo>
                  <a:cubicBezTo>
                    <a:pt x="42042" y="157658"/>
                    <a:pt x="57314" y="150022"/>
                    <a:pt x="76403" y="132569"/>
                  </a:cubicBezTo>
                  <a:cubicBezTo>
                    <a:pt x="94401" y="108571"/>
                    <a:pt x="106946" y="93845"/>
                    <a:pt x="139670" y="92209"/>
                  </a:cubicBezTo>
                  <a:cubicBezTo>
                    <a:pt x="168577" y="90573"/>
                    <a:pt x="191484" y="84573"/>
                    <a:pt x="210028" y="61121"/>
                  </a:cubicBezTo>
                  <a:cubicBezTo>
                    <a:pt x="220936" y="47485"/>
                    <a:pt x="228572" y="21306"/>
                    <a:pt x="214391" y="8216"/>
                  </a:cubicBezTo>
                  <a:close/>
                </a:path>
              </a:pathLst>
            </a:custGeom>
            <a:grpFill/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32">
              <a:extLst>
                <a:ext uri="{FF2B5EF4-FFF2-40B4-BE49-F238E27FC236}">
                  <a16:creationId xmlns:a16="http://schemas.microsoft.com/office/drawing/2014/main" xmlns="" id="{B2505CF1-3C6D-40CA-B49A-EB26E19A0233}"/>
                </a:ext>
              </a:extLst>
            </p:cNvPr>
            <p:cNvSpPr/>
            <p:nvPr/>
          </p:nvSpPr>
          <p:spPr>
            <a:xfrm>
              <a:off x="1175628" y="5172058"/>
              <a:ext cx="680431" cy="266501"/>
            </a:xfrm>
            <a:custGeom>
              <a:avLst/>
              <a:gdLst>
                <a:gd name="connsiteX0" fmla="*/ 679357 w 680431"/>
                <a:gd name="connsiteY0" fmla="*/ 31731 h 266501"/>
                <a:gd name="connsiteX1" fmla="*/ 633543 w 680431"/>
                <a:gd name="connsiteY1" fmla="*/ 97 h 266501"/>
                <a:gd name="connsiteX2" fmla="*/ 567548 w 680431"/>
                <a:gd name="connsiteY2" fmla="*/ 21368 h 266501"/>
                <a:gd name="connsiteX3" fmla="*/ 507553 w 680431"/>
                <a:gd name="connsiteY3" fmla="*/ 43730 h 266501"/>
                <a:gd name="connsiteX4" fmla="*/ 356475 w 680431"/>
                <a:gd name="connsiteY4" fmla="*/ 119541 h 266501"/>
                <a:gd name="connsiteX5" fmla="*/ 275209 w 680431"/>
                <a:gd name="connsiteY5" fmla="*/ 140267 h 266501"/>
                <a:gd name="connsiteX6" fmla="*/ 170490 w 680431"/>
                <a:gd name="connsiteY6" fmla="*/ 121178 h 266501"/>
                <a:gd name="connsiteX7" fmla="*/ 66317 w 680431"/>
                <a:gd name="connsiteY7" fmla="*/ 210625 h 266501"/>
                <a:gd name="connsiteX8" fmla="*/ 12867 w 680431"/>
                <a:gd name="connsiteY8" fmla="*/ 245531 h 266501"/>
                <a:gd name="connsiteX9" fmla="*/ 3595 w 680431"/>
                <a:gd name="connsiteY9" fmla="*/ 225351 h 266501"/>
                <a:gd name="connsiteX10" fmla="*/ 9049 w 680431"/>
                <a:gd name="connsiteY10" fmla="*/ 261893 h 266501"/>
                <a:gd name="connsiteX11" fmla="*/ 49955 w 680431"/>
                <a:gd name="connsiteY11" fmla="*/ 258621 h 266501"/>
                <a:gd name="connsiteX12" fmla="*/ 82134 w 680431"/>
                <a:gd name="connsiteY12" fmla="*/ 211716 h 266501"/>
                <a:gd name="connsiteX13" fmla="*/ 197215 w 680431"/>
                <a:gd name="connsiteY13" fmla="*/ 147357 h 266501"/>
                <a:gd name="connsiteX14" fmla="*/ 267028 w 680431"/>
                <a:gd name="connsiteY14" fmla="*/ 169174 h 266501"/>
                <a:gd name="connsiteX15" fmla="*/ 384291 w 680431"/>
                <a:gd name="connsiteY15" fmla="*/ 133722 h 266501"/>
                <a:gd name="connsiteX16" fmla="*/ 465557 w 680431"/>
                <a:gd name="connsiteY16" fmla="*/ 81908 h 266501"/>
                <a:gd name="connsiteX17" fmla="*/ 563730 w 680431"/>
                <a:gd name="connsiteY17" fmla="*/ 80817 h 266501"/>
                <a:gd name="connsiteX18" fmla="*/ 654814 w 680431"/>
                <a:gd name="connsiteY18" fmla="*/ 77545 h 266501"/>
                <a:gd name="connsiteX19" fmla="*/ 679357 w 680431"/>
                <a:gd name="connsiteY19" fmla="*/ 31731 h 26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80431" h="266501">
                  <a:moveTo>
                    <a:pt x="679357" y="31731"/>
                  </a:moveTo>
                  <a:cubicBezTo>
                    <a:pt x="673903" y="8823"/>
                    <a:pt x="654814" y="1188"/>
                    <a:pt x="633543" y="97"/>
                  </a:cubicBezTo>
                  <a:cubicBezTo>
                    <a:pt x="608999" y="-994"/>
                    <a:pt x="586092" y="7187"/>
                    <a:pt x="567548" y="21368"/>
                  </a:cubicBezTo>
                  <a:cubicBezTo>
                    <a:pt x="549550" y="35003"/>
                    <a:pt x="529369" y="40457"/>
                    <a:pt x="507553" y="43730"/>
                  </a:cubicBezTo>
                  <a:cubicBezTo>
                    <a:pt x="435014" y="55183"/>
                    <a:pt x="394653" y="67182"/>
                    <a:pt x="356475" y="119541"/>
                  </a:cubicBezTo>
                  <a:cubicBezTo>
                    <a:pt x="337931" y="145176"/>
                    <a:pt x="307388" y="150084"/>
                    <a:pt x="275209" y="140267"/>
                  </a:cubicBezTo>
                  <a:cubicBezTo>
                    <a:pt x="244121" y="130995"/>
                    <a:pt x="204306" y="116269"/>
                    <a:pt x="170490" y="121178"/>
                  </a:cubicBezTo>
                  <a:cubicBezTo>
                    <a:pt x="114859" y="128813"/>
                    <a:pt x="91406" y="163174"/>
                    <a:pt x="66317" y="210625"/>
                  </a:cubicBezTo>
                  <a:cubicBezTo>
                    <a:pt x="55409" y="231896"/>
                    <a:pt x="34684" y="262439"/>
                    <a:pt x="12867" y="245531"/>
                  </a:cubicBezTo>
                  <a:cubicBezTo>
                    <a:pt x="6868" y="238986"/>
                    <a:pt x="5777" y="214443"/>
                    <a:pt x="3595" y="225351"/>
                  </a:cubicBezTo>
                  <a:cubicBezTo>
                    <a:pt x="-2950" y="237350"/>
                    <a:pt x="-223" y="252076"/>
                    <a:pt x="9049" y="261893"/>
                  </a:cubicBezTo>
                  <a:cubicBezTo>
                    <a:pt x="17231" y="268984"/>
                    <a:pt x="36865" y="267893"/>
                    <a:pt x="49955" y="258621"/>
                  </a:cubicBezTo>
                  <a:cubicBezTo>
                    <a:pt x="67408" y="246622"/>
                    <a:pt x="72317" y="230805"/>
                    <a:pt x="82134" y="211716"/>
                  </a:cubicBezTo>
                  <a:cubicBezTo>
                    <a:pt x="105587" y="164265"/>
                    <a:pt x="151401" y="138631"/>
                    <a:pt x="197215" y="147357"/>
                  </a:cubicBezTo>
                  <a:cubicBezTo>
                    <a:pt x="221213" y="151721"/>
                    <a:pt x="244666" y="160447"/>
                    <a:pt x="267028" y="169174"/>
                  </a:cubicBezTo>
                  <a:cubicBezTo>
                    <a:pt x="317205" y="187718"/>
                    <a:pt x="342840" y="184445"/>
                    <a:pt x="384291" y="133722"/>
                  </a:cubicBezTo>
                  <a:cubicBezTo>
                    <a:pt x="395199" y="120632"/>
                    <a:pt x="420288" y="87362"/>
                    <a:pt x="465557" y="81908"/>
                  </a:cubicBezTo>
                  <a:cubicBezTo>
                    <a:pt x="504826" y="77000"/>
                    <a:pt x="527733" y="68273"/>
                    <a:pt x="563730" y="80817"/>
                  </a:cubicBezTo>
                  <a:cubicBezTo>
                    <a:pt x="588819" y="90089"/>
                    <a:pt x="631361" y="91726"/>
                    <a:pt x="654814" y="77545"/>
                  </a:cubicBezTo>
                  <a:cubicBezTo>
                    <a:pt x="671721" y="68273"/>
                    <a:pt x="684266" y="53547"/>
                    <a:pt x="679357" y="31731"/>
                  </a:cubicBezTo>
                  <a:close/>
                </a:path>
              </a:pathLst>
            </a:custGeom>
            <a:grpFill/>
            <a:ln w="54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Donut 90">
            <a:extLst>
              <a:ext uri="{FF2B5EF4-FFF2-40B4-BE49-F238E27FC236}">
                <a16:creationId xmlns:a16="http://schemas.microsoft.com/office/drawing/2014/main" xmlns="" id="{D86BE85A-63D8-48D0-8B07-9669B75E9D9D}"/>
              </a:ext>
            </a:extLst>
          </p:cNvPr>
          <p:cNvSpPr/>
          <p:nvPr/>
        </p:nvSpPr>
        <p:spPr>
          <a:xfrm>
            <a:off x="5895993" y="1808766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5" name="Round Same Side Corner Rectangle 20">
            <a:extLst>
              <a:ext uri="{FF2B5EF4-FFF2-40B4-BE49-F238E27FC236}">
                <a16:creationId xmlns:a16="http://schemas.microsoft.com/office/drawing/2014/main" xmlns="" id="{64493E6A-B33B-4279-A44A-DC445D86772A}"/>
              </a:ext>
            </a:extLst>
          </p:cNvPr>
          <p:cNvSpPr/>
          <p:nvPr/>
        </p:nvSpPr>
        <p:spPr>
          <a:xfrm rot="10800000">
            <a:off x="7509083" y="3869970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6" name="Oval 50">
            <a:extLst>
              <a:ext uri="{FF2B5EF4-FFF2-40B4-BE49-F238E27FC236}">
                <a16:creationId xmlns:a16="http://schemas.microsoft.com/office/drawing/2014/main" xmlns="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7059558" y="2643032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" name="Heart 17">
            <a:extLst>
              <a:ext uri="{FF2B5EF4-FFF2-40B4-BE49-F238E27FC236}">
                <a16:creationId xmlns:a16="http://schemas.microsoft.com/office/drawing/2014/main" xmlns="" id="{FD25AA3C-FD36-4FC1-9406-60F9CCE3DC0D}"/>
              </a:ext>
            </a:extLst>
          </p:cNvPr>
          <p:cNvSpPr/>
          <p:nvPr/>
        </p:nvSpPr>
        <p:spPr>
          <a:xfrm>
            <a:off x="4275701" y="399586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8" name="Freeform: Shape 12">
            <a:extLst>
              <a:ext uri="{FF2B5EF4-FFF2-40B4-BE49-F238E27FC236}">
                <a16:creationId xmlns:a16="http://schemas.microsoft.com/office/drawing/2014/main" xmlns="" id="{B4BC6282-1731-43D4-966B-32434626B58C}"/>
              </a:ext>
            </a:extLst>
          </p:cNvPr>
          <p:cNvSpPr/>
          <p:nvPr/>
        </p:nvSpPr>
        <p:spPr>
          <a:xfrm>
            <a:off x="5438165" y="3074057"/>
            <a:ext cx="1241971" cy="1536970"/>
          </a:xfrm>
          <a:custGeom>
            <a:avLst/>
            <a:gdLst>
              <a:gd name="connsiteX0" fmla="*/ 820370 w 1811025"/>
              <a:gd name="connsiteY0" fmla="*/ 1647757 h 2359880"/>
              <a:gd name="connsiteX1" fmla="*/ 848030 w 1811025"/>
              <a:gd name="connsiteY1" fmla="*/ 1651596 h 2359880"/>
              <a:gd name="connsiteX2" fmla="*/ 896560 w 1811025"/>
              <a:gd name="connsiteY2" fmla="*/ 1704749 h 2359880"/>
              <a:gd name="connsiteX3" fmla="*/ 934307 w 1811025"/>
              <a:gd name="connsiteY3" fmla="*/ 1746347 h 2359880"/>
              <a:gd name="connsiteX4" fmla="*/ 1008259 w 1811025"/>
              <a:gd name="connsiteY4" fmla="*/ 1770998 h 2359880"/>
              <a:gd name="connsiteX5" fmla="*/ 1075278 w 1811025"/>
              <a:gd name="connsiteY5" fmla="*/ 1797959 h 2359880"/>
              <a:gd name="connsiteX6" fmla="*/ 1099929 w 1811025"/>
              <a:gd name="connsiteY6" fmla="*/ 1884236 h 2359880"/>
              <a:gd name="connsiteX7" fmla="*/ 1050627 w 1811025"/>
              <a:gd name="connsiteY7" fmla="*/ 2005949 h 2359880"/>
              <a:gd name="connsiteX8" fmla="*/ 911197 w 1811025"/>
              <a:gd name="connsiteY8" fmla="*/ 2120728 h 2359880"/>
              <a:gd name="connsiteX9" fmla="*/ 814905 w 1811025"/>
              <a:gd name="connsiteY9" fmla="*/ 2084523 h 2359880"/>
              <a:gd name="connsiteX10" fmla="*/ 767915 w 1811025"/>
              <a:gd name="connsiteY10" fmla="*/ 2015963 h 2359880"/>
              <a:gd name="connsiteX11" fmla="*/ 697815 w 1811025"/>
              <a:gd name="connsiteY11" fmla="*/ 2010571 h 2359880"/>
              <a:gd name="connsiteX12" fmla="*/ 661609 w 1811025"/>
              <a:gd name="connsiteY12" fmla="*/ 2037532 h 2359880"/>
              <a:gd name="connsiteX13" fmla="*/ 595361 w 1811025"/>
              <a:gd name="connsiteY13" fmla="*/ 1982069 h 2359880"/>
              <a:gd name="connsiteX14" fmla="*/ 609996 w 1811025"/>
              <a:gd name="connsiteY14" fmla="*/ 1951256 h 2359880"/>
              <a:gd name="connsiteX15" fmla="*/ 765604 w 1811025"/>
              <a:gd name="connsiteY15" fmla="*/ 1876533 h 2359880"/>
              <a:gd name="connsiteX16" fmla="*/ 854193 w 1811025"/>
              <a:gd name="connsiteY16" fmla="*/ 1922753 h 2359880"/>
              <a:gd name="connsiteX17" fmla="*/ 885006 w 1811025"/>
              <a:gd name="connsiteY17" fmla="*/ 1922753 h 2359880"/>
              <a:gd name="connsiteX18" fmla="*/ 887317 w 1811025"/>
              <a:gd name="connsiteY18" fmla="*/ 1846490 h 2359880"/>
              <a:gd name="connsiteX19" fmla="*/ 823379 w 1811025"/>
              <a:gd name="connsiteY19" fmla="*/ 1777930 h 2359880"/>
              <a:gd name="connsiteX20" fmla="*/ 783322 w 1811025"/>
              <a:gd name="connsiteY20" fmla="*/ 1703978 h 2359880"/>
              <a:gd name="connsiteX21" fmla="*/ 820370 w 1811025"/>
              <a:gd name="connsiteY21" fmla="*/ 1647757 h 2359880"/>
              <a:gd name="connsiteX22" fmla="*/ 1042921 w 1811025"/>
              <a:gd name="connsiteY22" fmla="*/ 1532964 h 2359880"/>
              <a:gd name="connsiteX23" fmla="*/ 1144606 w 1811025"/>
              <a:gd name="connsiteY23" fmla="*/ 1643121 h 2359880"/>
              <a:gd name="connsiteX24" fmla="*/ 1054477 w 1811025"/>
              <a:gd name="connsiteY24" fmla="*/ 1742493 h 2359880"/>
              <a:gd name="connsiteX25" fmla="*/ 942008 w 1811025"/>
              <a:gd name="connsiteY25" fmla="*/ 1631566 h 2359880"/>
              <a:gd name="connsiteX26" fmla="*/ 1042921 w 1811025"/>
              <a:gd name="connsiteY26" fmla="*/ 1532964 h 2359880"/>
              <a:gd name="connsiteX27" fmla="*/ 893478 w 1811025"/>
              <a:gd name="connsiteY27" fmla="*/ 1457470 h 2359880"/>
              <a:gd name="connsiteX28" fmla="*/ 510623 w 1811025"/>
              <a:gd name="connsiteY28" fmla="*/ 1840326 h 2359880"/>
              <a:gd name="connsiteX29" fmla="*/ 894248 w 1811025"/>
              <a:gd name="connsiteY29" fmla="*/ 2223180 h 2359880"/>
              <a:gd name="connsiteX30" fmla="*/ 1277104 w 1811025"/>
              <a:gd name="connsiteY30" fmla="*/ 1840326 h 2359880"/>
              <a:gd name="connsiteX31" fmla="*/ 893478 w 1811025"/>
              <a:gd name="connsiteY31" fmla="*/ 1457470 h 2359880"/>
              <a:gd name="connsiteX32" fmla="*/ 667000 w 1811025"/>
              <a:gd name="connsiteY32" fmla="*/ 663257 h 2359880"/>
              <a:gd name="connsiteX33" fmla="*/ 1085291 w 1811025"/>
              <a:gd name="connsiteY33" fmla="*/ 664028 h 2359880"/>
              <a:gd name="connsiteX34" fmla="*/ 1112253 w 1811025"/>
              <a:gd name="connsiteY34" fmla="*/ 665568 h 2359880"/>
              <a:gd name="connsiteX35" fmla="*/ 1401898 w 1811025"/>
              <a:gd name="connsiteY35" fmla="*/ 730276 h 2359880"/>
              <a:gd name="connsiteX36" fmla="*/ 1493568 w 1811025"/>
              <a:gd name="connsiteY36" fmla="*/ 821945 h 2359880"/>
              <a:gd name="connsiteX37" fmla="*/ 1604496 w 1811025"/>
              <a:gd name="connsiteY37" fmla="*/ 1091562 h 2359880"/>
              <a:gd name="connsiteX38" fmla="*/ 1607577 w 1811025"/>
              <a:gd name="connsiteY38" fmla="*/ 1110050 h 2359880"/>
              <a:gd name="connsiteX39" fmla="*/ 1726208 w 1811025"/>
              <a:gd name="connsiteY39" fmla="*/ 1542207 h 2359880"/>
              <a:gd name="connsiteX40" fmla="*/ 1731600 w 1811025"/>
              <a:gd name="connsiteY40" fmla="*/ 1559924 h 2359880"/>
              <a:gd name="connsiteX41" fmla="*/ 1731600 w 1811025"/>
              <a:gd name="connsiteY41" fmla="*/ 1560695 h 2359880"/>
              <a:gd name="connsiteX42" fmla="*/ 1808634 w 1811025"/>
              <a:gd name="connsiteY42" fmla="*/ 1815675 h 2359880"/>
              <a:gd name="connsiteX43" fmla="*/ 1726979 w 1811025"/>
              <a:gd name="connsiteY43" fmla="*/ 1953564 h 2359880"/>
              <a:gd name="connsiteX44" fmla="*/ 1563668 w 1811025"/>
              <a:gd name="connsiteY44" fmla="*/ 1878842 h 2359880"/>
              <a:gd name="connsiteX45" fmla="*/ 1515137 w 1811025"/>
              <a:gd name="connsiteY45" fmla="*/ 1714761 h 2359880"/>
              <a:gd name="connsiteX46" fmla="*/ 1386492 w 1811025"/>
              <a:gd name="connsiteY46" fmla="*/ 1231762 h 2359880"/>
              <a:gd name="connsiteX47" fmla="*/ 1364922 w 1811025"/>
              <a:gd name="connsiteY47" fmla="*/ 1157040 h 2359880"/>
              <a:gd name="connsiteX48" fmla="*/ 1333338 w 1811025"/>
              <a:gd name="connsiteY48" fmla="*/ 1107739 h 2359880"/>
              <a:gd name="connsiteX49" fmla="*/ 1287119 w 1811025"/>
              <a:gd name="connsiteY49" fmla="*/ 1079237 h 2359880"/>
              <a:gd name="connsiteX50" fmla="*/ 1239358 w 1811025"/>
              <a:gd name="connsiteY50" fmla="*/ 1124687 h 2359880"/>
              <a:gd name="connsiteX51" fmla="*/ 1241669 w 1811025"/>
              <a:gd name="connsiteY51" fmla="*/ 1150878 h 2359880"/>
              <a:gd name="connsiteX52" fmla="*/ 1243979 w 1811025"/>
              <a:gd name="connsiteY52" fmla="*/ 1158581 h 2359880"/>
              <a:gd name="connsiteX53" fmla="*/ 1349515 w 1811025"/>
              <a:gd name="connsiteY53" fmla="*/ 1537584 h 2359880"/>
              <a:gd name="connsiteX54" fmla="*/ 1446577 w 1811025"/>
              <a:gd name="connsiteY54" fmla="*/ 1864976 h 2359880"/>
              <a:gd name="connsiteX55" fmla="*/ 1483553 w 1811025"/>
              <a:gd name="connsiteY55" fmla="*/ 1999014 h 2359880"/>
              <a:gd name="connsiteX56" fmla="*/ 1575993 w 1811025"/>
              <a:gd name="connsiteY56" fmla="*/ 2320243 h 2359880"/>
              <a:gd name="connsiteX57" fmla="*/ 1555965 w 1811025"/>
              <a:gd name="connsiteY57" fmla="*/ 2350286 h 2359880"/>
              <a:gd name="connsiteX58" fmla="*/ 1404209 w 1811025"/>
              <a:gd name="connsiteY58" fmla="*/ 2358759 h 2359880"/>
              <a:gd name="connsiteX59" fmla="*/ 1300214 w 1811025"/>
              <a:gd name="connsiteY59" fmla="*/ 2354137 h 2359880"/>
              <a:gd name="connsiteX60" fmla="*/ 1280186 w 1811025"/>
              <a:gd name="connsiteY60" fmla="*/ 2354907 h 2359880"/>
              <a:gd name="connsiteX61" fmla="*/ 1267090 w 1811025"/>
              <a:gd name="connsiteY61" fmla="*/ 2357989 h 2359880"/>
              <a:gd name="connsiteX62" fmla="*/ 1256305 w 1811025"/>
              <a:gd name="connsiteY62" fmla="*/ 2359529 h 2359880"/>
              <a:gd name="connsiteX63" fmla="*/ 828770 w 1811025"/>
              <a:gd name="connsiteY63" fmla="*/ 2359529 h 2359880"/>
              <a:gd name="connsiteX64" fmla="*/ 432049 w 1811025"/>
              <a:gd name="connsiteY64" fmla="*/ 2358759 h 2359880"/>
              <a:gd name="connsiteX65" fmla="*/ 408169 w 1811025"/>
              <a:gd name="connsiteY65" fmla="*/ 2354907 h 2359880"/>
              <a:gd name="connsiteX66" fmla="*/ 247939 w 1811025"/>
              <a:gd name="connsiteY66" fmla="*/ 2353367 h 2359880"/>
              <a:gd name="connsiteX67" fmla="*/ 230221 w 1811025"/>
              <a:gd name="connsiteY67" fmla="*/ 2323324 h 2359880"/>
              <a:gd name="connsiteX68" fmla="*/ 285686 w 1811025"/>
              <a:gd name="connsiteY68" fmla="*/ 2136903 h 2359880"/>
              <a:gd name="connsiteX69" fmla="*/ 331135 w 1811025"/>
              <a:gd name="connsiteY69" fmla="*/ 1984377 h 2359880"/>
              <a:gd name="connsiteX70" fmla="*/ 332676 w 1811025"/>
              <a:gd name="connsiteY70" fmla="*/ 1978215 h 2359880"/>
              <a:gd name="connsiteX71" fmla="*/ 401236 w 1811025"/>
              <a:gd name="connsiteY71" fmla="*/ 1722464 h 2359880"/>
              <a:gd name="connsiteX72" fmla="*/ 520637 w 1811025"/>
              <a:gd name="connsiteY72" fmla="*/ 1308026 h 2359880"/>
              <a:gd name="connsiteX73" fmla="*/ 529881 w 1811025"/>
              <a:gd name="connsiteY73" fmla="*/ 1280294 h 2359880"/>
              <a:gd name="connsiteX74" fmla="*/ 563776 w 1811025"/>
              <a:gd name="connsiteY74" fmla="*/ 1157040 h 2359880"/>
              <a:gd name="connsiteX75" fmla="*/ 555302 w 1811025"/>
              <a:gd name="connsiteY75" fmla="*/ 1098495 h 2359880"/>
              <a:gd name="connsiteX76" fmla="*/ 494445 w 1811025"/>
              <a:gd name="connsiteY76" fmla="*/ 1110821 h 2359880"/>
              <a:gd name="connsiteX77" fmla="*/ 447455 w 1811025"/>
              <a:gd name="connsiteY77" fmla="*/ 1186313 h 2359880"/>
              <a:gd name="connsiteX78" fmla="*/ 354245 w 1811025"/>
              <a:gd name="connsiteY78" fmla="*/ 1495986 h 2359880"/>
              <a:gd name="connsiteX79" fmla="*/ 284915 w 1811025"/>
              <a:gd name="connsiteY79" fmla="*/ 1757129 h 2359880"/>
              <a:gd name="connsiteX80" fmla="*/ 264116 w 1811025"/>
              <a:gd name="connsiteY80" fmla="*/ 1842636 h 2359880"/>
              <a:gd name="connsiteX81" fmla="*/ 63059 w 1811025"/>
              <a:gd name="connsiteY81" fmla="*/ 1948942 h 2359880"/>
              <a:gd name="connsiteX82" fmla="*/ 1432 w 1811025"/>
              <a:gd name="connsiteY82" fmla="*/ 1858813 h 2359880"/>
              <a:gd name="connsiteX83" fmla="*/ 28394 w 1811025"/>
              <a:gd name="connsiteY83" fmla="*/ 1727087 h 2359880"/>
              <a:gd name="connsiteX84" fmla="*/ 167824 w 1811025"/>
              <a:gd name="connsiteY84" fmla="*/ 1238695 h 2359880"/>
              <a:gd name="connsiteX85" fmla="*/ 177069 w 1811025"/>
              <a:gd name="connsiteY85" fmla="*/ 1201720 h 2359880"/>
              <a:gd name="connsiteX86" fmla="*/ 290307 w 1811025"/>
              <a:gd name="connsiteY86" fmla="*/ 873558 h 2359880"/>
              <a:gd name="connsiteX87" fmla="*/ 549910 w 1811025"/>
              <a:gd name="connsiteY87" fmla="*/ 675582 h 2359880"/>
              <a:gd name="connsiteX88" fmla="*/ 667000 w 1811025"/>
              <a:gd name="connsiteY88" fmla="*/ 663257 h 2359880"/>
              <a:gd name="connsiteX89" fmla="*/ 906576 w 1811025"/>
              <a:gd name="connsiteY89" fmla="*/ 0 h 2359880"/>
              <a:gd name="connsiteX90" fmla="*/ 1202383 w 1811025"/>
              <a:gd name="connsiteY90" fmla="*/ 295807 h 2359880"/>
              <a:gd name="connsiteX91" fmla="*/ 906576 w 1811025"/>
              <a:gd name="connsiteY91" fmla="*/ 591615 h 2359880"/>
              <a:gd name="connsiteX92" fmla="*/ 610768 w 1811025"/>
              <a:gd name="connsiteY92" fmla="*/ 295807 h 2359880"/>
              <a:gd name="connsiteX93" fmla="*/ 906576 w 1811025"/>
              <a:gd name="connsiteY93" fmla="*/ 0 h 235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811025" h="2359880">
                <a:moveTo>
                  <a:pt x="820370" y="1647757"/>
                </a:moveTo>
                <a:cubicBezTo>
                  <a:pt x="828820" y="1646781"/>
                  <a:pt x="838208" y="1647937"/>
                  <a:pt x="848030" y="1651596"/>
                </a:cubicBezTo>
                <a:cubicBezTo>
                  <a:pt x="872680" y="1660840"/>
                  <a:pt x="890398" y="1679328"/>
                  <a:pt x="896560" y="1704749"/>
                </a:cubicBezTo>
                <a:cubicBezTo>
                  <a:pt x="901953" y="1727088"/>
                  <a:pt x="915819" y="1737873"/>
                  <a:pt x="934307" y="1746347"/>
                </a:cubicBezTo>
                <a:cubicBezTo>
                  <a:pt x="958187" y="1757132"/>
                  <a:pt x="983609" y="1764065"/>
                  <a:pt x="1008259" y="1770998"/>
                </a:cubicBezTo>
                <a:cubicBezTo>
                  <a:pt x="1031369" y="1777930"/>
                  <a:pt x="1055250" y="1784093"/>
                  <a:pt x="1075278" y="1797959"/>
                </a:cubicBezTo>
                <a:cubicBezTo>
                  <a:pt x="1103010" y="1817217"/>
                  <a:pt x="1115335" y="1856504"/>
                  <a:pt x="1099929" y="1884236"/>
                </a:cubicBezTo>
                <a:cubicBezTo>
                  <a:pt x="1078360" y="1922753"/>
                  <a:pt x="1063723" y="1964351"/>
                  <a:pt x="1050627" y="2005949"/>
                </a:cubicBezTo>
                <a:cubicBezTo>
                  <a:pt x="1028288" y="2074508"/>
                  <a:pt x="975905" y="2106862"/>
                  <a:pt x="911197" y="2120728"/>
                </a:cubicBezTo>
                <a:cubicBezTo>
                  <a:pt x="874221" y="2128432"/>
                  <a:pt x="841097" y="2112254"/>
                  <a:pt x="814905" y="2084523"/>
                </a:cubicBezTo>
                <a:cubicBezTo>
                  <a:pt x="795647" y="2063724"/>
                  <a:pt x="784092" y="2038303"/>
                  <a:pt x="767915" y="2015963"/>
                </a:cubicBezTo>
                <a:cubicBezTo>
                  <a:pt x="744035" y="1984380"/>
                  <a:pt x="725546" y="1982839"/>
                  <a:pt x="697815" y="2010571"/>
                </a:cubicBezTo>
                <a:cubicBezTo>
                  <a:pt x="687030" y="2021355"/>
                  <a:pt x="676245" y="2032140"/>
                  <a:pt x="661609" y="2037532"/>
                </a:cubicBezTo>
                <a:cubicBezTo>
                  <a:pt x="619241" y="2052939"/>
                  <a:pt x="587657" y="2026748"/>
                  <a:pt x="595361" y="1982069"/>
                </a:cubicBezTo>
                <a:cubicBezTo>
                  <a:pt x="597671" y="1970514"/>
                  <a:pt x="600752" y="1957418"/>
                  <a:pt x="609996" y="1951256"/>
                </a:cubicBezTo>
                <a:cubicBezTo>
                  <a:pt x="656987" y="1919672"/>
                  <a:pt x="698585" y="1875763"/>
                  <a:pt x="765604" y="1876533"/>
                </a:cubicBezTo>
                <a:cubicBezTo>
                  <a:pt x="801039" y="1875763"/>
                  <a:pt x="831852" y="1891940"/>
                  <a:pt x="854193" y="1922753"/>
                </a:cubicBezTo>
                <a:cubicBezTo>
                  <a:pt x="865747" y="1938930"/>
                  <a:pt x="874221" y="1935078"/>
                  <a:pt x="885006" y="1922753"/>
                </a:cubicBezTo>
                <a:cubicBezTo>
                  <a:pt x="904264" y="1899643"/>
                  <a:pt x="905805" y="1873451"/>
                  <a:pt x="887317" y="1846490"/>
                </a:cubicBezTo>
                <a:cubicBezTo>
                  <a:pt x="869599" y="1820299"/>
                  <a:pt x="845718" y="1800270"/>
                  <a:pt x="823379" y="1777930"/>
                </a:cubicBezTo>
                <a:cubicBezTo>
                  <a:pt x="802580" y="1757132"/>
                  <a:pt x="787944" y="1733252"/>
                  <a:pt x="783322" y="1703978"/>
                </a:cubicBezTo>
                <a:cubicBezTo>
                  <a:pt x="778122" y="1672780"/>
                  <a:pt x="795021" y="1650681"/>
                  <a:pt x="820370" y="1647757"/>
                </a:cubicBezTo>
                <a:close/>
                <a:moveTo>
                  <a:pt x="1042921" y="1532964"/>
                </a:moveTo>
                <a:cubicBezTo>
                  <a:pt x="1102238" y="1532964"/>
                  <a:pt x="1145376" y="1579183"/>
                  <a:pt x="1144606" y="1643121"/>
                </a:cubicBezTo>
                <a:cubicBezTo>
                  <a:pt x="1144606" y="1701666"/>
                  <a:pt x="1106860" y="1742493"/>
                  <a:pt x="1054477" y="1742493"/>
                </a:cubicBezTo>
                <a:cubicBezTo>
                  <a:pt x="989769" y="1742493"/>
                  <a:pt x="942779" y="1695503"/>
                  <a:pt x="942008" y="1631566"/>
                </a:cubicBezTo>
                <a:cubicBezTo>
                  <a:pt x="942008" y="1569169"/>
                  <a:pt x="978213" y="1533734"/>
                  <a:pt x="1042921" y="1532964"/>
                </a:cubicBezTo>
                <a:close/>
                <a:moveTo>
                  <a:pt x="893478" y="1457470"/>
                </a:moveTo>
                <a:cubicBezTo>
                  <a:pt x="682407" y="1457470"/>
                  <a:pt x="510623" y="1628484"/>
                  <a:pt x="510623" y="1840326"/>
                </a:cubicBezTo>
                <a:cubicBezTo>
                  <a:pt x="510623" y="2052166"/>
                  <a:pt x="683177" y="2223180"/>
                  <a:pt x="894248" y="2223180"/>
                </a:cubicBezTo>
                <a:cubicBezTo>
                  <a:pt x="1105320" y="2223180"/>
                  <a:pt x="1277104" y="2052166"/>
                  <a:pt x="1277104" y="1840326"/>
                </a:cubicBezTo>
                <a:cubicBezTo>
                  <a:pt x="1277104" y="1628484"/>
                  <a:pt x="1104549" y="1457470"/>
                  <a:pt x="893478" y="1457470"/>
                </a:cubicBezTo>
                <a:close/>
                <a:moveTo>
                  <a:pt x="667000" y="663257"/>
                </a:moveTo>
                <a:cubicBezTo>
                  <a:pt x="806431" y="663257"/>
                  <a:pt x="945861" y="664028"/>
                  <a:pt x="1085291" y="664028"/>
                </a:cubicBezTo>
                <a:cubicBezTo>
                  <a:pt x="1094535" y="664028"/>
                  <a:pt x="1103009" y="664798"/>
                  <a:pt x="1112253" y="665568"/>
                </a:cubicBezTo>
                <a:cubicBezTo>
                  <a:pt x="1213936" y="665568"/>
                  <a:pt x="1312539" y="674812"/>
                  <a:pt x="1401898" y="730276"/>
                </a:cubicBezTo>
                <a:cubicBezTo>
                  <a:pt x="1441184" y="752616"/>
                  <a:pt x="1472768" y="782659"/>
                  <a:pt x="1493568" y="821945"/>
                </a:cubicBezTo>
                <a:cubicBezTo>
                  <a:pt x="1539018" y="908223"/>
                  <a:pt x="1579845" y="996811"/>
                  <a:pt x="1604496" y="1091562"/>
                </a:cubicBezTo>
                <a:cubicBezTo>
                  <a:pt x="1606036" y="1097725"/>
                  <a:pt x="1606807" y="1103888"/>
                  <a:pt x="1607577" y="1110050"/>
                </a:cubicBezTo>
                <a:cubicBezTo>
                  <a:pt x="1646093" y="1254103"/>
                  <a:pt x="1695395" y="1395843"/>
                  <a:pt x="1726208" y="1542207"/>
                </a:cubicBezTo>
                <a:cubicBezTo>
                  <a:pt x="1727748" y="1548369"/>
                  <a:pt x="1730060" y="1553762"/>
                  <a:pt x="1731600" y="1559924"/>
                </a:cubicBezTo>
                <a:cubicBezTo>
                  <a:pt x="1731600" y="1559924"/>
                  <a:pt x="1731600" y="1560695"/>
                  <a:pt x="1731600" y="1560695"/>
                </a:cubicBezTo>
                <a:cubicBezTo>
                  <a:pt x="1763955" y="1643890"/>
                  <a:pt x="1795538" y="1727087"/>
                  <a:pt x="1808634" y="1815675"/>
                </a:cubicBezTo>
                <a:cubicBezTo>
                  <a:pt x="1819418" y="1889626"/>
                  <a:pt x="1793998" y="1936617"/>
                  <a:pt x="1726979" y="1953564"/>
                </a:cubicBezTo>
                <a:cubicBezTo>
                  <a:pt x="1654567" y="1973592"/>
                  <a:pt x="1589089" y="1944320"/>
                  <a:pt x="1563668" y="1878842"/>
                </a:cubicBezTo>
                <a:cubicBezTo>
                  <a:pt x="1542869" y="1825689"/>
                  <a:pt x="1527462" y="1770225"/>
                  <a:pt x="1515137" y="1714761"/>
                </a:cubicBezTo>
                <a:cubicBezTo>
                  <a:pt x="1472768" y="1553762"/>
                  <a:pt x="1421926" y="1395073"/>
                  <a:pt x="1386492" y="1231762"/>
                </a:cubicBezTo>
                <a:cubicBezTo>
                  <a:pt x="1381099" y="1205571"/>
                  <a:pt x="1371855" y="1181691"/>
                  <a:pt x="1364922" y="1157040"/>
                </a:cubicBezTo>
                <a:cubicBezTo>
                  <a:pt x="1354137" y="1140093"/>
                  <a:pt x="1346434" y="1122375"/>
                  <a:pt x="1333338" y="1107739"/>
                </a:cubicBezTo>
                <a:cubicBezTo>
                  <a:pt x="1321013" y="1093873"/>
                  <a:pt x="1306377" y="1082318"/>
                  <a:pt x="1287119" y="1079237"/>
                </a:cubicBezTo>
                <a:cubicBezTo>
                  <a:pt x="1250912" y="1073074"/>
                  <a:pt x="1234736" y="1088481"/>
                  <a:pt x="1239358" y="1124687"/>
                </a:cubicBezTo>
                <a:cubicBezTo>
                  <a:pt x="1240128" y="1133160"/>
                  <a:pt x="1240898" y="1142404"/>
                  <a:pt x="1241669" y="1150878"/>
                </a:cubicBezTo>
                <a:cubicBezTo>
                  <a:pt x="1243210" y="1153959"/>
                  <a:pt x="1243979" y="1156270"/>
                  <a:pt x="1243979" y="1158581"/>
                </a:cubicBezTo>
                <a:cubicBezTo>
                  <a:pt x="1280956" y="1284916"/>
                  <a:pt x="1320243" y="1409709"/>
                  <a:pt x="1349515" y="1537584"/>
                </a:cubicBezTo>
                <a:cubicBezTo>
                  <a:pt x="1385721" y="1646201"/>
                  <a:pt x="1425778" y="1752507"/>
                  <a:pt x="1446577" y="1864976"/>
                </a:cubicBezTo>
                <a:cubicBezTo>
                  <a:pt x="1458902" y="1909655"/>
                  <a:pt x="1471228" y="1954334"/>
                  <a:pt x="1483553" y="1999014"/>
                </a:cubicBezTo>
                <a:cubicBezTo>
                  <a:pt x="1514367" y="2106090"/>
                  <a:pt x="1544409" y="2213166"/>
                  <a:pt x="1575993" y="2320243"/>
                </a:cubicBezTo>
                <a:cubicBezTo>
                  <a:pt x="1582156" y="2340271"/>
                  <a:pt x="1571371" y="2346434"/>
                  <a:pt x="1555965" y="2350286"/>
                </a:cubicBezTo>
                <a:cubicBezTo>
                  <a:pt x="1505893" y="2363381"/>
                  <a:pt x="1455051" y="2359529"/>
                  <a:pt x="1404209" y="2358759"/>
                </a:cubicBezTo>
                <a:cubicBezTo>
                  <a:pt x="1369544" y="2357989"/>
                  <a:pt x="1334879" y="2355677"/>
                  <a:pt x="1300214" y="2354137"/>
                </a:cubicBezTo>
                <a:cubicBezTo>
                  <a:pt x="1293281" y="2354137"/>
                  <a:pt x="1287119" y="2354907"/>
                  <a:pt x="1280186" y="2354907"/>
                </a:cubicBezTo>
                <a:cubicBezTo>
                  <a:pt x="1275563" y="2357219"/>
                  <a:pt x="1271712" y="2357989"/>
                  <a:pt x="1267090" y="2357989"/>
                </a:cubicBezTo>
                <a:cubicBezTo>
                  <a:pt x="1263238" y="2358759"/>
                  <a:pt x="1260157" y="2359529"/>
                  <a:pt x="1256305" y="2359529"/>
                </a:cubicBezTo>
                <a:cubicBezTo>
                  <a:pt x="1113794" y="2359529"/>
                  <a:pt x="971281" y="2359529"/>
                  <a:pt x="828770" y="2359529"/>
                </a:cubicBezTo>
                <a:cubicBezTo>
                  <a:pt x="696273" y="2358759"/>
                  <a:pt x="564546" y="2358759"/>
                  <a:pt x="432049" y="2358759"/>
                </a:cubicBezTo>
                <a:cubicBezTo>
                  <a:pt x="424345" y="2358759"/>
                  <a:pt x="415871" y="2356448"/>
                  <a:pt x="408169" y="2354907"/>
                </a:cubicBezTo>
                <a:cubicBezTo>
                  <a:pt x="355015" y="2354907"/>
                  <a:pt x="301092" y="2354907"/>
                  <a:pt x="247939" y="2353367"/>
                </a:cubicBezTo>
                <a:cubicBezTo>
                  <a:pt x="220207" y="2353367"/>
                  <a:pt x="217126" y="2347974"/>
                  <a:pt x="230221" y="2323324"/>
                </a:cubicBezTo>
                <a:cubicBezTo>
                  <a:pt x="260264" y="2264779"/>
                  <a:pt x="271049" y="2200071"/>
                  <a:pt x="285686" y="2136903"/>
                </a:cubicBezTo>
                <a:cubicBezTo>
                  <a:pt x="297240" y="2085291"/>
                  <a:pt x="315729" y="2035219"/>
                  <a:pt x="331135" y="1984377"/>
                </a:cubicBezTo>
                <a:cubicBezTo>
                  <a:pt x="331135" y="1982067"/>
                  <a:pt x="331905" y="1980525"/>
                  <a:pt x="332676" y="1978215"/>
                </a:cubicBezTo>
                <a:cubicBezTo>
                  <a:pt x="351163" y="1891937"/>
                  <a:pt x="372733" y="1806431"/>
                  <a:pt x="401236" y="1722464"/>
                </a:cubicBezTo>
                <a:cubicBezTo>
                  <a:pt x="446685" y="1586115"/>
                  <a:pt x="482120" y="1446685"/>
                  <a:pt x="520637" y="1308026"/>
                </a:cubicBezTo>
                <a:cubicBezTo>
                  <a:pt x="522948" y="1298782"/>
                  <a:pt x="526800" y="1289537"/>
                  <a:pt x="529881" y="1280294"/>
                </a:cubicBezTo>
                <a:cubicBezTo>
                  <a:pt x="541436" y="1239466"/>
                  <a:pt x="552991" y="1198638"/>
                  <a:pt x="563776" y="1157040"/>
                </a:cubicBezTo>
                <a:cubicBezTo>
                  <a:pt x="569938" y="1136241"/>
                  <a:pt x="577642" y="1113131"/>
                  <a:pt x="555302" y="1098495"/>
                </a:cubicBezTo>
                <a:cubicBezTo>
                  <a:pt x="533733" y="1084629"/>
                  <a:pt x="512934" y="1096955"/>
                  <a:pt x="494445" y="1110821"/>
                </a:cubicBezTo>
                <a:cubicBezTo>
                  <a:pt x="469795" y="1130079"/>
                  <a:pt x="456699" y="1156270"/>
                  <a:pt x="447455" y="1186313"/>
                </a:cubicBezTo>
                <a:cubicBezTo>
                  <a:pt x="416642" y="1289537"/>
                  <a:pt x="385058" y="1392762"/>
                  <a:pt x="354245" y="1495986"/>
                </a:cubicBezTo>
                <a:cubicBezTo>
                  <a:pt x="334986" y="1583805"/>
                  <a:pt x="308025" y="1670081"/>
                  <a:pt x="284915" y="1757129"/>
                </a:cubicBezTo>
                <a:cubicBezTo>
                  <a:pt x="277212" y="1785632"/>
                  <a:pt x="269508" y="1813363"/>
                  <a:pt x="264116" y="1842636"/>
                </a:cubicBezTo>
                <a:cubicBezTo>
                  <a:pt x="245628" y="1937387"/>
                  <a:pt x="151647" y="1986689"/>
                  <a:pt x="63059" y="1948942"/>
                </a:cubicBezTo>
                <a:cubicBezTo>
                  <a:pt x="23773" y="1931995"/>
                  <a:pt x="6055" y="1899641"/>
                  <a:pt x="1432" y="1858813"/>
                </a:cubicBezTo>
                <a:cubicBezTo>
                  <a:pt x="-3960" y="1811823"/>
                  <a:pt x="6055" y="1767914"/>
                  <a:pt x="28394" y="1727087"/>
                </a:cubicBezTo>
                <a:cubicBezTo>
                  <a:pt x="83088" y="1566857"/>
                  <a:pt x="115442" y="1399695"/>
                  <a:pt x="167824" y="1238695"/>
                </a:cubicBezTo>
                <a:cubicBezTo>
                  <a:pt x="168595" y="1224059"/>
                  <a:pt x="172447" y="1212504"/>
                  <a:pt x="177069" y="1201720"/>
                </a:cubicBezTo>
                <a:cubicBezTo>
                  <a:pt x="206341" y="1090022"/>
                  <a:pt x="241777" y="979864"/>
                  <a:pt x="290307" y="873558"/>
                </a:cubicBezTo>
                <a:cubicBezTo>
                  <a:pt x="341920" y="759549"/>
                  <a:pt x="432049" y="700233"/>
                  <a:pt x="549910" y="675582"/>
                </a:cubicBezTo>
                <a:cubicBezTo>
                  <a:pt x="588426" y="667109"/>
                  <a:pt x="627713" y="663257"/>
                  <a:pt x="667000" y="663257"/>
                </a:cubicBezTo>
                <a:close/>
                <a:moveTo>
                  <a:pt x="906576" y="0"/>
                </a:moveTo>
                <a:cubicBezTo>
                  <a:pt x="1069946" y="0"/>
                  <a:pt x="1202383" y="132438"/>
                  <a:pt x="1202383" y="295807"/>
                </a:cubicBezTo>
                <a:cubicBezTo>
                  <a:pt x="1202383" y="459178"/>
                  <a:pt x="1069946" y="591615"/>
                  <a:pt x="906576" y="591615"/>
                </a:cubicBezTo>
                <a:cubicBezTo>
                  <a:pt x="743206" y="591615"/>
                  <a:pt x="610768" y="459178"/>
                  <a:pt x="610768" y="295807"/>
                </a:cubicBezTo>
                <a:cubicBezTo>
                  <a:pt x="610768" y="132438"/>
                  <a:pt x="743206" y="0"/>
                  <a:pt x="906576" y="0"/>
                </a:cubicBezTo>
                <a:close/>
              </a:path>
            </a:pathLst>
          </a:custGeom>
          <a:solidFill>
            <a:schemeClr val="accent1"/>
          </a:solidFill>
          <a:ln w="807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3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B97459-67A0-4E4E-AD21-37CEAC92A749}"/>
              </a:ext>
            </a:extLst>
          </p:cNvPr>
          <p:cNvSpPr/>
          <p:nvPr/>
        </p:nvSpPr>
        <p:spPr>
          <a:xfrm>
            <a:off x="-1" y="2657475"/>
            <a:ext cx="5772151" cy="162877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EACE2C-F0BB-4B26-BDA0-E1B66FC049A7}"/>
              </a:ext>
            </a:extLst>
          </p:cNvPr>
          <p:cNvSpPr txBox="1"/>
          <p:nvPr/>
        </p:nvSpPr>
        <p:spPr>
          <a:xfrm>
            <a:off x="218364" y="2971199"/>
            <a:ext cx="507543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pPr algn="r"/>
            <a:r>
              <a:rPr lang="en-US" altLang="ko-KR" sz="3200" dirty="0" err="1" smtClean="0">
                <a:effectLst/>
              </a:rPr>
              <a:t>Wewenang</a:t>
            </a:r>
            <a:r>
              <a:rPr lang="en-US" altLang="ko-KR" sz="3200" dirty="0" smtClean="0">
                <a:effectLst/>
              </a:rPr>
              <a:t> </a:t>
            </a:r>
            <a:r>
              <a:rPr lang="en-US" altLang="ko-KR" sz="3200" dirty="0" err="1" smtClean="0">
                <a:effectLst/>
              </a:rPr>
              <a:t>bidan</a:t>
            </a:r>
            <a:r>
              <a:rPr lang="en-US" altLang="ko-KR" sz="3200" dirty="0" smtClean="0">
                <a:effectLst/>
              </a:rPr>
              <a:t> </a:t>
            </a:r>
            <a:r>
              <a:rPr lang="en-US" altLang="ko-KR" sz="3200" dirty="0" err="1" smtClean="0">
                <a:effectLst/>
              </a:rPr>
              <a:t>dalam</a:t>
            </a:r>
            <a:r>
              <a:rPr lang="en-US" altLang="ko-KR" sz="3200" dirty="0" smtClean="0">
                <a:effectLst/>
              </a:rPr>
              <a:t> </a:t>
            </a:r>
            <a:r>
              <a:rPr lang="en-US" altLang="ko-KR" sz="3200" dirty="0" err="1" smtClean="0">
                <a:effectLst/>
              </a:rPr>
              <a:t>asuhan</a:t>
            </a:r>
            <a:r>
              <a:rPr lang="en-US" altLang="ko-KR" sz="3200" dirty="0" smtClean="0">
                <a:effectLst/>
              </a:rPr>
              <a:t> </a:t>
            </a:r>
            <a:r>
              <a:rPr lang="en-US" altLang="ko-KR" sz="3200" dirty="0" err="1" smtClean="0">
                <a:effectLst/>
              </a:rPr>
              <a:t>kehamilan</a:t>
            </a:r>
            <a:endParaRPr lang="ko-KR" alt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374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117742"/>
            <a:ext cx="11573197" cy="84023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15B9DF40-9C05-4158-8A97-97733819B50B}"/>
              </a:ext>
            </a:extLst>
          </p:cNvPr>
          <p:cNvGrpSpPr/>
          <p:nvPr/>
        </p:nvGrpSpPr>
        <p:grpSpPr>
          <a:xfrm>
            <a:off x="414529" y="2068447"/>
            <a:ext cx="4214394" cy="3625705"/>
            <a:chOff x="4112263" y="2244574"/>
            <a:chExt cx="3967474" cy="341327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ECB82FA3-42A7-4EAD-A742-CCCEF73B0156}"/>
                </a:ext>
              </a:extLst>
            </p:cNvPr>
            <p:cNvSpPr/>
            <p:nvPr/>
          </p:nvSpPr>
          <p:spPr>
            <a:xfrm>
              <a:off x="4112263" y="2244574"/>
              <a:ext cx="3967474" cy="3413276"/>
            </a:xfrm>
            <a:custGeom>
              <a:avLst/>
              <a:gdLst>
                <a:gd name="connsiteX0" fmla="*/ 2442609 w 7974242"/>
                <a:gd name="connsiteY0" fmla="*/ 806 h 6860358"/>
                <a:gd name="connsiteX1" fmla="*/ 2546567 w 7974242"/>
                <a:gd name="connsiteY1" fmla="*/ 11282 h 6860358"/>
                <a:gd name="connsiteX2" fmla="*/ 2975292 w 7974242"/>
                <a:gd name="connsiteY2" fmla="*/ 91870 h 6860358"/>
                <a:gd name="connsiteX3" fmla="*/ 4012454 w 7974242"/>
                <a:gd name="connsiteY3" fmla="*/ 663236 h 6860358"/>
                <a:gd name="connsiteX4" fmla="*/ 4843312 w 7974242"/>
                <a:gd name="connsiteY4" fmla="*/ 1511017 h 6860358"/>
                <a:gd name="connsiteX5" fmla="*/ 5477536 w 7974242"/>
                <a:gd name="connsiteY5" fmla="*/ 2216158 h 6860358"/>
                <a:gd name="connsiteX6" fmla="*/ 6245535 w 7974242"/>
                <a:gd name="connsiteY6" fmla="*/ 2725471 h 6860358"/>
                <a:gd name="connsiteX7" fmla="*/ 6636385 w 7974242"/>
                <a:gd name="connsiteY7" fmla="*/ 2841517 h 6860358"/>
                <a:gd name="connsiteX8" fmla="*/ 7292367 w 7974242"/>
                <a:gd name="connsiteY8" fmla="*/ 3103426 h 6860358"/>
                <a:gd name="connsiteX9" fmla="*/ 7847615 w 7974242"/>
                <a:gd name="connsiteY9" fmla="*/ 3695745 h 6860358"/>
                <a:gd name="connsiteX10" fmla="*/ 7956409 w 7974242"/>
                <a:gd name="connsiteY10" fmla="*/ 4088206 h 6860358"/>
                <a:gd name="connsiteX11" fmla="*/ 7957215 w 7974242"/>
                <a:gd name="connsiteY11" fmla="*/ 4777230 h 6860358"/>
                <a:gd name="connsiteX12" fmla="*/ 7835527 w 7974242"/>
                <a:gd name="connsiteY12" fmla="*/ 5369548 h 6860358"/>
                <a:gd name="connsiteX13" fmla="*/ 7272221 w 7974242"/>
                <a:gd name="connsiteY13" fmla="*/ 6124654 h 6860358"/>
                <a:gd name="connsiteX14" fmla="*/ 6616238 w 7974242"/>
                <a:gd name="connsiteY14" fmla="*/ 6467956 h 6860358"/>
                <a:gd name="connsiteX15" fmla="*/ 5683840 w 7974242"/>
                <a:gd name="connsiteY15" fmla="*/ 6745178 h 6860358"/>
                <a:gd name="connsiteX16" fmla="*/ 5134233 w 7974242"/>
                <a:gd name="connsiteY16" fmla="*/ 6837853 h 6860358"/>
                <a:gd name="connsiteX17" fmla="*/ 4506456 w 7974242"/>
                <a:gd name="connsiteY17" fmla="*/ 6853971 h 6860358"/>
                <a:gd name="connsiteX18" fmla="*/ 3208190 w 7974242"/>
                <a:gd name="connsiteY18" fmla="*/ 6517115 h 6860358"/>
                <a:gd name="connsiteX19" fmla="*/ 2314475 w 7974242"/>
                <a:gd name="connsiteY19" fmla="*/ 5944943 h 6860358"/>
                <a:gd name="connsiteX20" fmla="*/ 1530358 w 7974242"/>
                <a:gd name="connsiteY20" fmla="*/ 5194673 h 6860358"/>
                <a:gd name="connsiteX21" fmla="*/ 1277313 w 7974242"/>
                <a:gd name="connsiteY21" fmla="*/ 4856205 h 6860358"/>
                <a:gd name="connsiteX22" fmla="*/ 656789 w 7974242"/>
                <a:gd name="connsiteY22" fmla="*/ 3887543 h 6860358"/>
                <a:gd name="connsiteX23" fmla="*/ 165204 w 7974242"/>
                <a:gd name="connsiteY23" fmla="*/ 2798000 h 6860358"/>
                <a:gd name="connsiteX24" fmla="*/ 32235 w 7974242"/>
                <a:gd name="connsiteY24" fmla="*/ 2258063 h 6860358"/>
                <a:gd name="connsiteX25" fmla="*/ 5641 w 7974242"/>
                <a:gd name="connsiteY25" fmla="*/ 2005018 h 6860358"/>
                <a:gd name="connsiteX26" fmla="*/ 0 w 7974242"/>
                <a:gd name="connsiteY26" fmla="*/ 1975201 h 6860358"/>
                <a:gd name="connsiteX27" fmla="*/ 0 w 7974242"/>
                <a:gd name="connsiteY27" fmla="*/ 1756809 h 6860358"/>
                <a:gd name="connsiteX28" fmla="*/ 4835 w 7974242"/>
                <a:gd name="connsiteY28" fmla="*/ 1667356 h 6860358"/>
                <a:gd name="connsiteX29" fmla="*/ 251433 w 7974242"/>
                <a:gd name="connsiteY29" fmla="*/ 938039 h 6860358"/>
                <a:gd name="connsiteX30" fmla="*/ 414220 w 7974242"/>
                <a:gd name="connsiteY30" fmla="*/ 734153 h 6860358"/>
                <a:gd name="connsiteX31" fmla="*/ 1019432 w 7974242"/>
                <a:gd name="connsiteY31" fmla="*/ 303815 h 6860358"/>
                <a:gd name="connsiteX32" fmla="*/ 1764867 w 7974242"/>
                <a:gd name="connsiteY32" fmla="*/ 53994 h 6860358"/>
                <a:gd name="connsiteX33" fmla="*/ 2196817 w 7974242"/>
                <a:gd name="connsiteY33" fmla="*/ 3224 h 6860358"/>
                <a:gd name="connsiteX34" fmla="*/ 2211322 w 7974242"/>
                <a:gd name="connsiteY34" fmla="*/ 0 h 6860358"/>
                <a:gd name="connsiteX35" fmla="*/ 2442609 w 7974242"/>
                <a:gd name="connsiteY35" fmla="*/ 806 h 686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974242" h="6860358">
                  <a:moveTo>
                    <a:pt x="2442609" y="806"/>
                  </a:moveTo>
                  <a:cubicBezTo>
                    <a:pt x="2476455" y="11282"/>
                    <a:pt x="2511914" y="8059"/>
                    <a:pt x="2546567" y="11282"/>
                  </a:cubicBezTo>
                  <a:cubicBezTo>
                    <a:pt x="2692430" y="23370"/>
                    <a:pt x="2835070" y="51576"/>
                    <a:pt x="2975292" y="91870"/>
                  </a:cubicBezTo>
                  <a:cubicBezTo>
                    <a:pt x="3364530" y="203081"/>
                    <a:pt x="3702192" y="407773"/>
                    <a:pt x="4012454" y="663236"/>
                  </a:cubicBezTo>
                  <a:cubicBezTo>
                    <a:pt x="4320298" y="916280"/>
                    <a:pt x="4587043" y="1208813"/>
                    <a:pt x="4843312" y="1511017"/>
                  </a:cubicBezTo>
                  <a:cubicBezTo>
                    <a:pt x="5048004" y="1751973"/>
                    <a:pt x="5247055" y="1997765"/>
                    <a:pt x="5477536" y="2216158"/>
                  </a:cubicBezTo>
                  <a:cubicBezTo>
                    <a:pt x="5703987" y="2430521"/>
                    <a:pt x="5951390" y="2612648"/>
                    <a:pt x="6245535" y="2725471"/>
                  </a:cubicBezTo>
                  <a:cubicBezTo>
                    <a:pt x="6372863" y="2773823"/>
                    <a:pt x="6505833" y="2802835"/>
                    <a:pt x="6636385" y="2841517"/>
                  </a:cubicBezTo>
                  <a:cubicBezTo>
                    <a:pt x="6863642" y="2908405"/>
                    <a:pt x="7086063" y="2984963"/>
                    <a:pt x="7292367" y="3103426"/>
                  </a:cubicBezTo>
                  <a:cubicBezTo>
                    <a:pt x="7538159" y="3244455"/>
                    <a:pt x="7730763" y="3433835"/>
                    <a:pt x="7847615" y="3695745"/>
                  </a:cubicBezTo>
                  <a:cubicBezTo>
                    <a:pt x="7903221" y="3820656"/>
                    <a:pt x="7937873" y="3952819"/>
                    <a:pt x="7956409" y="4088206"/>
                  </a:cubicBezTo>
                  <a:cubicBezTo>
                    <a:pt x="7987838" y="4317881"/>
                    <a:pt x="7970914" y="4547555"/>
                    <a:pt x="7957215" y="4777230"/>
                  </a:cubicBezTo>
                  <a:cubicBezTo>
                    <a:pt x="7944320" y="4980310"/>
                    <a:pt x="7904833" y="5178556"/>
                    <a:pt x="7835527" y="5369548"/>
                  </a:cubicBezTo>
                  <a:cubicBezTo>
                    <a:pt x="7723511" y="5677393"/>
                    <a:pt x="7534936" y="5928826"/>
                    <a:pt x="7272221" y="6124654"/>
                  </a:cubicBezTo>
                  <a:cubicBezTo>
                    <a:pt x="7071557" y="6273741"/>
                    <a:pt x="6849136" y="6381728"/>
                    <a:pt x="6616238" y="6467956"/>
                  </a:cubicBezTo>
                  <a:cubicBezTo>
                    <a:pt x="6311617" y="6581585"/>
                    <a:pt x="5998937" y="6669425"/>
                    <a:pt x="5683840" y="6745178"/>
                  </a:cubicBezTo>
                  <a:cubicBezTo>
                    <a:pt x="5503324" y="6788695"/>
                    <a:pt x="5319584" y="6818512"/>
                    <a:pt x="5134233" y="6837853"/>
                  </a:cubicBezTo>
                  <a:cubicBezTo>
                    <a:pt x="4925511" y="6859612"/>
                    <a:pt x="4715984" y="6866865"/>
                    <a:pt x="4506456" y="6853971"/>
                  </a:cubicBezTo>
                  <a:cubicBezTo>
                    <a:pt x="4051942" y="6825765"/>
                    <a:pt x="3619187" y="6712943"/>
                    <a:pt x="3208190" y="6517115"/>
                  </a:cubicBezTo>
                  <a:cubicBezTo>
                    <a:pt x="2886646" y="6363999"/>
                    <a:pt x="2590890" y="6168977"/>
                    <a:pt x="2314475" y="5944943"/>
                  </a:cubicBezTo>
                  <a:cubicBezTo>
                    <a:pt x="2032418" y="5716881"/>
                    <a:pt x="1772120" y="5465448"/>
                    <a:pt x="1530358" y="5194673"/>
                  </a:cubicBezTo>
                  <a:cubicBezTo>
                    <a:pt x="1436876" y="5089909"/>
                    <a:pt x="1359512" y="4970640"/>
                    <a:pt x="1277313" y="4856205"/>
                  </a:cubicBezTo>
                  <a:cubicBezTo>
                    <a:pt x="1054085" y="4544332"/>
                    <a:pt x="844558" y="4222788"/>
                    <a:pt x="656789" y="3887543"/>
                  </a:cubicBezTo>
                  <a:cubicBezTo>
                    <a:pt x="460961" y="3538599"/>
                    <a:pt x="290921" y="3178373"/>
                    <a:pt x="165204" y="2798000"/>
                  </a:cubicBezTo>
                  <a:cubicBezTo>
                    <a:pt x="107181" y="2621513"/>
                    <a:pt x="62052" y="2441803"/>
                    <a:pt x="32235" y="2258063"/>
                  </a:cubicBezTo>
                  <a:cubicBezTo>
                    <a:pt x="18535" y="2174252"/>
                    <a:pt x="8059" y="2090441"/>
                    <a:pt x="5641" y="2005018"/>
                  </a:cubicBezTo>
                  <a:cubicBezTo>
                    <a:pt x="5641" y="1994542"/>
                    <a:pt x="7253" y="1984065"/>
                    <a:pt x="0" y="1975201"/>
                  </a:cubicBezTo>
                  <a:cubicBezTo>
                    <a:pt x="0" y="1902672"/>
                    <a:pt x="0" y="1830143"/>
                    <a:pt x="0" y="1756809"/>
                  </a:cubicBezTo>
                  <a:cubicBezTo>
                    <a:pt x="8865" y="1727797"/>
                    <a:pt x="3224" y="1697174"/>
                    <a:pt x="4835" y="1667356"/>
                  </a:cubicBezTo>
                  <a:cubicBezTo>
                    <a:pt x="20953" y="1402223"/>
                    <a:pt x="108793" y="1160461"/>
                    <a:pt x="251433" y="938039"/>
                  </a:cubicBezTo>
                  <a:cubicBezTo>
                    <a:pt x="298980" y="864704"/>
                    <a:pt x="354585" y="797817"/>
                    <a:pt x="414220" y="734153"/>
                  </a:cubicBezTo>
                  <a:cubicBezTo>
                    <a:pt x="586677" y="549607"/>
                    <a:pt x="792981" y="411802"/>
                    <a:pt x="1019432" y="303815"/>
                  </a:cubicBezTo>
                  <a:cubicBezTo>
                    <a:pt x="1257166" y="190187"/>
                    <a:pt x="1506987" y="109599"/>
                    <a:pt x="1764867" y="53994"/>
                  </a:cubicBezTo>
                  <a:cubicBezTo>
                    <a:pt x="1907507" y="23370"/>
                    <a:pt x="2050147" y="1612"/>
                    <a:pt x="2196817" y="3224"/>
                  </a:cubicBezTo>
                  <a:cubicBezTo>
                    <a:pt x="2201652" y="3224"/>
                    <a:pt x="2207293" y="4029"/>
                    <a:pt x="2211322" y="0"/>
                  </a:cubicBezTo>
                  <a:cubicBezTo>
                    <a:pt x="2289492" y="806"/>
                    <a:pt x="2366051" y="806"/>
                    <a:pt x="2442609" y="80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1E96EE80-67E5-4018-93DB-8867A521A467}"/>
                </a:ext>
              </a:extLst>
            </p:cNvPr>
            <p:cNvSpPr/>
            <p:nvPr/>
          </p:nvSpPr>
          <p:spPr>
            <a:xfrm>
              <a:off x="4142661" y="2275013"/>
              <a:ext cx="3906718" cy="3352573"/>
            </a:xfrm>
            <a:custGeom>
              <a:avLst/>
              <a:gdLst>
                <a:gd name="connsiteX0" fmla="*/ 4690344 w 7852128"/>
                <a:gd name="connsiteY0" fmla="*/ 6737991 h 6738351"/>
                <a:gd name="connsiteX1" fmla="*/ 3007676 w 7852128"/>
                <a:gd name="connsiteY1" fmla="*/ 6316518 h 6738351"/>
                <a:gd name="connsiteX2" fmla="*/ 2196965 w 7852128"/>
                <a:gd name="connsiteY2" fmla="*/ 5757240 h 6738351"/>
                <a:gd name="connsiteX3" fmla="*/ 1515195 w 7852128"/>
                <a:gd name="connsiteY3" fmla="*/ 5092393 h 6738351"/>
                <a:gd name="connsiteX4" fmla="*/ 1250867 w 7852128"/>
                <a:gd name="connsiteY4" fmla="*/ 4737808 h 6738351"/>
                <a:gd name="connsiteX5" fmla="*/ 563456 w 7852128"/>
                <a:gd name="connsiteY5" fmla="*/ 3638594 h 6738351"/>
                <a:gd name="connsiteX6" fmla="*/ 92018 w 7852128"/>
                <a:gd name="connsiteY6" fmla="*/ 2474104 h 6738351"/>
                <a:gd name="connsiteX7" fmla="*/ 1760 w 7852128"/>
                <a:gd name="connsiteY7" fmla="*/ 1723028 h 6738351"/>
                <a:gd name="connsiteX8" fmla="*/ 567485 w 7852128"/>
                <a:gd name="connsiteY8" fmla="*/ 568208 h 6738351"/>
                <a:gd name="connsiteX9" fmla="*/ 1221050 w 7852128"/>
                <a:gd name="connsiteY9" fmla="*/ 207176 h 6738351"/>
                <a:gd name="connsiteX10" fmla="*/ 1939085 w 7852128"/>
                <a:gd name="connsiteY10" fmla="*/ 21825 h 6738351"/>
                <a:gd name="connsiteX11" fmla="*/ 3321967 w 7852128"/>
                <a:gd name="connsiteY11" fmla="*/ 255529 h 6738351"/>
                <a:gd name="connsiteX12" fmla="*/ 4094802 w 7852128"/>
                <a:gd name="connsiteY12" fmla="*/ 806747 h 6738351"/>
                <a:gd name="connsiteX13" fmla="*/ 4837013 w 7852128"/>
                <a:gd name="connsiteY13" fmla="*/ 1608593 h 6738351"/>
                <a:gd name="connsiteX14" fmla="*/ 5386620 w 7852128"/>
                <a:gd name="connsiteY14" fmla="*/ 2210582 h 6738351"/>
                <a:gd name="connsiteX15" fmla="*/ 6141726 w 7852128"/>
                <a:gd name="connsiteY15" fmla="*/ 2712643 h 6738351"/>
                <a:gd name="connsiteX16" fmla="*/ 6534187 w 7852128"/>
                <a:gd name="connsiteY16" fmla="*/ 2831106 h 6738351"/>
                <a:gd name="connsiteX17" fmla="*/ 7206287 w 7852128"/>
                <a:gd name="connsiteY17" fmla="*/ 3097045 h 6738351"/>
                <a:gd name="connsiteX18" fmla="*/ 7786517 w 7852128"/>
                <a:gd name="connsiteY18" fmla="*/ 3806216 h 6738351"/>
                <a:gd name="connsiteX19" fmla="*/ 7851794 w 7852128"/>
                <a:gd name="connsiteY19" fmla="*/ 4232524 h 6738351"/>
                <a:gd name="connsiteX20" fmla="*/ 7820364 w 7852128"/>
                <a:gd name="connsiteY20" fmla="*/ 4865942 h 6738351"/>
                <a:gd name="connsiteX21" fmla="*/ 7485120 w 7852128"/>
                <a:gd name="connsiteY21" fmla="*/ 5712112 h 6738351"/>
                <a:gd name="connsiteX22" fmla="*/ 6976613 w 7852128"/>
                <a:gd name="connsiteY22" fmla="*/ 6144866 h 6738351"/>
                <a:gd name="connsiteX23" fmla="*/ 6204584 w 7852128"/>
                <a:gd name="connsiteY23" fmla="*/ 6460770 h 6738351"/>
                <a:gd name="connsiteX24" fmla="*/ 5275410 w 7852128"/>
                <a:gd name="connsiteY24" fmla="*/ 6688832 h 6738351"/>
                <a:gd name="connsiteX25" fmla="*/ 4690344 w 7852128"/>
                <a:gd name="connsiteY25" fmla="*/ 6737991 h 6738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852128" h="6738351">
                  <a:moveTo>
                    <a:pt x="4690344" y="6737991"/>
                  </a:moveTo>
                  <a:cubicBezTo>
                    <a:pt x="4044032" y="6729126"/>
                    <a:pt x="3509736" y="6585680"/>
                    <a:pt x="3007676" y="6316518"/>
                  </a:cubicBezTo>
                  <a:cubicBezTo>
                    <a:pt x="2716755" y="6160178"/>
                    <a:pt x="2449204" y="5969992"/>
                    <a:pt x="2196965" y="5757240"/>
                  </a:cubicBezTo>
                  <a:cubicBezTo>
                    <a:pt x="1953591" y="5551742"/>
                    <a:pt x="1726334" y="5330126"/>
                    <a:pt x="1515195" y="5092393"/>
                  </a:cubicBezTo>
                  <a:cubicBezTo>
                    <a:pt x="1417684" y="4982794"/>
                    <a:pt x="1336290" y="4857884"/>
                    <a:pt x="1250867" y="4737808"/>
                  </a:cubicBezTo>
                  <a:cubicBezTo>
                    <a:pt x="999434" y="4384835"/>
                    <a:pt x="766536" y="4021385"/>
                    <a:pt x="563456" y="3638594"/>
                  </a:cubicBezTo>
                  <a:cubicBezTo>
                    <a:pt x="366016" y="3267085"/>
                    <a:pt x="197588" y="2883488"/>
                    <a:pt x="92018" y="2474104"/>
                  </a:cubicBezTo>
                  <a:cubicBezTo>
                    <a:pt x="28354" y="2227506"/>
                    <a:pt x="-8716" y="1977684"/>
                    <a:pt x="1760" y="1723028"/>
                  </a:cubicBezTo>
                  <a:cubicBezTo>
                    <a:pt x="20295" y="1255620"/>
                    <a:pt x="200006" y="865576"/>
                    <a:pt x="567485" y="568208"/>
                  </a:cubicBezTo>
                  <a:cubicBezTo>
                    <a:pt x="764119" y="408645"/>
                    <a:pt x="985734" y="295016"/>
                    <a:pt x="1221050" y="207176"/>
                  </a:cubicBezTo>
                  <a:cubicBezTo>
                    <a:pt x="1453948" y="120141"/>
                    <a:pt x="1692487" y="54866"/>
                    <a:pt x="1939085" y="21825"/>
                  </a:cubicBezTo>
                  <a:cubicBezTo>
                    <a:pt x="2423416" y="-41840"/>
                    <a:pt x="2885183" y="33107"/>
                    <a:pt x="3321967" y="255529"/>
                  </a:cubicBezTo>
                  <a:cubicBezTo>
                    <a:pt x="3607247" y="400586"/>
                    <a:pt x="3859486" y="591579"/>
                    <a:pt x="4094802" y="806747"/>
                  </a:cubicBezTo>
                  <a:cubicBezTo>
                    <a:pt x="4364770" y="1053345"/>
                    <a:pt x="4602504" y="1328955"/>
                    <a:pt x="4837013" y="1608593"/>
                  </a:cubicBezTo>
                  <a:cubicBezTo>
                    <a:pt x="5011888" y="1816509"/>
                    <a:pt x="5188375" y="2024425"/>
                    <a:pt x="5386620" y="2210582"/>
                  </a:cubicBezTo>
                  <a:cubicBezTo>
                    <a:pt x="5609848" y="2420110"/>
                    <a:pt x="5854028" y="2598209"/>
                    <a:pt x="6141726" y="2712643"/>
                  </a:cubicBezTo>
                  <a:cubicBezTo>
                    <a:pt x="6269054" y="2763413"/>
                    <a:pt x="6402829" y="2793230"/>
                    <a:pt x="6534187" y="2831106"/>
                  </a:cubicBezTo>
                  <a:cubicBezTo>
                    <a:pt x="6766279" y="2897994"/>
                    <a:pt x="6995148" y="2975358"/>
                    <a:pt x="7206287" y="3097045"/>
                  </a:cubicBezTo>
                  <a:cubicBezTo>
                    <a:pt x="7489150" y="3260638"/>
                    <a:pt x="7691424" y="3489507"/>
                    <a:pt x="7786517" y="3806216"/>
                  </a:cubicBezTo>
                  <a:cubicBezTo>
                    <a:pt x="7828423" y="3944826"/>
                    <a:pt x="7850182" y="4087466"/>
                    <a:pt x="7851794" y="4232524"/>
                  </a:cubicBezTo>
                  <a:cubicBezTo>
                    <a:pt x="7853405" y="4444469"/>
                    <a:pt x="7850182" y="4656415"/>
                    <a:pt x="7820364" y="4865942"/>
                  </a:cubicBezTo>
                  <a:cubicBezTo>
                    <a:pt x="7776847" y="5174593"/>
                    <a:pt x="7678530" y="5462290"/>
                    <a:pt x="7485120" y="5712112"/>
                  </a:cubicBezTo>
                  <a:cubicBezTo>
                    <a:pt x="7345703" y="5891822"/>
                    <a:pt x="7172440" y="6032044"/>
                    <a:pt x="6976613" y="6144866"/>
                  </a:cubicBezTo>
                  <a:cubicBezTo>
                    <a:pt x="6733238" y="6285089"/>
                    <a:pt x="6471329" y="6380182"/>
                    <a:pt x="6204584" y="6460770"/>
                  </a:cubicBezTo>
                  <a:cubicBezTo>
                    <a:pt x="5899157" y="6553445"/>
                    <a:pt x="5592119" y="6641286"/>
                    <a:pt x="5275410" y="6688832"/>
                  </a:cubicBezTo>
                  <a:cubicBezTo>
                    <a:pt x="5055406" y="6722679"/>
                    <a:pt x="4835401" y="6741214"/>
                    <a:pt x="4690344" y="673799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C67A87F9-1118-4409-8B4D-3398326D41A2}"/>
                </a:ext>
              </a:extLst>
            </p:cNvPr>
            <p:cNvSpPr/>
            <p:nvPr/>
          </p:nvSpPr>
          <p:spPr>
            <a:xfrm>
              <a:off x="4304111" y="2409590"/>
              <a:ext cx="3583669" cy="3083688"/>
            </a:xfrm>
            <a:custGeom>
              <a:avLst/>
              <a:gdLst>
                <a:gd name="connsiteX0" fmla="*/ 7202527 w 7202830"/>
                <a:gd name="connsiteY0" fmla="*/ 3996691 h 6197917"/>
                <a:gd name="connsiteX1" fmla="*/ 7135639 w 7202830"/>
                <a:gd name="connsiteY1" fmla="*/ 4655091 h 6197917"/>
                <a:gd name="connsiteX2" fmla="*/ 6525592 w 7202830"/>
                <a:gd name="connsiteY2" fmla="*/ 5563313 h 6197917"/>
                <a:gd name="connsiteX3" fmla="*/ 5873639 w 7202830"/>
                <a:gd name="connsiteY3" fmla="*/ 5879216 h 6197917"/>
                <a:gd name="connsiteX4" fmla="*/ 4831642 w 7202830"/>
                <a:gd name="connsiteY4" fmla="*/ 6152408 h 6197917"/>
                <a:gd name="connsiteX5" fmla="*/ 3968549 w 7202830"/>
                <a:gd name="connsiteY5" fmla="*/ 6183837 h 6197917"/>
                <a:gd name="connsiteX6" fmla="*/ 2538926 w 7202830"/>
                <a:gd name="connsiteY6" fmla="*/ 5690641 h 6197917"/>
                <a:gd name="connsiteX7" fmla="*/ 1646016 w 7202830"/>
                <a:gd name="connsiteY7" fmla="*/ 4971800 h 6197917"/>
                <a:gd name="connsiteX8" fmla="*/ 977945 w 7202830"/>
                <a:gd name="connsiteY8" fmla="*/ 4133689 h 6197917"/>
                <a:gd name="connsiteX9" fmla="*/ 352586 w 7202830"/>
                <a:gd name="connsiteY9" fmla="*/ 3041728 h 6197917"/>
                <a:gd name="connsiteX10" fmla="*/ 48771 w 7202830"/>
                <a:gd name="connsiteY10" fmla="*/ 2146401 h 6197917"/>
                <a:gd name="connsiteX11" fmla="*/ 14118 w 7202830"/>
                <a:gd name="connsiteY11" fmla="*/ 1458989 h 6197917"/>
                <a:gd name="connsiteX12" fmla="*/ 516178 w 7202830"/>
                <a:gd name="connsiteY12" fmla="*/ 540291 h 6197917"/>
                <a:gd name="connsiteX13" fmla="*/ 1210037 w 7202830"/>
                <a:gd name="connsiteY13" fmla="*/ 165559 h 6197917"/>
                <a:gd name="connsiteX14" fmla="*/ 2036059 w 7202830"/>
                <a:gd name="connsiteY14" fmla="*/ 1160 h 6197917"/>
                <a:gd name="connsiteX15" fmla="*/ 3209414 w 7202830"/>
                <a:gd name="connsiteY15" fmla="*/ 305781 h 6197917"/>
                <a:gd name="connsiteX16" fmla="*/ 3939537 w 7202830"/>
                <a:gd name="connsiteY16" fmla="*/ 883594 h 6197917"/>
                <a:gd name="connsiteX17" fmla="*/ 4589073 w 7202830"/>
                <a:gd name="connsiteY17" fmla="*/ 1614523 h 6197917"/>
                <a:gd name="connsiteX18" fmla="*/ 5082269 w 7202830"/>
                <a:gd name="connsiteY18" fmla="*/ 2119807 h 6197917"/>
                <a:gd name="connsiteX19" fmla="*/ 5910709 w 7202830"/>
                <a:gd name="connsiteY19" fmla="*/ 2541280 h 6197917"/>
                <a:gd name="connsiteX20" fmla="*/ 6587644 w 7202830"/>
                <a:gd name="connsiteY20" fmla="*/ 2799966 h 6197917"/>
                <a:gd name="connsiteX21" fmla="*/ 7139669 w 7202830"/>
                <a:gd name="connsiteY21" fmla="*/ 3469648 h 6197917"/>
                <a:gd name="connsiteX22" fmla="*/ 7202527 w 7202830"/>
                <a:gd name="connsiteY22" fmla="*/ 3996691 h 6197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202830" h="6197917">
                  <a:moveTo>
                    <a:pt x="7202527" y="3996691"/>
                  </a:moveTo>
                  <a:cubicBezTo>
                    <a:pt x="7196886" y="4217501"/>
                    <a:pt x="7188021" y="4438311"/>
                    <a:pt x="7135639" y="4655091"/>
                  </a:cubicBezTo>
                  <a:cubicBezTo>
                    <a:pt x="7044576" y="5033853"/>
                    <a:pt x="6845524" y="5339280"/>
                    <a:pt x="6525592" y="5563313"/>
                  </a:cubicBezTo>
                  <a:cubicBezTo>
                    <a:pt x="6324929" y="5703535"/>
                    <a:pt x="6104119" y="5801852"/>
                    <a:pt x="5873639" y="5879216"/>
                  </a:cubicBezTo>
                  <a:cubicBezTo>
                    <a:pt x="5532753" y="5993650"/>
                    <a:pt x="5187838" y="6095191"/>
                    <a:pt x="4831642" y="6152408"/>
                  </a:cubicBezTo>
                  <a:cubicBezTo>
                    <a:pt x="4545556" y="6197537"/>
                    <a:pt x="4257858" y="6211237"/>
                    <a:pt x="3968549" y="6183837"/>
                  </a:cubicBezTo>
                  <a:cubicBezTo>
                    <a:pt x="3451983" y="6135484"/>
                    <a:pt x="2978128" y="5963833"/>
                    <a:pt x="2538926" y="5690641"/>
                  </a:cubicBezTo>
                  <a:cubicBezTo>
                    <a:pt x="2211740" y="5486755"/>
                    <a:pt x="1923237" y="5237739"/>
                    <a:pt x="1646016" y="4971800"/>
                  </a:cubicBezTo>
                  <a:cubicBezTo>
                    <a:pt x="1384912" y="4721979"/>
                    <a:pt x="1178608" y="4430252"/>
                    <a:pt x="977945" y="4133689"/>
                  </a:cubicBezTo>
                  <a:cubicBezTo>
                    <a:pt x="742629" y="3785551"/>
                    <a:pt x="529072" y="3424519"/>
                    <a:pt x="352586" y="3041728"/>
                  </a:cubicBezTo>
                  <a:cubicBezTo>
                    <a:pt x="220422" y="2754031"/>
                    <a:pt x="110823" y="2458275"/>
                    <a:pt x="48771" y="2146401"/>
                  </a:cubicBezTo>
                  <a:cubicBezTo>
                    <a:pt x="2836" y="1919144"/>
                    <a:pt x="-14894" y="1690275"/>
                    <a:pt x="14118" y="1458989"/>
                  </a:cubicBezTo>
                  <a:cubicBezTo>
                    <a:pt x="61665" y="1087480"/>
                    <a:pt x="227675" y="780442"/>
                    <a:pt x="516178" y="540291"/>
                  </a:cubicBezTo>
                  <a:cubicBezTo>
                    <a:pt x="722482" y="369445"/>
                    <a:pt x="959410" y="254205"/>
                    <a:pt x="1210037" y="165559"/>
                  </a:cubicBezTo>
                  <a:cubicBezTo>
                    <a:pt x="1477588" y="71271"/>
                    <a:pt x="1752391" y="10025"/>
                    <a:pt x="2036059" y="1160"/>
                  </a:cubicBezTo>
                  <a:cubicBezTo>
                    <a:pt x="2456727" y="-12540"/>
                    <a:pt x="2846770" y="95448"/>
                    <a:pt x="3209414" y="305781"/>
                  </a:cubicBezTo>
                  <a:cubicBezTo>
                    <a:pt x="3480994" y="463733"/>
                    <a:pt x="3717922" y="663590"/>
                    <a:pt x="3939537" y="883594"/>
                  </a:cubicBezTo>
                  <a:cubicBezTo>
                    <a:pt x="4170824" y="1114074"/>
                    <a:pt x="4377128" y="1366313"/>
                    <a:pt x="4589073" y="1614523"/>
                  </a:cubicBezTo>
                  <a:cubicBezTo>
                    <a:pt x="4742189" y="1794233"/>
                    <a:pt x="4901753" y="1966691"/>
                    <a:pt x="5082269" y="2119807"/>
                  </a:cubicBezTo>
                  <a:cubicBezTo>
                    <a:pt x="5324837" y="2326917"/>
                    <a:pt x="5600447" y="2466333"/>
                    <a:pt x="5910709" y="2541280"/>
                  </a:cubicBezTo>
                  <a:cubicBezTo>
                    <a:pt x="6146830" y="2598497"/>
                    <a:pt x="6375699" y="2678279"/>
                    <a:pt x="6587644" y="2799966"/>
                  </a:cubicBezTo>
                  <a:cubicBezTo>
                    <a:pt x="6856001" y="2953888"/>
                    <a:pt x="7046993" y="3171474"/>
                    <a:pt x="7139669" y="3469648"/>
                  </a:cubicBezTo>
                  <a:cubicBezTo>
                    <a:pt x="7183186" y="3609065"/>
                    <a:pt x="7205751" y="3786357"/>
                    <a:pt x="7202527" y="399669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4C0DF394-A57C-4854-8354-AE090D703FAA}"/>
                </a:ext>
              </a:extLst>
            </p:cNvPr>
            <p:cNvSpPr/>
            <p:nvPr/>
          </p:nvSpPr>
          <p:spPr>
            <a:xfrm>
              <a:off x="4334521" y="2439704"/>
              <a:ext cx="3522912" cy="3022973"/>
            </a:xfrm>
            <a:custGeom>
              <a:avLst/>
              <a:gdLst>
                <a:gd name="connsiteX0" fmla="*/ 7077742 w 7080716"/>
                <a:gd name="connsiteY0" fmla="*/ 4018363 h 6075887"/>
                <a:gd name="connsiteX1" fmla="*/ 7037449 w 7080716"/>
                <a:gd name="connsiteY1" fmla="*/ 4478518 h 6075887"/>
                <a:gd name="connsiteX2" fmla="*/ 6428206 w 7080716"/>
                <a:gd name="connsiteY2" fmla="*/ 5453627 h 6075887"/>
                <a:gd name="connsiteX3" fmla="*/ 5786730 w 7080716"/>
                <a:gd name="connsiteY3" fmla="*/ 5763083 h 6075887"/>
                <a:gd name="connsiteX4" fmla="*/ 4769715 w 7080716"/>
                <a:gd name="connsiteY4" fmla="*/ 6029828 h 6075887"/>
                <a:gd name="connsiteX5" fmla="*/ 3904205 w 7080716"/>
                <a:gd name="connsiteY5" fmla="*/ 6061257 h 6075887"/>
                <a:gd name="connsiteX6" fmla="*/ 2614804 w 7080716"/>
                <a:gd name="connsiteY6" fmla="*/ 5640590 h 6075887"/>
                <a:gd name="connsiteX7" fmla="*/ 1733982 w 7080716"/>
                <a:gd name="connsiteY7" fmla="*/ 4968490 h 6075887"/>
                <a:gd name="connsiteX8" fmla="*/ 1375367 w 7080716"/>
                <a:gd name="connsiteY8" fmla="*/ 4601011 h 6075887"/>
                <a:gd name="connsiteX9" fmla="*/ 1129575 w 7080716"/>
                <a:gd name="connsiteY9" fmla="*/ 4272214 h 6075887"/>
                <a:gd name="connsiteX10" fmla="*/ 424434 w 7080716"/>
                <a:gd name="connsiteY10" fmla="*/ 3116588 h 6075887"/>
                <a:gd name="connsiteX11" fmla="*/ 61790 w 7080716"/>
                <a:gd name="connsiteY11" fmla="*/ 2140673 h 6075887"/>
                <a:gd name="connsiteX12" fmla="*/ 9408 w 7080716"/>
                <a:gd name="connsiteY12" fmla="*/ 1445203 h 6075887"/>
                <a:gd name="connsiteX13" fmla="*/ 551763 w 7080716"/>
                <a:gd name="connsiteY13" fmla="*/ 479764 h 6075887"/>
                <a:gd name="connsiteX14" fmla="*/ 1294780 w 7080716"/>
                <a:gd name="connsiteY14" fmla="*/ 120343 h 6075887"/>
                <a:gd name="connsiteX15" fmla="*/ 2199778 w 7080716"/>
                <a:gd name="connsiteY15" fmla="*/ 5909 h 6075887"/>
                <a:gd name="connsiteX16" fmla="*/ 2987118 w 7080716"/>
                <a:gd name="connsiteY16" fmla="*/ 226719 h 6075887"/>
                <a:gd name="connsiteX17" fmla="*/ 3831676 w 7080716"/>
                <a:gd name="connsiteY17" fmla="*/ 861749 h 6075887"/>
                <a:gd name="connsiteX18" fmla="*/ 4453006 w 7080716"/>
                <a:gd name="connsiteY18" fmla="*/ 1558831 h 6075887"/>
                <a:gd name="connsiteX19" fmla="*/ 4889791 w 7080716"/>
                <a:gd name="connsiteY19" fmla="*/ 2023821 h 6075887"/>
                <a:gd name="connsiteX20" fmla="*/ 5845559 w 7080716"/>
                <a:gd name="connsiteY20" fmla="*/ 2542805 h 6075887"/>
                <a:gd name="connsiteX21" fmla="*/ 6495900 w 7080716"/>
                <a:gd name="connsiteY21" fmla="*/ 2791821 h 6075887"/>
                <a:gd name="connsiteX22" fmla="*/ 7060013 w 7080716"/>
                <a:gd name="connsiteY22" fmla="*/ 3594473 h 6075887"/>
                <a:gd name="connsiteX23" fmla="*/ 7077742 w 7080716"/>
                <a:gd name="connsiteY23" fmla="*/ 4018363 h 607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080716" h="6075887">
                  <a:moveTo>
                    <a:pt x="7077742" y="4018363"/>
                  </a:moveTo>
                  <a:cubicBezTo>
                    <a:pt x="7074519" y="4142468"/>
                    <a:pt x="7068072" y="4311702"/>
                    <a:pt x="7037449" y="4478518"/>
                  </a:cubicBezTo>
                  <a:cubicBezTo>
                    <a:pt x="6963308" y="4883873"/>
                    <a:pt x="6770704" y="5215088"/>
                    <a:pt x="6428206" y="5453627"/>
                  </a:cubicBezTo>
                  <a:cubicBezTo>
                    <a:pt x="6230767" y="5591432"/>
                    <a:pt x="6013181" y="5687331"/>
                    <a:pt x="5786730" y="5763083"/>
                  </a:cubicBezTo>
                  <a:cubicBezTo>
                    <a:pt x="5453903" y="5875100"/>
                    <a:pt x="5117047" y="5974223"/>
                    <a:pt x="4769715" y="6029828"/>
                  </a:cubicBezTo>
                  <a:cubicBezTo>
                    <a:pt x="4482823" y="6075763"/>
                    <a:pt x="4193514" y="6089463"/>
                    <a:pt x="3904205" y="6061257"/>
                  </a:cubicBezTo>
                  <a:cubicBezTo>
                    <a:pt x="3443244" y="6016128"/>
                    <a:pt x="3015324" y="5871877"/>
                    <a:pt x="2614804" y="5640590"/>
                  </a:cubicBezTo>
                  <a:cubicBezTo>
                    <a:pt x="2292454" y="5454433"/>
                    <a:pt x="2003144" y="5223953"/>
                    <a:pt x="1733982" y="4968490"/>
                  </a:cubicBezTo>
                  <a:cubicBezTo>
                    <a:pt x="1609877" y="4850832"/>
                    <a:pt x="1487384" y="4729951"/>
                    <a:pt x="1375367" y="4601011"/>
                  </a:cubicBezTo>
                  <a:cubicBezTo>
                    <a:pt x="1285109" y="4497859"/>
                    <a:pt x="1209357" y="4383424"/>
                    <a:pt x="1129575" y="4272214"/>
                  </a:cubicBezTo>
                  <a:cubicBezTo>
                    <a:pt x="866860" y="3903928"/>
                    <a:pt x="625903" y="3521944"/>
                    <a:pt x="424434" y="3116588"/>
                  </a:cubicBezTo>
                  <a:cubicBezTo>
                    <a:pt x="268900" y="2803909"/>
                    <a:pt x="139154" y="2482364"/>
                    <a:pt x="61790" y="2140673"/>
                  </a:cubicBezTo>
                  <a:cubicBezTo>
                    <a:pt x="9408" y="1911804"/>
                    <a:pt x="-14768" y="1680518"/>
                    <a:pt x="9408" y="1445203"/>
                  </a:cubicBezTo>
                  <a:cubicBezTo>
                    <a:pt x="49702" y="1044683"/>
                    <a:pt x="231830" y="723138"/>
                    <a:pt x="551763" y="479764"/>
                  </a:cubicBezTo>
                  <a:cubicBezTo>
                    <a:pt x="774990" y="310530"/>
                    <a:pt x="1028841" y="202543"/>
                    <a:pt x="1294780" y="120343"/>
                  </a:cubicBezTo>
                  <a:cubicBezTo>
                    <a:pt x="1589730" y="30085"/>
                    <a:pt x="1890322" y="-17461"/>
                    <a:pt x="2199778" y="5909"/>
                  </a:cubicBezTo>
                  <a:cubicBezTo>
                    <a:pt x="2476999" y="26056"/>
                    <a:pt x="2738909" y="101808"/>
                    <a:pt x="2987118" y="226719"/>
                  </a:cubicBezTo>
                  <a:cubicBezTo>
                    <a:pt x="3307051" y="387088"/>
                    <a:pt x="3579437" y="611122"/>
                    <a:pt x="3831676" y="861749"/>
                  </a:cubicBezTo>
                  <a:cubicBezTo>
                    <a:pt x="4053292" y="1081753"/>
                    <a:pt x="4251537" y="1321904"/>
                    <a:pt x="4453006" y="1558831"/>
                  </a:cubicBezTo>
                  <a:cubicBezTo>
                    <a:pt x="4590810" y="1721618"/>
                    <a:pt x="4733450" y="1878764"/>
                    <a:pt x="4889791" y="2023821"/>
                  </a:cubicBezTo>
                  <a:cubicBezTo>
                    <a:pt x="5163788" y="2278478"/>
                    <a:pt x="5478080" y="2455770"/>
                    <a:pt x="5845559" y="2542805"/>
                  </a:cubicBezTo>
                  <a:cubicBezTo>
                    <a:pt x="6072816" y="2595993"/>
                    <a:pt x="6292014" y="2674969"/>
                    <a:pt x="6495900" y="2791821"/>
                  </a:cubicBezTo>
                  <a:cubicBezTo>
                    <a:pt x="6810192" y="2970725"/>
                    <a:pt x="7000378" y="3236664"/>
                    <a:pt x="7060013" y="3594473"/>
                  </a:cubicBezTo>
                  <a:cubicBezTo>
                    <a:pt x="7080966" y="3720189"/>
                    <a:pt x="7084189" y="3846711"/>
                    <a:pt x="7077742" y="401836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63ECEDBF-A07C-4D14-A8D5-10C914BB54A5}"/>
                </a:ext>
              </a:extLst>
            </p:cNvPr>
            <p:cNvSpPr/>
            <p:nvPr/>
          </p:nvSpPr>
          <p:spPr>
            <a:xfrm>
              <a:off x="4809519" y="3527220"/>
              <a:ext cx="1332628" cy="1559405"/>
            </a:xfrm>
            <a:custGeom>
              <a:avLst/>
              <a:gdLst>
                <a:gd name="connsiteX0" fmla="*/ 2648913 w 2678454"/>
                <a:gd name="connsiteY0" fmla="*/ 3128408 h 3134255"/>
                <a:gd name="connsiteX1" fmla="*/ 2145241 w 2678454"/>
                <a:gd name="connsiteY1" fmla="*/ 2992216 h 3134255"/>
                <a:gd name="connsiteX2" fmla="*/ 1666551 w 2678454"/>
                <a:gd name="connsiteY2" fmla="*/ 2521584 h 3134255"/>
                <a:gd name="connsiteX3" fmla="*/ 1609333 w 2678454"/>
                <a:gd name="connsiteY3" fmla="*/ 2470814 h 3134255"/>
                <a:gd name="connsiteX4" fmla="*/ 753494 w 2678454"/>
                <a:gd name="connsiteY4" fmla="*/ 1612557 h 3134255"/>
                <a:gd name="connsiteX5" fmla="*/ 560083 w 2678454"/>
                <a:gd name="connsiteY5" fmla="*/ 1166908 h 3134255"/>
                <a:gd name="connsiteX6" fmla="*/ 524625 w 2678454"/>
                <a:gd name="connsiteY6" fmla="*/ 1033938 h 3134255"/>
                <a:gd name="connsiteX7" fmla="*/ 490778 w 2678454"/>
                <a:gd name="connsiteY7" fmla="*/ 806681 h 3134255"/>
                <a:gd name="connsiteX8" fmla="*/ 481914 w 2678454"/>
                <a:gd name="connsiteY8" fmla="*/ 620524 h 3134255"/>
                <a:gd name="connsiteX9" fmla="*/ 420667 w 2678454"/>
                <a:gd name="connsiteY9" fmla="*/ 480302 h 3134255"/>
                <a:gd name="connsiteX10" fmla="*/ 228869 w 2678454"/>
                <a:gd name="connsiteY10" fmla="*/ 332021 h 3134255"/>
                <a:gd name="connsiteX11" fmla="*/ 0 w 2678454"/>
                <a:gd name="connsiteY11" fmla="*/ 76558 h 3134255"/>
                <a:gd name="connsiteX12" fmla="*/ 22565 w 2678454"/>
                <a:gd name="connsiteY12" fmla="*/ 0 h 3134255"/>
                <a:gd name="connsiteX13" fmla="*/ 44323 w 2678454"/>
                <a:gd name="connsiteY13" fmla="*/ 20147 h 3134255"/>
                <a:gd name="connsiteX14" fmla="*/ 373926 w 2678454"/>
                <a:gd name="connsiteY14" fmla="*/ 353779 h 3134255"/>
                <a:gd name="connsiteX15" fmla="*/ 478690 w 2678454"/>
                <a:gd name="connsiteY15" fmla="*/ 441620 h 3134255"/>
                <a:gd name="connsiteX16" fmla="*/ 550413 w 2678454"/>
                <a:gd name="connsiteY16" fmla="*/ 614883 h 3134255"/>
                <a:gd name="connsiteX17" fmla="*/ 754300 w 2678454"/>
                <a:gd name="connsiteY17" fmla="*/ 1469917 h 3134255"/>
                <a:gd name="connsiteX18" fmla="*/ 1262001 w 2678454"/>
                <a:gd name="connsiteY18" fmla="*/ 2133152 h 3134255"/>
                <a:gd name="connsiteX19" fmla="*/ 1632704 w 2678454"/>
                <a:gd name="connsiteY19" fmla="*/ 2404732 h 3134255"/>
                <a:gd name="connsiteX20" fmla="*/ 1728603 w 2678454"/>
                <a:gd name="connsiteY20" fmla="*/ 2490961 h 3134255"/>
                <a:gd name="connsiteX21" fmla="*/ 1942966 w 2678454"/>
                <a:gd name="connsiteY21" fmla="*/ 2740783 h 3134255"/>
                <a:gd name="connsiteX22" fmla="*/ 2264510 w 2678454"/>
                <a:gd name="connsiteY22" fmla="*/ 2984157 h 3134255"/>
                <a:gd name="connsiteX23" fmla="*/ 2580413 w 2678454"/>
                <a:gd name="connsiteY23" fmla="*/ 3065550 h 3134255"/>
                <a:gd name="connsiteX24" fmla="*/ 2657778 w 2678454"/>
                <a:gd name="connsiteY24" fmla="*/ 3059103 h 3134255"/>
                <a:gd name="connsiteX25" fmla="*/ 2673895 w 2678454"/>
                <a:gd name="connsiteY25" fmla="*/ 3084085 h 3134255"/>
                <a:gd name="connsiteX26" fmla="*/ 2648913 w 2678454"/>
                <a:gd name="connsiteY26" fmla="*/ 3128408 h 313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78454" h="3134255">
                  <a:moveTo>
                    <a:pt x="2648913" y="3128408"/>
                  </a:moveTo>
                  <a:cubicBezTo>
                    <a:pt x="2461950" y="3154197"/>
                    <a:pt x="2298357" y="3092144"/>
                    <a:pt x="2145241" y="2992216"/>
                  </a:cubicBezTo>
                  <a:cubicBezTo>
                    <a:pt x="1954248" y="2867305"/>
                    <a:pt x="1801132" y="2702906"/>
                    <a:pt x="1666551" y="2521584"/>
                  </a:cubicBezTo>
                  <a:cubicBezTo>
                    <a:pt x="1650433" y="2499826"/>
                    <a:pt x="1631898" y="2484514"/>
                    <a:pt x="1609333" y="2470814"/>
                  </a:cubicBezTo>
                  <a:cubicBezTo>
                    <a:pt x="1249913" y="2258869"/>
                    <a:pt x="963827" y="1973589"/>
                    <a:pt x="753494" y="1612557"/>
                  </a:cubicBezTo>
                  <a:cubicBezTo>
                    <a:pt x="671294" y="1471529"/>
                    <a:pt x="608436" y="1322442"/>
                    <a:pt x="560083" y="1166908"/>
                  </a:cubicBezTo>
                  <a:cubicBezTo>
                    <a:pt x="532684" y="1126614"/>
                    <a:pt x="528654" y="1080679"/>
                    <a:pt x="524625" y="1033938"/>
                  </a:cubicBezTo>
                  <a:cubicBezTo>
                    <a:pt x="512537" y="958186"/>
                    <a:pt x="497225" y="883240"/>
                    <a:pt x="490778" y="806681"/>
                  </a:cubicBezTo>
                  <a:cubicBezTo>
                    <a:pt x="485943" y="744629"/>
                    <a:pt x="480302" y="682577"/>
                    <a:pt x="481914" y="620524"/>
                  </a:cubicBezTo>
                  <a:cubicBezTo>
                    <a:pt x="483525" y="563307"/>
                    <a:pt x="461767" y="518984"/>
                    <a:pt x="420667" y="480302"/>
                  </a:cubicBezTo>
                  <a:cubicBezTo>
                    <a:pt x="361838" y="424696"/>
                    <a:pt x="291727" y="382791"/>
                    <a:pt x="228869" y="332021"/>
                  </a:cubicBezTo>
                  <a:cubicBezTo>
                    <a:pt x="138611" y="259492"/>
                    <a:pt x="58023" y="178099"/>
                    <a:pt x="0" y="76558"/>
                  </a:cubicBezTo>
                  <a:cubicBezTo>
                    <a:pt x="1612" y="49158"/>
                    <a:pt x="4029" y="22565"/>
                    <a:pt x="22565" y="0"/>
                  </a:cubicBezTo>
                  <a:cubicBezTo>
                    <a:pt x="34653" y="1612"/>
                    <a:pt x="39488" y="11282"/>
                    <a:pt x="44323" y="20147"/>
                  </a:cubicBezTo>
                  <a:cubicBezTo>
                    <a:pt x="122493" y="161981"/>
                    <a:pt x="243374" y="262715"/>
                    <a:pt x="373926" y="353779"/>
                  </a:cubicBezTo>
                  <a:cubicBezTo>
                    <a:pt x="411802" y="379567"/>
                    <a:pt x="447261" y="407773"/>
                    <a:pt x="478690" y="441620"/>
                  </a:cubicBezTo>
                  <a:cubicBezTo>
                    <a:pt x="525431" y="489972"/>
                    <a:pt x="550413" y="546384"/>
                    <a:pt x="550413" y="614883"/>
                  </a:cubicBezTo>
                  <a:cubicBezTo>
                    <a:pt x="550413" y="915475"/>
                    <a:pt x="619718" y="1199949"/>
                    <a:pt x="754300" y="1469917"/>
                  </a:cubicBezTo>
                  <a:cubicBezTo>
                    <a:pt x="880822" y="1723768"/>
                    <a:pt x="1054085" y="1942966"/>
                    <a:pt x="1262001" y="2133152"/>
                  </a:cubicBezTo>
                  <a:cubicBezTo>
                    <a:pt x="1375630" y="2237110"/>
                    <a:pt x="1498122" y="2328980"/>
                    <a:pt x="1632704" y="2404732"/>
                  </a:cubicBezTo>
                  <a:cubicBezTo>
                    <a:pt x="1671386" y="2426491"/>
                    <a:pt x="1702815" y="2454697"/>
                    <a:pt x="1728603" y="2490961"/>
                  </a:cubicBezTo>
                  <a:cubicBezTo>
                    <a:pt x="1791461" y="2581219"/>
                    <a:pt x="1865602" y="2663419"/>
                    <a:pt x="1942966" y="2740783"/>
                  </a:cubicBezTo>
                  <a:cubicBezTo>
                    <a:pt x="2038865" y="2836682"/>
                    <a:pt x="2144435" y="2920493"/>
                    <a:pt x="2264510" y="2984157"/>
                  </a:cubicBezTo>
                  <a:cubicBezTo>
                    <a:pt x="2362827" y="3036539"/>
                    <a:pt x="2467591" y="3067968"/>
                    <a:pt x="2580413" y="3065550"/>
                  </a:cubicBezTo>
                  <a:cubicBezTo>
                    <a:pt x="2606201" y="3064745"/>
                    <a:pt x="2631989" y="3055880"/>
                    <a:pt x="2657778" y="3059103"/>
                  </a:cubicBezTo>
                  <a:cubicBezTo>
                    <a:pt x="2673895" y="3060715"/>
                    <a:pt x="2685177" y="3066356"/>
                    <a:pt x="2673895" y="3084085"/>
                  </a:cubicBezTo>
                  <a:cubicBezTo>
                    <a:pt x="2666642" y="3098591"/>
                    <a:pt x="2673089" y="3123573"/>
                    <a:pt x="2648913" y="3128408"/>
                  </a:cubicBezTo>
                  <a:close/>
                </a:path>
              </a:pathLst>
            </a:custGeom>
            <a:solidFill>
              <a:srgbClr val="000000"/>
            </a:solidFill>
            <a:ln w="80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xmlns="" id="{679954AD-5D35-432C-B82E-6500A72641BF}"/>
                </a:ext>
              </a:extLst>
            </p:cNvPr>
            <p:cNvGrpSpPr/>
            <p:nvPr/>
          </p:nvGrpSpPr>
          <p:grpSpPr>
            <a:xfrm>
              <a:off x="4719746" y="2767266"/>
              <a:ext cx="2642080" cy="2314948"/>
              <a:chOff x="4719746" y="2767266"/>
              <a:chExt cx="2642080" cy="2314948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xmlns="" id="{0193C117-5191-47A0-A9D9-30D3CF6DCDE1}"/>
                  </a:ext>
                </a:extLst>
              </p:cNvPr>
              <p:cNvSpPr/>
              <p:nvPr/>
            </p:nvSpPr>
            <p:spPr>
              <a:xfrm>
                <a:off x="4719746" y="2767266"/>
                <a:ext cx="2642080" cy="2314948"/>
              </a:xfrm>
              <a:custGeom>
                <a:avLst/>
                <a:gdLst>
                  <a:gd name="connsiteX0" fmla="*/ 4525716 w 5310327"/>
                  <a:gd name="connsiteY0" fmla="*/ 3156108 h 4652824"/>
                  <a:gd name="connsiteX1" fmla="*/ 4557951 w 5310327"/>
                  <a:gd name="connsiteY1" fmla="*/ 3172226 h 4652824"/>
                  <a:gd name="connsiteX2" fmla="*/ 4814220 w 5310327"/>
                  <a:gd name="connsiteY2" fmla="*/ 3203655 h 4652824"/>
                  <a:gd name="connsiteX3" fmla="*/ 4933489 w 5310327"/>
                  <a:gd name="connsiteY3" fmla="*/ 3131126 h 4652824"/>
                  <a:gd name="connsiteX4" fmla="*/ 5172028 w 5310327"/>
                  <a:gd name="connsiteY4" fmla="*/ 3005409 h 4652824"/>
                  <a:gd name="connsiteX5" fmla="*/ 5308222 w 5310327"/>
                  <a:gd name="connsiteY5" fmla="*/ 2755588 h 4652824"/>
                  <a:gd name="connsiteX6" fmla="*/ 5189758 w 5310327"/>
                  <a:gd name="connsiteY6" fmla="*/ 2592801 h 4652824"/>
                  <a:gd name="connsiteX7" fmla="*/ 4884331 w 5310327"/>
                  <a:gd name="connsiteY7" fmla="*/ 2579101 h 4652824"/>
                  <a:gd name="connsiteX8" fmla="*/ 4580516 w 5310327"/>
                  <a:gd name="connsiteY8" fmla="*/ 2710459 h 4652824"/>
                  <a:gd name="connsiteX9" fmla="*/ 4530552 w 5310327"/>
                  <a:gd name="connsiteY9" fmla="*/ 2715294 h 4652824"/>
                  <a:gd name="connsiteX10" fmla="*/ 4233990 w 5310327"/>
                  <a:gd name="connsiteY10" fmla="*/ 2637124 h 4652824"/>
                  <a:gd name="connsiteX11" fmla="*/ 3914057 w 5310327"/>
                  <a:gd name="connsiteY11" fmla="*/ 2550896 h 4652824"/>
                  <a:gd name="connsiteX12" fmla="*/ 3794787 w 5310327"/>
                  <a:gd name="connsiteY12" fmla="*/ 2513020 h 4652824"/>
                  <a:gd name="connsiteX13" fmla="*/ 3464379 w 5310327"/>
                  <a:gd name="connsiteY13" fmla="*/ 2425985 h 4652824"/>
                  <a:gd name="connsiteX14" fmla="*/ 3241957 w 5310327"/>
                  <a:gd name="connsiteY14" fmla="*/ 2474338 h 4652824"/>
                  <a:gd name="connsiteX15" fmla="*/ 3022758 w 5310327"/>
                  <a:gd name="connsiteY15" fmla="*/ 2647601 h 4652824"/>
                  <a:gd name="connsiteX16" fmla="*/ 2996971 w 5310327"/>
                  <a:gd name="connsiteY16" fmla="*/ 2645989 h 4652824"/>
                  <a:gd name="connsiteX17" fmla="*/ 2893013 w 5310327"/>
                  <a:gd name="connsiteY17" fmla="*/ 2558149 h 4652824"/>
                  <a:gd name="connsiteX18" fmla="*/ 2631103 w 5310327"/>
                  <a:gd name="connsiteY18" fmla="*/ 2417926 h 4652824"/>
                  <a:gd name="connsiteX19" fmla="*/ 2635132 w 5310327"/>
                  <a:gd name="connsiteY19" fmla="*/ 2412285 h 4652824"/>
                  <a:gd name="connsiteX20" fmla="*/ 2995359 w 5310327"/>
                  <a:gd name="connsiteY20" fmla="*/ 1753079 h 4652824"/>
                  <a:gd name="connsiteX21" fmla="*/ 3025176 w 5310327"/>
                  <a:gd name="connsiteY21" fmla="*/ 1692638 h 4652824"/>
                  <a:gd name="connsiteX22" fmla="*/ 3126716 w 5310327"/>
                  <a:gd name="connsiteY22" fmla="*/ 1519375 h 4652824"/>
                  <a:gd name="connsiteX23" fmla="*/ 3130746 w 5310327"/>
                  <a:gd name="connsiteY23" fmla="*/ 1263107 h 4652824"/>
                  <a:gd name="connsiteX24" fmla="*/ 2842243 w 5310327"/>
                  <a:gd name="connsiteY24" fmla="*/ 1110796 h 4652824"/>
                  <a:gd name="connsiteX25" fmla="*/ 2687514 w 5310327"/>
                  <a:gd name="connsiteY25" fmla="*/ 1253436 h 4652824"/>
                  <a:gd name="connsiteX26" fmla="*/ 2667367 w 5310327"/>
                  <a:gd name="connsiteY26" fmla="*/ 1334024 h 4652824"/>
                  <a:gd name="connsiteX27" fmla="*/ 2623850 w 5310327"/>
                  <a:gd name="connsiteY27" fmla="*/ 1293730 h 4652824"/>
                  <a:gd name="connsiteX28" fmla="*/ 2528757 w 5310327"/>
                  <a:gd name="connsiteY28" fmla="*/ 1322742 h 4652824"/>
                  <a:gd name="connsiteX29" fmla="*/ 2523922 w 5310327"/>
                  <a:gd name="connsiteY29" fmla="*/ 1365453 h 4652824"/>
                  <a:gd name="connsiteX30" fmla="*/ 2608539 w 5310327"/>
                  <a:gd name="connsiteY30" fmla="*/ 1666850 h 4652824"/>
                  <a:gd name="connsiteX31" fmla="*/ 2608539 w 5310327"/>
                  <a:gd name="connsiteY31" fmla="*/ 1695056 h 4652824"/>
                  <a:gd name="connsiteX32" fmla="*/ 2510222 w 5310327"/>
                  <a:gd name="connsiteY32" fmla="*/ 1794179 h 4652824"/>
                  <a:gd name="connsiteX33" fmla="*/ 2486851 w 5310327"/>
                  <a:gd name="connsiteY33" fmla="*/ 1797402 h 4652824"/>
                  <a:gd name="connsiteX34" fmla="*/ 2234612 w 5310327"/>
                  <a:gd name="connsiteY34" fmla="*/ 1803043 h 4652824"/>
                  <a:gd name="connsiteX35" fmla="*/ 2222524 w 5310327"/>
                  <a:gd name="connsiteY35" fmla="*/ 1719232 h 4652824"/>
                  <a:gd name="connsiteX36" fmla="*/ 2242671 w 5310327"/>
                  <a:gd name="connsiteY36" fmla="*/ 1683774 h 4652824"/>
                  <a:gd name="connsiteX37" fmla="*/ 2311170 w 5310327"/>
                  <a:gd name="connsiteY37" fmla="*/ 1502452 h 4652824"/>
                  <a:gd name="connsiteX38" fmla="*/ 2281353 w 5310327"/>
                  <a:gd name="connsiteY38" fmla="*/ 1462964 h 4652824"/>
                  <a:gd name="connsiteX39" fmla="*/ 2257983 w 5310327"/>
                  <a:gd name="connsiteY39" fmla="*/ 1391241 h 4652824"/>
                  <a:gd name="connsiteX40" fmla="*/ 2275712 w 5310327"/>
                  <a:gd name="connsiteY40" fmla="*/ 999585 h 4652824"/>
                  <a:gd name="connsiteX41" fmla="*/ 2253953 w 5310327"/>
                  <a:gd name="connsiteY41" fmla="*/ 855334 h 4652824"/>
                  <a:gd name="connsiteX42" fmla="*/ 2075049 w 5310327"/>
                  <a:gd name="connsiteY42" fmla="*/ 477378 h 4652824"/>
                  <a:gd name="connsiteX43" fmla="*/ 1577824 w 5310327"/>
                  <a:gd name="connsiteY43" fmla="*/ 59129 h 4652824"/>
                  <a:gd name="connsiteX44" fmla="*/ 979058 w 5310327"/>
                  <a:gd name="connsiteY44" fmla="*/ 1106 h 4652824"/>
                  <a:gd name="connsiteX45" fmla="*/ 675243 w 5310327"/>
                  <a:gd name="connsiteY45" fmla="*/ 60740 h 4652824"/>
                  <a:gd name="connsiteX46" fmla="*/ 96625 w 5310327"/>
                  <a:gd name="connsiteY46" fmla="*/ 589395 h 4652824"/>
                  <a:gd name="connsiteX47" fmla="*/ 13619 w 5310327"/>
                  <a:gd name="connsiteY47" fmla="*/ 1129331 h 4652824"/>
                  <a:gd name="connsiteX48" fmla="*/ 82119 w 5310327"/>
                  <a:gd name="connsiteY48" fmla="*/ 1396076 h 4652824"/>
                  <a:gd name="connsiteX49" fmla="*/ 181242 w 5310327"/>
                  <a:gd name="connsiteY49" fmla="*/ 1595933 h 4652824"/>
                  <a:gd name="connsiteX50" fmla="*/ 410110 w 5310327"/>
                  <a:gd name="connsiteY50" fmla="*/ 1851396 h 4652824"/>
                  <a:gd name="connsiteX51" fmla="*/ 601909 w 5310327"/>
                  <a:gd name="connsiteY51" fmla="*/ 1999677 h 4652824"/>
                  <a:gd name="connsiteX52" fmla="*/ 663155 w 5310327"/>
                  <a:gd name="connsiteY52" fmla="*/ 2139899 h 4652824"/>
                  <a:gd name="connsiteX53" fmla="*/ 672020 w 5310327"/>
                  <a:gd name="connsiteY53" fmla="*/ 2326056 h 4652824"/>
                  <a:gd name="connsiteX54" fmla="*/ 741325 w 5310327"/>
                  <a:gd name="connsiteY54" fmla="*/ 2686283 h 4652824"/>
                  <a:gd name="connsiteX55" fmla="*/ 934735 w 5310327"/>
                  <a:gd name="connsiteY55" fmla="*/ 3131932 h 4652824"/>
                  <a:gd name="connsiteX56" fmla="*/ 1789769 w 5310327"/>
                  <a:gd name="connsiteY56" fmla="*/ 3989384 h 4652824"/>
                  <a:gd name="connsiteX57" fmla="*/ 1846986 w 5310327"/>
                  <a:gd name="connsiteY57" fmla="*/ 4040154 h 4652824"/>
                  <a:gd name="connsiteX58" fmla="*/ 2325676 w 5310327"/>
                  <a:gd name="connsiteY58" fmla="*/ 4510785 h 4652824"/>
                  <a:gd name="connsiteX59" fmla="*/ 2829348 w 5310327"/>
                  <a:gd name="connsiteY59" fmla="*/ 4646978 h 4652824"/>
                  <a:gd name="connsiteX60" fmla="*/ 3099317 w 5310327"/>
                  <a:gd name="connsiteY60" fmla="*/ 4538990 h 4652824"/>
                  <a:gd name="connsiteX61" fmla="*/ 3432143 w 5310327"/>
                  <a:gd name="connsiteY61" fmla="*/ 4123159 h 4652824"/>
                  <a:gd name="connsiteX62" fmla="*/ 3624747 w 5310327"/>
                  <a:gd name="connsiteY62" fmla="*/ 3617069 h 4652824"/>
                  <a:gd name="connsiteX63" fmla="*/ 3726288 w 5310327"/>
                  <a:gd name="connsiteY63" fmla="*/ 3741174 h 4652824"/>
                  <a:gd name="connsiteX64" fmla="*/ 4067173 w 5310327"/>
                  <a:gd name="connsiteY64" fmla="*/ 3966013 h 4652824"/>
                  <a:gd name="connsiteX65" fmla="*/ 4145343 w 5310327"/>
                  <a:gd name="connsiteY65" fmla="*/ 4032095 h 4652824"/>
                  <a:gd name="connsiteX66" fmla="*/ 4308936 w 5310327"/>
                  <a:gd name="connsiteY66" fmla="*/ 4263381 h 4652824"/>
                  <a:gd name="connsiteX67" fmla="*/ 4491064 w 5310327"/>
                  <a:gd name="connsiteY67" fmla="*/ 4319793 h 4652824"/>
                  <a:gd name="connsiteX68" fmla="*/ 4986677 w 5310327"/>
                  <a:gd name="connsiteY68" fmla="*/ 4094953 h 4652824"/>
                  <a:gd name="connsiteX69" fmla="*/ 5137376 w 5310327"/>
                  <a:gd name="connsiteY69" fmla="*/ 3971654 h 4652824"/>
                  <a:gd name="connsiteX70" fmla="*/ 5117229 w 5310327"/>
                  <a:gd name="connsiteY70" fmla="*/ 3730697 h 4652824"/>
                  <a:gd name="connsiteX71" fmla="*/ 4981842 w 5310327"/>
                  <a:gd name="connsiteY71" fmla="*/ 3658169 h 4652824"/>
                  <a:gd name="connsiteX72" fmla="*/ 4454799 w 5310327"/>
                  <a:gd name="connsiteY72" fmla="*/ 3717803 h 4652824"/>
                  <a:gd name="connsiteX73" fmla="*/ 4413700 w 5310327"/>
                  <a:gd name="connsiteY73" fmla="*/ 3709745 h 4652824"/>
                  <a:gd name="connsiteX74" fmla="*/ 4071203 w 5310327"/>
                  <a:gd name="connsiteY74" fmla="*/ 3330983 h 4652824"/>
                  <a:gd name="connsiteX75" fmla="*/ 3929368 w 5310327"/>
                  <a:gd name="connsiteY75" fmla="*/ 3174643 h 4652824"/>
                  <a:gd name="connsiteX76" fmla="*/ 4525716 w 5310327"/>
                  <a:gd name="connsiteY76" fmla="*/ 3156108 h 4652824"/>
                  <a:gd name="connsiteX77" fmla="*/ 2093584 w 5310327"/>
                  <a:gd name="connsiteY77" fmla="*/ 2125394 h 4652824"/>
                  <a:gd name="connsiteX78" fmla="*/ 2087137 w 5310327"/>
                  <a:gd name="connsiteY78" fmla="*/ 2048835 h 4652824"/>
                  <a:gd name="connsiteX79" fmla="*/ 2148384 w 5310327"/>
                  <a:gd name="connsiteY79" fmla="*/ 1977918 h 4652824"/>
                  <a:gd name="connsiteX80" fmla="*/ 2167725 w 5310327"/>
                  <a:gd name="connsiteY80" fmla="*/ 2177775 h 4652824"/>
                  <a:gd name="connsiteX81" fmla="*/ 2093584 w 5310327"/>
                  <a:gd name="connsiteY81" fmla="*/ 2125394 h 4652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</a:cxnLst>
                <a:rect l="l" t="t" r="r" b="b"/>
                <a:pathLst>
                  <a:path w="5310327" h="4652824">
                    <a:moveTo>
                      <a:pt x="4525716" y="3156108"/>
                    </a:moveTo>
                    <a:cubicBezTo>
                      <a:pt x="4541834" y="3153691"/>
                      <a:pt x="4549087" y="3160138"/>
                      <a:pt x="4557951" y="3172226"/>
                    </a:cubicBezTo>
                    <a:cubicBezTo>
                      <a:pt x="4625645" y="3260066"/>
                      <a:pt x="4732021" y="3256037"/>
                      <a:pt x="4814220" y="3203655"/>
                    </a:cubicBezTo>
                    <a:cubicBezTo>
                      <a:pt x="4853708" y="3178673"/>
                      <a:pt x="4891584" y="3152079"/>
                      <a:pt x="4933489" y="3131126"/>
                    </a:cubicBezTo>
                    <a:cubicBezTo>
                      <a:pt x="5013271" y="3090026"/>
                      <a:pt x="5097082" y="3056180"/>
                      <a:pt x="5172028" y="3005409"/>
                    </a:cubicBezTo>
                    <a:cubicBezTo>
                      <a:pt x="5260675" y="2945775"/>
                      <a:pt x="5322727" y="2870828"/>
                      <a:pt x="5308222" y="2755588"/>
                    </a:cubicBezTo>
                    <a:cubicBezTo>
                      <a:pt x="5298551" y="2680642"/>
                      <a:pt x="5267122" y="2621007"/>
                      <a:pt x="5189758" y="2592801"/>
                    </a:cubicBezTo>
                    <a:cubicBezTo>
                      <a:pt x="5089023" y="2555731"/>
                      <a:pt x="4987483" y="2553313"/>
                      <a:pt x="4884331" y="2579101"/>
                    </a:cubicBezTo>
                    <a:cubicBezTo>
                      <a:pt x="4776344" y="2606501"/>
                      <a:pt x="4678833" y="2658883"/>
                      <a:pt x="4580516" y="2710459"/>
                    </a:cubicBezTo>
                    <a:cubicBezTo>
                      <a:pt x="4563592" y="2719324"/>
                      <a:pt x="4549087" y="2720935"/>
                      <a:pt x="4530552" y="2715294"/>
                    </a:cubicBezTo>
                    <a:cubicBezTo>
                      <a:pt x="4431429" y="2688700"/>
                      <a:pt x="4332306" y="2663718"/>
                      <a:pt x="4233990" y="2637124"/>
                    </a:cubicBezTo>
                    <a:cubicBezTo>
                      <a:pt x="4127614" y="2608919"/>
                      <a:pt x="4020433" y="2579101"/>
                      <a:pt x="3914057" y="2550896"/>
                    </a:cubicBezTo>
                    <a:cubicBezTo>
                      <a:pt x="3877793" y="2527525"/>
                      <a:pt x="3834275" y="2526719"/>
                      <a:pt x="3794787" y="2513020"/>
                    </a:cubicBezTo>
                    <a:cubicBezTo>
                      <a:pt x="3685188" y="2482396"/>
                      <a:pt x="3574783" y="2454191"/>
                      <a:pt x="3464379" y="2425985"/>
                    </a:cubicBezTo>
                    <a:cubicBezTo>
                      <a:pt x="3382179" y="2405032"/>
                      <a:pt x="3308844" y="2426791"/>
                      <a:pt x="3241957" y="2474338"/>
                    </a:cubicBezTo>
                    <a:cubicBezTo>
                      <a:pt x="3229063" y="2497708"/>
                      <a:pt x="3053382" y="2620201"/>
                      <a:pt x="3022758" y="2647601"/>
                    </a:cubicBezTo>
                    <a:cubicBezTo>
                      <a:pt x="3012282" y="2656465"/>
                      <a:pt x="3007447" y="2659689"/>
                      <a:pt x="2996971" y="2645989"/>
                    </a:cubicBezTo>
                    <a:cubicBezTo>
                      <a:pt x="2968765" y="2609725"/>
                      <a:pt x="2931695" y="2583131"/>
                      <a:pt x="2893013" y="2558149"/>
                    </a:cubicBezTo>
                    <a:cubicBezTo>
                      <a:pt x="2809202" y="2504155"/>
                      <a:pt x="2718943" y="2463055"/>
                      <a:pt x="2631103" y="2417926"/>
                    </a:cubicBezTo>
                    <a:cubicBezTo>
                      <a:pt x="2632715" y="2415509"/>
                      <a:pt x="2633521" y="2413091"/>
                      <a:pt x="2635132" y="2412285"/>
                    </a:cubicBezTo>
                    <a:cubicBezTo>
                      <a:pt x="2826931" y="2231769"/>
                      <a:pt x="2940559" y="2008542"/>
                      <a:pt x="2995359" y="1753079"/>
                    </a:cubicBezTo>
                    <a:cubicBezTo>
                      <a:pt x="3000194" y="1729709"/>
                      <a:pt x="3010670" y="1711174"/>
                      <a:pt x="3025176" y="1692638"/>
                    </a:cubicBezTo>
                    <a:cubicBezTo>
                      <a:pt x="3067082" y="1639450"/>
                      <a:pt x="3102540" y="1583039"/>
                      <a:pt x="3126716" y="1519375"/>
                    </a:cubicBezTo>
                    <a:cubicBezTo>
                      <a:pt x="3158952" y="1434758"/>
                      <a:pt x="3169428" y="1349335"/>
                      <a:pt x="3130746" y="1263107"/>
                    </a:cubicBezTo>
                    <a:cubicBezTo>
                      <a:pt x="3078364" y="1146255"/>
                      <a:pt x="2940559" y="1095485"/>
                      <a:pt x="2842243" y="1110796"/>
                    </a:cubicBezTo>
                    <a:cubicBezTo>
                      <a:pt x="2732643" y="1127720"/>
                      <a:pt x="2706855" y="1164790"/>
                      <a:pt x="2687514" y="1253436"/>
                    </a:cubicBezTo>
                    <a:cubicBezTo>
                      <a:pt x="2681873" y="1279224"/>
                      <a:pt x="2674620" y="1305012"/>
                      <a:pt x="2667367" y="1334024"/>
                    </a:cubicBezTo>
                    <a:cubicBezTo>
                      <a:pt x="2651250" y="1318712"/>
                      <a:pt x="2638356" y="1305818"/>
                      <a:pt x="2623850" y="1293730"/>
                    </a:cubicBezTo>
                    <a:cubicBezTo>
                      <a:pt x="2583556" y="1260689"/>
                      <a:pt x="2543263" y="1272777"/>
                      <a:pt x="2528757" y="1322742"/>
                    </a:cubicBezTo>
                    <a:cubicBezTo>
                      <a:pt x="2524727" y="1336441"/>
                      <a:pt x="2523922" y="1351753"/>
                      <a:pt x="2523922" y="1365453"/>
                    </a:cubicBezTo>
                    <a:cubicBezTo>
                      <a:pt x="2525533" y="1473440"/>
                      <a:pt x="2553739" y="1573369"/>
                      <a:pt x="2608539" y="1666850"/>
                    </a:cubicBezTo>
                    <a:cubicBezTo>
                      <a:pt x="2614180" y="1677327"/>
                      <a:pt x="2620627" y="1682968"/>
                      <a:pt x="2608539" y="1695056"/>
                    </a:cubicBezTo>
                    <a:cubicBezTo>
                      <a:pt x="2574692" y="1727291"/>
                      <a:pt x="2542457" y="1761138"/>
                      <a:pt x="2510222" y="1794179"/>
                    </a:cubicBezTo>
                    <a:cubicBezTo>
                      <a:pt x="2502163" y="1802237"/>
                      <a:pt x="2497328" y="1803849"/>
                      <a:pt x="2486851" y="1797402"/>
                    </a:cubicBezTo>
                    <a:cubicBezTo>
                      <a:pt x="2402235" y="1745020"/>
                      <a:pt x="2317618" y="1744214"/>
                      <a:pt x="2234612" y="1803043"/>
                    </a:cubicBezTo>
                    <a:cubicBezTo>
                      <a:pt x="2224942" y="1774838"/>
                      <a:pt x="2229777" y="1745826"/>
                      <a:pt x="2222524" y="1719232"/>
                    </a:cubicBezTo>
                    <a:cubicBezTo>
                      <a:pt x="2217689" y="1699891"/>
                      <a:pt x="2223330" y="1691832"/>
                      <a:pt x="2242671" y="1683774"/>
                    </a:cubicBezTo>
                    <a:cubicBezTo>
                      <a:pt x="2313588" y="1655568"/>
                      <a:pt x="2363552" y="1590292"/>
                      <a:pt x="2311170" y="1502452"/>
                    </a:cubicBezTo>
                    <a:cubicBezTo>
                      <a:pt x="2303112" y="1487946"/>
                      <a:pt x="2294247" y="1472634"/>
                      <a:pt x="2281353" y="1462964"/>
                    </a:cubicBezTo>
                    <a:cubicBezTo>
                      <a:pt x="2256371" y="1443623"/>
                      <a:pt x="2254759" y="1419447"/>
                      <a:pt x="2257983" y="1391241"/>
                    </a:cubicBezTo>
                    <a:cubicBezTo>
                      <a:pt x="2272489" y="1261495"/>
                      <a:pt x="2280547" y="1130943"/>
                      <a:pt x="2275712" y="999585"/>
                    </a:cubicBezTo>
                    <a:cubicBezTo>
                      <a:pt x="2274100" y="950427"/>
                      <a:pt x="2269265" y="902075"/>
                      <a:pt x="2253953" y="855334"/>
                    </a:cubicBezTo>
                    <a:cubicBezTo>
                      <a:pt x="2208824" y="723170"/>
                      <a:pt x="2150801" y="595842"/>
                      <a:pt x="2075049" y="477378"/>
                    </a:cubicBezTo>
                    <a:cubicBezTo>
                      <a:pt x="1952556" y="286386"/>
                      <a:pt x="1792993" y="138910"/>
                      <a:pt x="1577824" y="59129"/>
                    </a:cubicBezTo>
                    <a:cubicBezTo>
                      <a:pt x="1523024" y="38982"/>
                      <a:pt x="1062063" y="-7759"/>
                      <a:pt x="979058" y="1106"/>
                    </a:cubicBezTo>
                    <a:cubicBezTo>
                      <a:pt x="875906" y="12388"/>
                      <a:pt x="772754" y="22059"/>
                      <a:pt x="675243" y="60740"/>
                    </a:cubicBezTo>
                    <a:cubicBezTo>
                      <a:pt x="414945" y="163087"/>
                      <a:pt x="223147" y="341991"/>
                      <a:pt x="96625" y="589395"/>
                    </a:cubicBezTo>
                    <a:cubicBezTo>
                      <a:pt x="9590" y="759435"/>
                      <a:pt x="-20227" y="939951"/>
                      <a:pt x="13619" y="1129331"/>
                    </a:cubicBezTo>
                    <a:cubicBezTo>
                      <a:pt x="29737" y="1220395"/>
                      <a:pt x="55525" y="1308236"/>
                      <a:pt x="82119" y="1396076"/>
                    </a:cubicBezTo>
                    <a:cubicBezTo>
                      <a:pt x="115160" y="1469411"/>
                      <a:pt x="153036" y="1554028"/>
                      <a:pt x="181242" y="1595933"/>
                    </a:cubicBezTo>
                    <a:cubicBezTo>
                      <a:pt x="239265" y="1697474"/>
                      <a:pt x="319852" y="1778867"/>
                      <a:pt x="410110" y="1851396"/>
                    </a:cubicBezTo>
                    <a:cubicBezTo>
                      <a:pt x="472968" y="1902166"/>
                      <a:pt x="543080" y="1943266"/>
                      <a:pt x="601909" y="1999677"/>
                    </a:cubicBezTo>
                    <a:cubicBezTo>
                      <a:pt x="642202" y="2038359"/>
                      <a:pt x="663961" y="2082682"/>
                      <a:pt x="663155" y="2139899"/>
                    </a:cubicBezTo>
                    <a:cubicBezTo>
                      <a:pt x="661543" y="2201952"/>
                      <a:pt x="666379" y="2264004"/>
                      <a:pt x="672020" y="2326056"/>
                    </a:cubicBezTo>
                    <a:cubicBezTo>
                      <a:pt x="678467" y="2402615"/>
                      <a:pt x="714731" y="2645989"/>
                      <a:pt x="741325" y="2686283"/>
                    </a:cubicBezTo>
                    <a:cubicBezTo>
                      <a:pt x="789678" y="2841817"/>
                      <a:pt x="852536" y="2990904"/>
                      <a:pt x="934735" y="3131932"/>
                    </a:cubicBezTo>
                    <a:cubicBezTo>
                      <a:pt x="1145069" y="3492964"/>
                      <a:pt x="1430349" y="3778244"/>
                      <a:pt x="1789769" y="3989384"/>
                    </a:cubicBezTo>
                    <a:cubicBezTo>
                      <a:pt x="1812334" y="4003083"/>
                      <a:pt x="1830869" y="4018395"/>
                      <a:pt x="1846986" y="4040154"/>
                    </a:cubicBezTo>
                    <a:cubicBezTo>
                      <a:pt x="1981567" y="4222281"/>
                      <a:pt x="2134684" y="4385874"/>
                      <a:pt x="2325676" y="4510785"/>
                    </a:cubicBezTo>
                    <a:cubicBezTo>
                      <a:pt x="2478793" y="4610713"/>
                      <a:pt x="2642385" y="4672766"/>
                      <a:pt x="2829348" y="4646978"/>
                    </a:cubicBezTo>
                    <a:cubicBezTo>
                      <a:pt x="2853525" y="4642143"/>
                      <a:pt x="3026788" y="4589761"/>
                      <a:pt x="3099317" y="4538990"/>
                    </a:cubicBezTo>
                    <a:cubicBezTo>
                      <a:pt x="3250822" y="4434227"/>
                      <a:pt x="3349138" y="4283528"/>
                      <a:pt x="3432143" y="4123159"/>
                    </a:cubicBezTo>
                    <a:cubicBezTo>
                      <a:pt x="3515149" y="3963595"/>
                      <a:pt x="3574783" y="3794362"/>
                      <a:pt x="3624747" y="3617069"/>
                    </a:cubicBezTo>
                    <a:cubicBezTo>
                      <a:pt x="3660206" y="3660586"/>
                      <a:pt x="3693247" y="3700880"/>
                      <a:pt x="3726288" y="3741174"/>
                    </a:cubicBezTo>
                    <a:cubicBezTo>
                      <a:pt x="3817352" y="3850773"/>
                      <a:pt x="3926145" y="3935390"/>
                      <a:pt x="4067173" y="3966013"/>
                    </a:cubicBezTo>
                    <a:cubicBezTo>
                      <a:pt x="4109079" y="3974877"/>
                      <a:pt x="4128420" y="3995831"/>
                      <a:pt x="4145343" y="4032095"/>
                    </a:cubicBezTo>
                    <a:cubicBezTo>
                      <a:pt x="4185637" y="4119129"/>
                      <a:pt x="4232378" y="4202135"/>
                      <a:pt x="4308936" y="4263381"/>
                    </a:cubicBezTo>
                    <a:cubicBezTo>
                      <a:pt x="4362124" y="4306898"/>
                      <a:pt x="4417729" y="4333492"/>
                      <a:pt x="4491064" y="4319793"/>
                    </a:cubicBezTo>
                    <a:cubicBezTo>
                      <a:pt x="4675609" y="4285140"/>
                      <a:pt x="4836784" y="4203746"/>
                      <a:pt x="4986677" y="4094953"/>
                    </a:cubicBezTo>
                    <a:cubicBezTo>
                      <a:pt x="5039059" y="4056271"/>
                      <a:pt x="5096276" y="4024036"/>
                      <a:pt x="5137376" y="3971654"/>
                    </a:cubicBezTo>
                    <a:cubicBezTo>
                      <a:pt x="5200234" y="3890261"/>
                      <a:pt x="5193787" y="3799197"/>
                      <a:pt x="5117229" y="3730697"/>
                    </a:cubicBezTo>
                    <a:cubicBezTo>
                      <a:pt x="5077741" y="3695239"/>
                      <a:pt x="5031806" y="3672674"/>
                      <a:pt x="4981842" y="3658169"/>
                    </a:cubicBezTo>
                    <a:cubicBezTo>
                      <a:pt x="4798103" y="3605787"/>
                      <a:pt x="4623227" y="3633992"/>
                      <a:pt x="4454799" y="3717803"/>
                    </a:cubicBezTo>
                    <a:cubicBezTo>
                      <a:pt x="4436264" y="3727474"/>
                      <a:pt x="4427400" y="3724250"/>
                      <a:pt x="4413700" y="3709745"/>
                    </a:cubicBezTo>
                    <a:cubicBezTo>
                      <a:pt x="4300071" y="3583222"/>
                      <a:pt x="4185637" y="3457506"/>
                      <a:pt x="4071203" y="3330983"/>
                    </a:cubicBezTo>
                    <a:cubicBezTo>
                      <a:pt x="4024462" y="3279407"/>
                      <a:pt x="3978527" y="3228637"/>
                      <a:pt x="3929368" y="3174643"/>
                    </a:cubicBezTo>
                    <a:cubicBezTo>
                      <a:pt x="4131643" y="3186731"/>
                      <a:pt x="4329889" y="3184314"/>
                      <a:pt x="4525716" y="3156108"/>
                    </a:cubicBezTo>
                    <a:close/>
                    <a:moveTo>
                      <a:pt x="2093584" y="2125394"/>
                    </a:moveTo>
                    <a:cubicBezTo>
                      <a:pt x="2066990" y="2103635"/>
                      <a:pt x="2066184" y="2075429"/>
                      <a:pt x="2087137" y="2048835"/>
                    </a:cubicBezTo>
                    <a:cubicBezTo>
                      <a:pt x="2105672" y="2026271"/>
                      <a:pt x="2124207" y="2005318"/>
                      <a:pt x="2148384" y="1977918"/>
                    </a:cubicBezTo>
                    <a:cubicBezTo>
                      <a:pt x="2141131" y="2048835"/>
                      <a:pt x="2152413" y="2110888"/>
                      <a:pt x="2167725" y="2177775"/>
                    </a:cubicBezTo>
                    <a:cubicBezTo>
                      <a:pt x="2141131" y="2159240"/>
                      <a:pt x="2116149" y="2143929"/>
                      <a:pt x="2093584" y="21253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D020FCFC-F3D0-49EC-9F44-EAD5118D0D33}"/>
                  </a:ext>
                </a:extLst>
              </p:cNvPr>
              <p:cNvSpPr/>
              <p:nvPr/>
            </p:nvSpPr>
            <p:spPr>
              <a:xfrm>
                <a:off x="4750560" y="2797846"/>
                <a:ext cx="2580949" cy="2258688"/>
              </a:xfrm>
              <a:custGeom>
                <a:avLst/>
                <a:gdLst>
                  <a:gd name="connsiteX0" fmla="*/ 536694 w 2580949"/>
                  <a:gd name="connsiteY0" fmla="*/ 719450 h 2258688"/>
                  <a:gd name="connsiteX1" fmla="*/ 520054 w 2580949"/>
                  <a:gd name="connsiteY1" fmla="*/ 722558 h 2258688"/>
                  <a:gd name="connsiteX2" fmla="*/ 488379 w 2580949"/>
                  <a:gd name="connsiteY2" fmla="*/ 734185 h 2258688"/>
                  <a:gd name="connsiteX3" fmla="*/ 443072 w 2580949"/>
                  <a:gd name="connsiteY3" fmla="*/ 878929 h 2258688"/>
                  <a:gd name="connsiteX4" fmla="*/ 587013 w 2580949"/>
                  <a:gd name="connsiteY4" fmla="*/ 958318 h 2258688"/>
                  <a:gd name="connsiteX5" fmla="*/ 609868 w 2580949"/>
                  <a:gd name="connsiteY5" fmla="*/ 946289 h 2258688"/>
                  <a:gd name="connsiteX6" fmla="*/ 596235 w 2580949"/>
                  <a:gd name="connsiteY6" fmla="*/ 929048 h 2258688"/>
                  <a:gd name="connsiteX7" fmla="*/ 580999 w 2580949"/>
                  <a:gd name="connsiteY7" fmla="*/ 926242 h 2258688"/>
                  <a:gd name="connsiteX8" fmla="*/ 475950 w 2580949"/>
                  <a:gd name="connsiteY8" fmla="*/ 872915 h 2258688"/>
                  <a:gd name="connsiteX9" fmla="*/ 491587 w 2580949"/>
                  <a:gd name="connsiteY9" fmla="*/ 767465 h 2258688"/>
                  <a:gd name="connsiteX10" fmla="*/ 528474 w 2580949"/>
                  <a:gd name="connsiteY10" fmla="*/ 751827 h 2258688"/>
                  <a:gd name="connsiteX11" fmla="*/ 548522 w 2580949"/>
                  <a:gd name="connsiteY11" fmla="*/ 730176 h 2258688"/>
                  <a:gd name="connsiteX12" fmla="*/ 536694 w 2580949"/>
                  <a:gd name="connsiteY12" fmla="*/ 719450 h 2258688"/>
                  <a:gd name="connsiteX13" fmla="*/ 977541 w 2580949"/>
                  <a:gd name="connsiteY13" fmla="*/ 678453 h 2258688"/>
                  <a:gd name="connsiteX14" fmla="*/ 955890 w 2580949"/>
                  <a:gd name="connsiteY14" fmla="*/ 691684 h 2258688"/>
                  <a:gd name="connsiteX15" fmla="*/ 899355 w 2580949"/>
                  <a:gd name="connsiteY15" fmla="*/ 731379 h 2258688"/>
                  <a:gd name="connsiteX16" fmla="*/ 852043 w 2580949"/>
                  <a:gd name="connsiteY16" fmla="*/ 726968 h 2258688"/>
                  <a:gd name="connsiteX17" fmla="*/ 832396 w 2580949"/>
                  <a:gd name="connsiteY17" fmla="*/ 739398 h 2258688"/>
                  <a:gd name="connsiteX18" fmla="*/ 847632 w 2580949"/>
                  <a:gd name="connsiteY18" fmla="*/ 756639 h 2258688"/>
                  <a:gd name="connsiteX19" fmla="*/ 886525 w 2580949"/>
                  <a:gd name="connsiteY19" fmla="*/ 761450 h 2258688"/>
                  <a:gd name="connsiteX20" fmla="*/ 983956 w 2580949"/>
                  <a:gd name="connsiteY20" fmla="*/ 703312 h 2258688"/>
                  <a:gd name="connsiteX21" fmla="*/ 977541 w 2580949"/>
                  <a:gd name="connsiteY21" fmla="*/ 678453 h 2258688"/>
                  <a:gd name="connsiteX22" fmla="*/ 1378492 w 2580949"/>
                  <a:gd name="connsiteY22" fmla="*/ 556563 h 2258688"/>
                  <a:gd name="connsiteX23" fmla="*/ 1361251 w 2580949"/>
                  <a:gd name="connsiteY23" fmla="*/ 588639 h 2258688"/>
                  <a:gd name="connsiteX24" fmla="*/ 1365261 w 2580949"/>
                  <a:gd name="connsiteY24" fmla="*/ 611494 h 2258688"/>
                  <a:gd name="connsiteX25" fmla="*/ 1388115 w 2580949"/>
                  <a:gd name="connsiteY25" fmla="*/ 602673 h 2258688"/>
                  <a:gd name="connsiteX26" fmla="*/ 1405757 w 2580949"/>
                  <a:gd name="connsiteY26" fmla="*/ 570196 h 2258688"/>
                  <a:gd name="connsiteX27" fmla="*/ 1429413 w 2580949"/>
                  <a:gd name="connsiteY27" fmla="*/ 559771 h 2258688"/>
                  <a:gd name="connsiteX28" fmla="*/ 1452267 w 2580949"/>
                  <a:gd name="connsiteY28" fmla="*/ 567389 h 2258688"/>
                  <a:gd name="connsiteX29" fmla="*/ 1414979 w 2580949"/>
                  <a:gd name="connsiteY29" fmla="*/ 612697 h 2258688"/>
                  <a:gd name="connsiteX30" fmla="*/ 1411771 w 2580949"/>
                  <a:gd name="connsiteY30" fmla="*/ 639159 h 2258688"/>
                  <a:gd name="connsiteX31" fmla="*/ 1438635 w 2580949"/>
                  <a:gd name="connsiteY31" fmla="*/ 631541 h 2258688"/>
                  <a:gd name="connsiteX32" fmla="*/ 1477126 w 2580949"/>
                  <a:gd name="connsiteY32" fmla="*/ 585031 h 2258688"/>
                  <a:gd name="connsiteX33" fmla="*/ 1479933 w 2580949"/>
                  <a:gd name="connsiteY33" fmla="*/ 586635 h 2258688"/>
                  <a:gd name="connsiteX34" fmla="*/ 1480334 w 2580949"/>
                  <a:gd name="connsiteY34" fmla="*/ 629937 h 2258688"/>
                  <a:gd name="connsiteX35" fmla="*/ 1462291 w 2580949"/>
                  <a:gd name="connsiteY35" fmla="*/ 649183 h 2258688"/>
                  <a:gd name="connsiteX36" fmla="*/ 1462291 w 2580949"/>
                  <a:gd name="connsiteY36" fmla="*/ 671235 h 2258688"/>
                  <a:gd name="connsiteX37" fmla="*/ 1484344 w 2580949"/>
                  <a:gd name="connsiteY37" fmla="*/ 669632 h 2258688"/>
                  <a:gd name="connsiteX38" fmla="*/ 1506797 w 2580949"/>
                  <a:gd name="connsiteY38" fmla="*/ 645574 h 2258688"/>
                  <a:gd name="connsiteX39" fmla="*/ 1485947 w 2580949"/>
                  <a:gd name="connsiteY39" fmla="*/ 739397 h 2258688"/>
                  <a:gd name="connsiteX40" fmla="*/ 1447055 w 2580949"/>
                  <a:gd name="connsiteY40" fmla="*/ 798738 h 2258688"/>
                  <a:gd name="connsiteX41" fmla="*/ 1429413 w 2580949"/>
                  <a:gd name="connsiteY41" fmla="*/ 837230 h 2258688"/>
                  <a:gd name="connsiteX42" fmla="*/ 1261815 w 2580949"/>
                  <a:gd name="connsiteY42" fmla="*/ 1147967 h 2258688"/>
                  <a:gd name="connsiteX43" fmla="*/ 1229338 w 2580949"/>
                  <a:gd name="connsiteY43" fmla="*/ 1152378 h 2258688"/>
                  <a:gd name="connsiteX44" fmla="*/ 1224527 w 2580949"/>
                  <a:gd name="connsiteY44" fmla="*/ 1122707 h 2258688"/>
                  <a:gd name="connsiteX45" fmla="*/ 1289882 w 2580949"/>
                  <a:gd name="connsiteY45" fmla="*/ 1031290 h 2258688"/>
                  <a:gd name="connsiteX46" fmla="*/ 1255400 w 2580949"/>
                  <a:gd name="connsiteY46" fmla="*/ 901783 h 2258688"/>
                  <a:gd name="connsiteX47" fmla="*/ 1252594 w 2580949"/>
                  <a:gd name="connsiteY47" fmla="*/ 871711 h 2258688"/>
                  <a:gd name="connsiteX48" fmla="*/ 1297901 w 2580949"/>
                  <a:gd name="connsiteY48" fmla="*/ 827206 h 2258688"/>
                  <a:gd name="connsiteX49" fmla="*/ 1299505 w 2580949"/>
                  <a:gd name="connsiteY49" fmla="*/ 795531 h 2258688"/>
                  <a:gd name="connsiteX50" fmla="*/ 1254197 w 2580949"/>
                  <a:gd name="connsiteY50" fmla="*/ 643570 h 2258688"/>
                  <a:gd name="connsiteX51" fmla="*/ 1257806 w 2580949"/>
                  <a:gd name="connsiteY51" fmla="*/ 641565 h 2258688"/>
                  <a:gd name="connsiteX52" fmla="*/ 1275047 w 2580949"/>
                  <a:gd name="connsiteY52" fmla="*/ 660009 h 2258688"/>
                  <a:gd name="connsiteX53" fmla="*/ 1322359 w 2580949"/>
                  <a:gd name="connsiteY53" fmla="*/ 649985 h 2258688"/>
                  <a:gd name="connsiteX54" fmla="*/ 1335991 w 2580949"/>
                  <a:gd name="connsiteY54" fmla="*/ 597861 h 2258688"/>
                  <a:gd name="connsiteX55" fmla="*/ 1378492 w 2580949"/>
                  <a:gd name="connsiteY55" fmla="*/ 556563 h 2258688"/>
                  <a:gd name="connsiteX56" fmla="*/ 538549 w 2580949"/>
                  <a:gd name="connsiteY56" fmla="*/ 42 h 2258688"/>
                  <a:gd name="connsiteX57" fmla="*/ 629113 w 2580949"/>
                  <a:gd name="connsiteY57" fmla="*/ 4453 h 2258688"/>
                  <a:gd name="connsiteX58" fmla="*/ 939050 w 2580949"/>
                  <a:gd name="connsiteY58" fmla="*/ 174857 h 2258688"/>
                  <a:gd name="connsiteX59" fmla="*/ 1062543 w 2580949"/>
                  <a:gd name="connsiteY59" fmla="*/ 410617 h 2258688"/>
                  <a:gd name="connsiteX60" fmla="*/ 1071765 w 2580949"/>
                  <a:gd name="connsiteY60" fmla="*/ 532106 h 2258688"/>
                  <a:gd name="connsiteX61" fmla="*/ 1061340 w 2580949"/>
                  <a:gd name="connsiteY61" fmla="*/ 680458 h 2258688"/>
                  <a:gd name="connsiteX62" fmla="*/ 1073770 w 2580949"/>
                  <a:gd name="connsiteY62" fmla="*/ 712935 h 2258688"/>
                  <a:gd name="connsiteX63" fmla="*/ 1093817 w 2580949"/>
                  <a:gd name="connsiteY63" fmla="*/ 738195 h 2258688"/>
                  <a:gd name="connsiteX64" fmla="*/ 1072567 w 2580949"/>
                  <a:gd name="connsiteY64" fmla="*/ 783102 h 2258688"/>
                  <a:gd name="connsiteX65" fmla="*/ 1057330 w 2580949"/>
                  <a:gd name="connsiteY65" fmla="*/ 785908 h 2258688"/>
                  <a:gd name="connsiteX66" fmla="*/ 1042094 w 2580949"/>
                  <a:gd name="connsiteY66" fmla="*/ 805154 h 2258688"/>
                  <a:gd name="connsiteX67" fmla="*/ 1046906 w 2580949"/>
                  <a:gd name="connsiteY67" fmla="*/ 852867 h 2258688"/>
                  <a:gd name="connsiteX68" fmla="*/ 1038887 w 2580949"/>
                  <a:gd name="connsiteY68" fmla="*/ 864896 h 2258688"/>
                  <a:gd name="connsiteX69" fmla="*/ 1016834 w 2580949"/>
                  <a:gd name="connsiteY69" fmla="*/ 900581 h 2258688"/>
                  <a:gd name="connsiteX70" fmla="*/ 1005608 w 2580949"/>
                  <a:gd name="connsiteY70" fmla="*/ 950700 h 2258688"/>
                  <a:gd name="connsiteX71" fmla="*/ 970725 w 2580949"/>
                  <a:gd name="connsiteY71" fmla="*/ 994002 h 2258688"/>
                  <a:gd name="connsiteX72" fmla="*/ 892539 w 2580949"/>
                  <a:gd name="connsiteY72" fmla="*/ 1034098 h 2258688"/>
                  <a:gd name="connsiteX73" fmla="*/ 719729 w 2580949"/>
                  <a:gd name="connsiteY73" fmla="*/ 1002021 h 2258688"/>
                  <a:gd name="connsiteX74" fmla="*/ 695271 w 2580949"/>
                  <a:gd name="connsiteY74" fmla="*/ 983177 h 2258688"/>
                  <a:gd name="connsiteX75" fmla="*/ 673219 w 2580949"/>
                  <a:gd name="connsiteY75" fmla="*/ 983578 h 2258688"/>
                  <a:gd name="connsiteX76" fmla="*/ 675223 w 2580949"/>
                  <a:gd name="connsiteY76" fmla="*/ 1005630 h 2258688"/>
                  <a:gd name="connsiteX77" fmla="*/ 747795 w 2580949"/>
                  <a:gd name="connsiteY77" fmla="*/ 1048532 h 2258688"/>
                  <a:gd name="connsiteX78" fmla="*/ 935441 w 2580949"/>
                  <a:gd name="connsiteY78" fmla="*/ 1053343 h 2258688"/>
                  <a:gd name="connsiteX79" fmla="*/ 971928 w 2580949"/>
                  <a:gd name="connsiteY79" fmla="*/ 1035301 h 2258688"/>
                  <a:gd name="connsiteX80" fmla="*/ 1000395 w 2580949"/>
                  <a:gd name="connsiteY80" fmla="*/ 1061363 h 2258688"/>
                  <a:gd name="connsiteX81" fmla="*/ 1026457 w 2580949"/>
                  <a:gd name="connsiteY81" fmla="*/ 1082212 h 2258688"/>
                  <a:gd name="connsiteX82" fmla="*/ 1003603 w 2580949"/>
                  <a:gd name="connsiteY82" fmla="*/ 1105868 h 2258688"/>
                  <a:gd name="connsiteX83" fmla="*/ 839213 w 2580949"/>
                  <a:gd name="connsiteY83" fmla="*/ 1259032 h 2258688"/>
                  <a:gd name="connsiteX84" fmla="*/ 811146 w 2580949"/>
                  <a:gd name="connsiteY84" fmla="*/ 1260235 h 2258688"/>
                  <a:gd name="connsiteX85" fmla="*/ 765036 w 2580949"/>
                  <a:gd name="connsiteY85" fmla="*/ 1206106 h 2258688"/>
                  <a:gd name="connsiteX86" fmla="*/ 675624 w 2580949"/>
                  <a:gd name="connsiteY86" fmla="*/ 1081811 h 2258688"/>
                  <a:gd name="connsiteX87" fmla="*/ 638736 w 2580949"/>
                  <a:gd name="connsiteY87" fmla="*/ 1044121 h 2258688"/>
                  <a:gd name="connsiteX88" fmla="*/ 429840 w 2580949"/>
                  <a:gd name="connsiteY88" fmla="*/ 1028083 h 2258688"/>
                  <a:gd name="connsiteX89" fmla="*/ 392151 w 2580949"/>
                  <a:gd name="connsiteY89" fmla="*/ 1054947 h 2258688"/>
                  <a:gd name="connsiteX90" fmla="*/ 386938 w 2580949"/>
                  <a:gd name="connsiteY90" fmla="*/ 1077401 h 2258688"/>
                  <a:gd name="connsiteX91" fmla="*/ 411397 w 2580949"/>
                  <a:gd name="connsiteY91" fmla="*/ 1078202 h 2258688"/>
                  <a:gd name="connsiteX92" fmla="*/ 453497 w 2580949"/>
                  <a:gd name="connsiteY92" fmla="*/ 1049334 h 2258688"/>
                  <a:gd name="connsiteX93" fmla="*/ 625505 w 2580949"/>
                  <a:gd name="connsiteY93" fmla="*/ 1072188 h 2258688"/>
                  <a:gd name="connsiteX94" fmla="*/ 704092 w 2580949"/>
                  <a:gd name="connsiteY94" fmla="*/ 1169619 h 2258688"/>
                  <a:gd name="connsiteX95" fmla="*/ 777466 w 2580949"/>
                  <a:gd name="connsiteY95" fmla="*/ 1269056 h 2258688"/>
                  <a:gd name="connsiteX96" fmla="*/ 795909 w 2580949"/>
                  <a:gd name="connsiteY96" fmla="*/ 1285495 h 2258688"/>
                  <a:gd name="connsiteX97" fmla="*/ 858057 w 2580949"/>
                  <a:gd name="connsiteY97" fmla="*/ 1281886 h 2258688"/>
                  <a:gd name="connsiteX98" fmla="*/ 1072567 w 2580949"/>
                  <a:gd name="connsiteY98" fmla="*/ 1082613 h 2258688"/>
                  <a:gd name="connsiteX99" fmla="*/ 1080185 w 2580949"/>
                  <a:gd name="connsiteY99" fmla="*/ 1053744 h 2258688"/>
                  <a:gd name="connsiteX100" fmla="*/ 1070562 w 2580949"/>
                  <a:gd name="connsiteY100" fmla="*/ 948294 h 2258688"/>
                  <a:gd name="connsiteX101" fmla="*/ 1133111 w 2580949"/>
                  <a:gd name="connsiteY101" fmla="*/ 879731 h 2258688"/>
                  <a:gd name="connsiteX102" fmla="*/ 1116271 w 2580949"/>
                  <a:gd name="connsiteY102" fmla="*/ 911406 h 2258688"/>
                  <a:gd name="connsiteX103" fmla="*/ 1120280 w 2580949"/>
                  <a:gd name="connsiteY103" fmla="*/ 934261 h 2258688"/>
                  <a:gd name="connsiteX104" fmla="*/ 1142734 w 2580949"/>
                  <a:gd name="connsiteY104" fmla="*/ 925440 h 2258688"/>
                  <a:gd name="connsiteX105" fmla="*/ 1161177 w 2580949"/>
                  <a:gd name="connsiteY105" fmla="*/ 891358 h 2258688"/>
                  <a:gd name="connsiteX106" fmla="*/ 1177616 w 2580949"/>
                  <a:gd name="connsiteY106" fmla="*/ 885745 h 2258688"/>
                  <a:gd name="connsiteX107" fmla="*/ 1199669 w 2580949"/>
                  <a:gd name="connsiteY107" fmla="*/ 898576 h 2258688"/>
                  <a:gd name="connsiteX108" fmla="*/ 1167592 w 2580949"/>
                  <a:gd name="connsiteY108" fmla="*/ 937869 h 2258688"/>
                  <a:gd name="connsiteX109" fmla="*/ 1167993 w 2580949"/>
                  <a:gd name="connsiteY109" fmla="*/ 963129 h 2258688"/>
                  <a:gd name="connsiteX110" fmla="*/ 1191649 w 2580949"/>
                  <a:gd name="connsiteY110" fmla="*/ 956313 h 2258688"/>
                  <a:gd name="connsiteX111" fmla="*/ 1218112 w 2580949"/>
                  <a:gd name="connsiteY111" fmla="*/ 923836 h 2258688"/>
                  <a:gd name="connsiteX112" fmla="*/ 1232547 w 2580949"/>
                  <a:gd name="connsiteY112" fmla="*/ 921831 h 2258688"/>
                  <a:gd name="connsiteX113" fmla="*/ 1234952 w 2580949"/>
                  <a:gd name="connsiteY113" fmla="*/ 953105 h 2258688"/>
                  <a:gd name="connsiteX114" fmla="*/ 1220117 w 2580949"/>
                  <a:gd name="connsiteY114" fmla="*/ 968742 h 2258688"/>
                  <a:gd name="connsiteX115" fmla="*/ 1217711 w 2580949"/>
                  <a:gd name="connsiteY115" fmla="*/ 994002 h 2258688"/>
                  <a:gd name="connsiteX116" fmla="*/ 1241769 w 2580949"/>
                  <a:gd name="connsiteY116" fmla="*/ 989592 h 2258688"/>
                  <a:gd name="connsiteX117" fmla="*/ 1265425 w 2580949"/>
                  <a:gd name="connsiteY117" fmla="*/ 965134 h 2258688"/>
                  <a:gd name="connsiteX118" fmla="*/ 1267831 w 2580949"/>
                  <a:gd name="connsiteY118" fmla="*/ 965134 h 2258688"/>
                  <a:gd name="connsiteX119" fmla="*/ 1258609 w 2580949"/>
                  <a:gd name="connsiteY119" fmla="*/ 1026479 h 2258688"/>
                  <a:gd name="connsiteX120" fmla="*/ 1218513 w 2580949"/>
                  <a:gd name="connsiteY120" fmla="*/ 1083415 h 2258688"/>
                  <a:gd name="connsiteX121" fmla="*/ 1154361 w 2580949"/>
                  <a:gd name="connsiteY121" fmla="*/ 1182851 h 2258688"/>
                  <a:gd name="connsiteX122" fmla="*/ 1045703 w 2580949"/>
                  <a:gd name="connsiteY122" fmla="*/ 1383728 h 2258688"/>
                  <a:gd name="connsiteX123" fmla="*/ 853647 w 2580949"/>
                  <a:gd name="connsiteY123" fmla="*/ 1543307 h 2258688"/>
                  <a:gd name="connsiteX124" fmla="*/ 757819 w 2580949"/>
                  <a:gd name="connsiteY124" fmla="*/ 1533684 h 2258688"/>
                  <a:gd name="connsiteX125" fmla="*/ 653171 w 2580949"/>
                  <a:gd name="connsiteY125" fmla="*/ 1431040 h 2258688"/>
                  <a:gd name="connsiteX126" fmla="*/ 548522 w 2580949"/>
                  <a:gd name="connsiteY126" fmla="*/ 1308750 h 2258688"/>
                  <a:gd name="connsiteX127" fmla="*/ 539701 w 2580949"/>
                  <a:gd name="connsiteY127" fmla="*/ 1300330 h 2258688"/>
                  <a:gd name="connsiteX128" fmla="*/ 518851 w 2580949"/>
                  <a:gd name="connsiteY128" fmla="*/ 1300731 h 2258688"/>
                  <a:gd name="connsiteX129" fmla="*/ 519252 w 2580949"/>
                  <a:gd name="connsiteY129" fmla="*/ 1321580 h 2258688"/>
                  <a:gd name="connsiteX130" fmla="*/ 554135 w 2580949"/>
                  <a:gd name="connsiteY130" fmla="*/ 1358869 h 2258688"/>
                  <a:gd name="connsiteX131" fmla="*/ 683643 w 2580949"/>
                  <a:gd name="connsiteY131" fmla="*/ 1511231 h 2258688"/>
                  <a:gd name="connsiteX132" fmla="*/ 759022 w 2580949"/>
                  <a:gd name="connsiteY132" fmla="*/ 1569770 h 2258688"/>
                  <a:gd name="connsiteX133" fmla="*/ 897752 w 2580949"/>
                  <a:gd name="connsiteY133" fmla="*/ 1557340 h 2258688"/>
                  <a:gd name="connsiteX134" fmla="*/ 1107049 w 2580949"/>
                  <a:gd name="connsiteY134" fmla="*/ 1340425 h 2258688"/>
                  <a:gd name="connsiteX135" fmla="*/ 1187640 w 2580949"/>
                  <a:gd name="connsiteY135" fmla="*/ 1182450 h 2258688"/>
                  <a:gd name="connsiteX136" fmla="*/ 1207688 w 2580949"/>
                  <a:gd name="connsiteY136" fmla="*/ 1176035 h 2258688"/>
                  <a:gd name="connsiteX137" fmla="*/ 1388517 w 2580949"/>
                  <a:gd name="connsiteY137" fmla="*/ 1269858 h 2258688"/>
                  <a:gd name="connsiteX138" fmla="*/ 1426608 w 2580949"/>
                  <a:gd name="connsiteY138" fmla="*/ 1298726 h 2258688"/>
                  <a:gd name="connsiteX139" fmla="*/ 1443046 w 2580949"/>
                  <a:gd name="connsiteY139" fmla="*/ 1322783 h 2258688"/>
                  <a:gd name="connsiteX140" fmla="*/ 1472717 w 2580949"/>
                  <a:gd name="connsiteY140" fmla="*/ 1329599 h 2258688"/>
                  <a:gd name="connsiteX141" fmla="*/ 1623876 w 2580949"/>
                  <a:gd name="connsiteY141" fmla="*/ 1218536 h 2258688"/>
                  <a:gd name="connsiteX142" fmla="*/ 1688830 w 2580949"/>
                  <a:gd name="connsiteY142" fmla="*/ 1214125 h 2258688"/>
                  <a:gd name="connsiteX143" fmla="*/ 2220493 w 2580949"/>
                  <a:gd name="connsiteY143" fmla="*/ 1354458 h 2258688"/>
                  <a:gd name="connsiteX144" fmla="*/ 2257381 w 2580949"/>
                  <a:gd name="connsiteY144" fmla="*/ 1350449 h 2258688"/>
                  <a:gd name="connsiteX145" fmla="*/ 2400922 w 2580949"/>
                  <a:gd name="connsiteY145" fmla="*/ 1286297 h 2258688"/>
                  <a:gd name="connsiteX146" fmla="*/ 2408139 w 2580949"/>
                  <a:gd name="connsiteY146" fmla="*/ 1285495 h 2258688"/>
                  <a:gd name="connsiteX147" fmla="*/ 2392502 w 2580949"/>
                  <a:gd name="connsiteY147" fmla="*/ 1297924 h 2258688"/>
                  <a:gd name="connsiteX148" fmla="*/ 2388091 w 2580949"/>
                  <a:gd name="connsiteY148" fmla="*/ 1319575 h 2258688"/>
                  <a:gd name="connsiteX149" fmla="*/ 2411346 w 2580949"/>
                  <a:gd name="connsiteY149" fmla="*/ 1321580 h 2258688"/>
                  <a:gd name="connsiteX150" fmla="*/ 2457055 w 2580949"/>
                  <a:gd name="connsiteY150" fmla="*/ 1287098 h 2258688"/>
                  <a:gd name="connsiteX151" fmla="*/ 2489131 w 2580949"/>
                  <a:gd name="connsiteY151" fmla="*/ 1280282 h 2258688"/>
                  <a:gd name="connsiteX152" fmla="*/ 2453848 w 2580949"/>
                  <a:gd name="connsiteY152" fmla="*/ 1305943 h 2258688"/>
                  <a:gd name="connsiteX153" fmla="*/ 2447432 w 2580949"/>
                  <a:gd name="connsiteY153" fmla="*/ 1329599 h 2258688"/>
                  <a:gd name="connsiteX154" fmla="*/ 2471890 w 2580949"/>
                  <a:gd name="connsiteY154" fmla="*/ 1330401 h 2258688"/>
                  <a:gd name="connsiteX155" fmla="*/ 2519603 w 2580949"/>
                  <a:gd name="connsiteY155" fmla="*/ 1295920 h 2258688"/>
                  <a:gd name="connsiteX156" fmla="*/ 2546066 w 2580949"/>
                  <a:gd name="connsiteY156" fmla="*/ 1294315 h 2258688"/>
                  <a:gd name="connsiteX157" fmla="*/ 2507174 w 2580949"/>
                  <a:gd name="connsiteY157" fmla="*/ 1323585 h 2258688"/>
                  <a:gd name="connsiteX158" fmla="*/ 2495948 w 2580949"/>
                  <a:gd name="connsiteY158" fmla="*/ 1339222 h 2258688"/>
                  <a:gd name="connsiteX159" fmla="*/ 2502764 w 2580949"/>
                  <a:gd name="connsiteY159" fmla="*/ 1352053 h 2258688"/>
                  <a:gd name="connsiteX160" fmla="*/ 2521608 w 2580949"/>
                  <a:gd name="connsiteY160" fmla="*/ 1350449 h 2258688"/>
                  <a:gd name="connsiteX161" fmla="*/ 2560100 w 2580949"/>
                  <a:gd name="connsiteY161" fmla="*/ 1321580 h 2258688"/>
                  <a:gd name="connsiteX162" fmla="*/ 2572128 w 2580949"/>
                  <a:gd name="connsiteY162" fmla="*/ 1318774 h 2258688"/>
                  <a:gd name="connsiteX163" fmla="*/ 2572529 w 2580949"/>
                  <a:gd name="connsiteY163" fmla="*/ 1338821 h 2258688"/>
                  <a:gd name="connsiteX164" fmla="*/ 2541656 w 2580949"/>
                  <a:gd name="connsiteY164" fmla="*/ 1362076 h 2258688"/>
                  <a:gd name="connsiteX165" fmla="*/ 2530028 w 2580949"/>
                  <a:gd name="connsiteY165" fmla="*/ 1388940 h 2258688"/>
                  <a:gd name="connsiteX166" fmla="*/ 2558897 w 2580949"/>
                  <a:gd name="connsiteY166" fmla="*/ 1386935 h 2258688"/>
                  <a:gd name="connsiteX167" fmla="*/ 2580949 w 2580949"/>
                  <a:gd name="connsiteY167" fmla="*/ 1370897 h 2258688"/>
                  <a:gd name="connsiteX168" fmla="*/ 2543660 w 2580949"/>
                  <a:gd name="connsiteY168" fmla="*/ 1429837 h 2258688"/>
                  <a:gd name="connsiteX169" fmla="*/ 2465475 w 2580949"/>
                  <a:gd name="connsiteY169" fmla="*/ 1476348 h 2258688"/>
                  <a:gd name="connsiteX170" fmla="*/ 2346392 w 2580949"/>
                  <a:gd name="connsiteY170" fmla="*/ 1541703 h 2258688"/>
                  <a:gd name="connsiteX171" fmla="*/ 2256579 w 2580949"/>
                  <a:gd name="connsiteY171" fmla="*/ 1524061 h 2258688"/>
                  <a:gd name="connsiteX172" fmla="*/ 2228111 w 2580949"/>
                  <a:gd name="connsiteY172" fmla="*/ 1511231 h 2258688"/>
                  <a:gd name="connsiteX173" fmla="*/ 1947044 w 2580949"/>
                  <a:gd name="connsiteY173" fmla="*/ 1523259 h 2258688"/>
                  <a:gd name="connsiteX174" fmla="*/ 1899330 w 2580949"/>
                  <a:gd name="connsiteY174" fmla="*/ 1519651 h 2258688"/>
                  <a:gd name="connsiteX175" fmla="*/ 1883292 w 2580949"/>
                  <a:gd name="connsiteY175" fmla="*/ 1509226 h 2258688"/>
                  <a:gd name="connsiteX176" fmla="*/ 1794682 w 2580949"/>
                  <a:gd name="connsiteY176" fmla="*/ 1430639 h 2258688"/>
                  <a:gd name="connsiteX177" fmla="*/ 1594607 w 2580949"/>
                  <a:gd name="connsiteY177" fmla="*/ 1441064 h 2258688"/>
                  <a:gd name="connsiteX178" fmla="*/ 1457080 w 2580949"/>
                  <a:gd name="connsiteY178" fmla="*/ 1578190 h 2258688"/>
                  <a:gd name="connsiteX179" fmla="*/ 1281864 w 2580949"/>
                  <a:gd name="connsiteY179" fmla="*/ 1886923 h 2258688"/>
                  <a:gd name="connsiteX180" fmla="*/ 1272241 w 2580949"/>
                  <a:gd name="connsiteY180" fmla="*/ 1907772 h 2258688"/>
                  <a:gd name="connsiteX181" fmla="*/ 1279458 w 2580949"/>
                  <a:gd name="connsiteY181" fmla="*/ 1928622 h 2258688"/>
                  <a:gd name="connsiteX182" fmla="*/ 1299907 w 2580949"/>
                  <a:gd name="connsiteY182" fmla="*/ 1919801 h 2258688"/>
                  <a:gd name="connsiteX183" fmla="*/ 1311935 w 2580949"/>
                  <a:gd name="connsiteY183" fmla="*/ 1894942 h 2258688"/>
                  <a:gd name="connsiteX184" fmla="*/ 1479132 w 2580949"/>
                  <a:gd name="connsiteY184" fmla="*/ 1599440 h 2258688"/>
                  <a:gd name="connsiteX185" fmla="*/ 1609041 w 2580949"/>
                  <a:gd name="connsiteY185" fmla="*/ 1467928 h 2258688"/>
                  <a:gd name="connsiteX186" fmla="*/ 1813927 w 2580949"/>
                  <a:gd name="connsiteY186" fmla="*/ 1481560 h 2258688"/>
                  <a:gd name="connsiteX187" fmla="*/ 1850414 w 2580949"/>
                  <a:gd name="connsiteY187" fmla="*/ 1517646 h 2258688"/>
                  <a:gd name="connsiteX188" fmla="*/ 2156742 w 2580949"/>
                  <a:gd name="connsiteY188" fmla="*/ 1854045 h 2258688"/>
                  <a:gd name="connsiteX189" fmla="*/ 2185610 w 2580949"/>
                  <a:gd name="connsiteY189" fmla="*/ 1858856 h 2258688"/>
                  <a:gd name="connsiteX190" fmla="*/ 2323538 w 2580949"/>
                  <a:gd name="connsiteY190" fmla="*/ 1813148 h 2258688"/>
                  <a:gd name="connsiteX191" fmla="*/ 2305094 w 2580949"/>
                  <a:gd name="connsiteY191" fmla="*/ 1829186 h 2258688"/>
                  <a:gd name="connsiteX192" fmla="*/ 2301887 w 2580949"/>
                  <a:gd name="connsiteY192" fmla="*/ 1850837 h 2258688"/>
                  <a:gd name="connsiteX193" fmla="*/ 2323939 w 2580949"/>
                  <a:gd name="connsiteY193" fmla="*/ 1852842 h 2258688"/>
                  <a:gd name="connsiteX194" fmla="*/ 2366039 w 2580949"/>
                  <a:gd name="connsiteY194" fmla="*/ 1821167 h 2258688"/>
                  <a:gd name="connsiteX195" fmla="*/ 2403327 w 2580949"/>
                  <a:gd name="connsiteY195" fmla="*/ 1814351 h 2258688"/>
                  <a:gd name="connsiteX196" fmla="*/ 2378468 w 2580949"/>
                  <a:gd name="connsiteY196" fmla="*/ 1833195 h 2258688"/>
                  <a:gd name="connsiteX197" fmla="*/ 2372053 w 2580949"/>
                  <a:gd name="connsiteY197" fmla="*/ 1857653 h 2258688"/>
                  <a:gd name="connsiteX198" fmla="*/ 2396511 w 2580949"/>
                  <a:gd name="connsiteY198" fmla="*/ 1857252 h 2258688"/>
                  <a:gd name="connsiteX199" fmla="*/ 2424979 w 2580949"/>
                  <a:gd name="connsiteY199" fmla="*/ 1835601 h 2258688"/>
                  <a:gd name="connsiteX200" fmla="*/ 2466678 w 2580949"/>
                  <a:gd name="connsiteY200" fmla="*/ 1834398 h 2258688"/>
                  <a:gd name="connsiteX201" fmla="*/ 2432597 w 2580949"/>
                  <a:gd name="connsiteY201" fmla="*/ 1860059 h 2258688"/>
                  <a:gd name="connsiteX202" fmla="*/ 2422573 w 2580949"/>
                  <a:gd name="connsiteY202" fmla="*/ 1886522 h 2258688"/>
                  <a:gd name="connsiteX203" fmla="*/ 2450239 w 2580949"/>
                  <a:gd name="connsiteY203" fmla="*/ 1884918 h 2258688"/>
                  <a:gd name="connsiteX204" fmla="*/ 2487126 w 2580949"/>
                  <a:gd name="connsiteY204" fmla="*/ 1856851 h 2258688"/>
                  <a:gd name="connsiteX205" fmla="*/ 2503164 w 2580949"/>
                  <a:gd name="connsiteY205" fmla="*/ 1860059 h 2258688"/>
                  <a:gd name="connsiteX206" fmla="*/ 2499556 w 2580949"/>
                  <a:gd name="connsiteY206" fmla="*/ 1872889 h 2258688"/>
                  <a:gd name="connsiteX207" fmla="*/ 2456253 w 2580949"/>
                  <a:gd name="connsiteY207" fmla="*/ 1905367 h 2258688"/>
                  <a:gd name="connsiteX208" fmla="*/ 2449036 w 2580949"/>
                  <a:gd name="connsiteY208" fmla="*/ 1930226 h 2258688"/>
                  <a:gd name="connsiteX209" fmla="*/ 2474697 w 2580949"/>
                  <a:gd name="connsiteY209" fmla="*/ 1929424 h 2258688"/>
                  <a:gd name="connsiteX210" fmla="*/ 2515594 w 2580949"/>
                  <a:gd name="connsiteY210" fmla="*/ 1898551 h 2258688"/>
                  <a:gd name="connsiteX211" fmla="*/ 2495546 w 2580949"/>
                  <a:gd name="connsiteY211" fmla="*/ 1938245 h 2258688"/>
                  <a:gd name="connsiteX212" fmla="*/ 2394907 w 2580949"/>
                  <a:gd name="connsiteY212" fmla="*/ 2012822 h 2258688"/>
                  <a:gd name="connsiteX213" fmla="*/ 2203653 w 2580949"/>
                  <a:gd name="connsiteY213" fmla="*/ 2092612 h 2258688"/>
                  <a:gd name="connsiteX214" fmla="*/ 2130279 w 2580949"/>
                  <a:gd name="connsiteY214" fmla="*/ 2070158 h 2258688"/>
                  <a:gd name="connsiteX215" fmla="*/ 2059310 w 2580949"/>
                  <a:gd name="connsiteY215" fmla="*/ 1966312 h 2258688"/>
                  <a:gd name="connsiteX216" fmla="*/ 2001573 w 2580949"/>
                  <a:gd name="connsiteY216" fmla="*/ 1917796 h 2258688"/>
                  <a:gd name="connsiteX217" fmla="*/ 1849211 w 2580949"/>
                  <a:gd name="connsiteY217" fmla="*/ 1818761 h 2258688"/>
                  <a:gd name="connsiteX218" fmla="*/ 1783455 w 2580949"/>
                  <a:gd name="connsiteY218" fmla="*/ 1738570 h 2258688"/>
                  <a:gd name="connsiteX219" fmla="*/ 1763408 w 2580949"/>
                  <a:gd name="connsiteY219" fmla="*/ 1726943 h 2258688"/>
                  <a:gd name="connsiteX220" fmla="*/ 1749374 w 2580949"/>
                  <a:gd name="connsiteY220" fmla="*/ 1745387 h 2258688"/>
                  <a:gd name="connsiteX221" fmla="*/ 1650740 w 2580949"/>
                  <a:gd name="connsiteY221" fmla="*/ 2011218 h 2258688"/>
                  <a:gd name="connsiteX222" fmla="*/ 1496774 w 2580949"/>
                  <a:gd name="connsiteY222" fmla="*/ 2206081 h 2258688"/>
                  <a:gd name="connsiteX223" fmla="*/ 1473920 w 2580949"/>
                  <a:gd name="connsiteY223" fmla="*/ 2221718 h 2258688"/>
                  <a:gd name="connsiteX224" fmla="*/ 1455877 w 2580949"/>
                  <a:gd name="connsiteY224" fmla="*/ 2231341 h 2258688"/>
                  <a:gd name="connsiteX225" fmla="*/ 1411772 w 2580949"/>
                  <a:gd name="connsiteY225" fmla="*/ 2249384 h 2258688"/>
                  <a:gd name="connsiteX226" fmla="*/ 1383706 w 2580949"/>
                  <a:gd name="connsiteY226" fmla="*/ 2255398 h 2258688"/>
                  <a:gd name="connsiteX227" fmla="*/ 1102638 w 2580949"/>
                  <a:gd name="connsiteY227" fmla="*/ 2163580 h 2258688"/>
                  <a:gd name="connsiteX228" fmla="*/ 910181 w 2580949"/>
                  <a:gd name="connsiteY228" fmla="*/ 1961099 h 2258688"/>
                  <a:gd name="connsiteX229" fmla="*/ 874897 w 2580949"/>
                  <a:gd name="connsiteY229" fmla="*/ 1931829 h 2258688"/>
                  <a:gd name="connsiteX230" fmla="*/ 481162 w 2580949"/>
                  <a:gd name="connsiteY230" fmla="*/ 1549722 h 2258688"/>
                  <a:gd name="connsiteX231" fmla="*/ 334013 w 2580949"/>
                  <a:gd name="connsiteY231" fmla="*/ 1125915 h 2258688"/>
                  <a:gd name="connsiteX232" fmla="*/ 330404 w 2580949"/>
                  <a:gd name="connsiteY232" fmla="*/ 1046928 h 2258688"/>
                  <a:gd name="connsiteX233" fmla="*/ 273870 w 2580949"/>
                  <a:gd name="connsiteY233" fmla="*/ 931454 h 2258688"/>
                  <a:gd name="connsiteX234" fmla="*/ 181250 w 2580949"/>
                  <a:gd name="connsiteY234" fmla="*/ 861287 h 2258688"/>
                  <a:gd name="connsiteX235" fmla="*/ 71790 w 2580949"/>
                  <a:gd name="connsiteY235" fmla="*/ 730176 h 2258688"/>
                  <a:gd name="connsiteX236" fmla="*/ 44525 w 2580949"/>
                  <a:gd name="connsiteY236" fmla="*/ 671236 h 2258688"/>
                  <a:gd name="connsiteX237" fmla="*/ 4029 w 2580949"/>
                  <a:gd name="connsiteY237" fmla="*/ 514463 h 2258688"/>
                  <a:gd name="connsiteX238" fmla="*/ 45327 w 2580949"/>
                  <a:gd name="connsiteY238" fmla="*/ 279105 h 2258688"/>
                  <a:gd name="connsiteX239" fmla="*/ 311158 w 2580949"/>
                  <a:gd name="connsiteY239" fmla="*/ 33722 h 2258688"/>
                  <a:gd name="connsiteX240" fmla="*/ 448284 w 2580949"/>
                  <a:gd name="connsiteY240" fmla="*/ 5255 h 2258688"/>
                  <a:gd name="connsiteX241" fmla="*/ 538549 w 2580949"/>
                  <a:gd name="connsiteY241" fmla="*/ 42 h 225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</a:cxnLst>
                <a:rect l="l" t="t" r="r" b="b"/>
                <a:pathLst>
                  <a:path w="2580949" h="2258688">
                    <a:moveTo>
                      <a:pt x="536694" y="719450"/>
                    </a:moveTo>
                    <a:cubicBezTo>
                      <a:pt x="531482" y="719049"/>
                      <a:pt x="525467" y="720954"/>
                      <a:pt x="520054" y="722558"/>
                    </a:cubicBezTo>
                    <a:cubicBezTo>
                      <a:pt x="509229" y="725766"/>
                      <a:pt x="498403" y="729374"/>
                      <a:pt x="488379" y="734185"/>
                    </a:cubicBezTo>
                    <a:cubicBezTo>
                      <a:pt x="430642" y="760648"/>
                      <a:pt x="410595" y="823197"/>
                      <a:pt x="443072" y="878929"/>
                    </a:cubicBezTo>
                    <a:cubicBezTo>
                      <a:pt x="476351" y="933458"/>
                      <a:pt x="532083" y="950299"/>
                      <a:pt x="587013" y="958318"/>
                    </a:cubicBezTo>
                    <a:cubicBezTo>
                      <a:pt x="602250" y="958718"/>
                      <a:pt x="609066" y="954709"/>
                      <a:pt x="609868" y="946289"/>
                    </a:cubicBezTo>
                    <a:cubicBezTo>
                      <a:pt x="611071" y="936265"/>
                      <a:pt x="605458" y="931053"/>
                      <a:pt x="596235" y="929048"/>
                    </a:cubicBezTo>
                    <a:cubicBezTo>
                      <a:pt x="591023" y="927845"/>
                      <a:pt x="586211" y="927043"/>
                      <a:pt x="580999" y="926242"/>
                    </a:cubicBezTo>
                    <a:cubicBezTo>
                      <a:pt x="540503" y="919024"/>
                      <a:pt x="503214" y="905793"/>
                      <a:pt x="475950" y="872915"/>
                    </a:cubicBezTo>
                    <a:cubicBezTo>
                      <a:pt x="446279" y="836829"/>
                      <a:pt x="453096" y="793125"/>
                      <a:pt x="491587" y="767465"/>
                    </a:cubicBezTo>
                    <a:cubicBezTo>
                      <a:pt x="502813" y="759846"/>
                      <a:pt x="515243" y="755035"/>
                      <a:pt x="528474" y="751827"/>
                    </a:cubicBezTo>
                    <a:cubicBezTo>
                      <a:pt x="539701" y="749020"/>
                      <a:pt x="552933" y="745813"/>
                      <a:pt x="548522" y="730176"/>
                    </a:cubicBezTo>
                    <a:cubicBezTo>
                      <a:pt x="546317" y="722558"/>
                      <a:pt x="541907" y="719851"/>
                      <a:pt x="536694" y="719450"/>
                    </a:cubicBezTo>
                    <a:close/>
                    <a:moveTo>
                      <a:pt x="977541" y="678453"/>
                    </a:moveTo>
                    <a:cubicBezTo>
                      <a:pt x="965513" y="673241"/>
                      <a:pt x="959498" y="681660"/>
                      <a:pt x="955890" y="691684"/>
                    </a:cubicBezTo>
                    <a:cubicBezTo>
                      <a:pt x="946667" y="718949"/>
                      <a:pt x="926620" y="730176"/>
                      <a:pt x="899355" y="731379"/>
                    </a:cubicBezTo>
                    <a:cubicBezTo>
                      <a:pt x="883317" y="732181"/>
                      <a:pt x="867680" y="729775"/>
                      <a:pt x="852043" y="726968"/>
                    </a:cubicBezTo>
                    <a:cubicBezTo>
                      <a:pt x="842019" y="725364"/>
                      <a:pt x="834000" y="728973"/>
                      <a:pt x="832396" y="739398"/>
                    </a:cubicBezTo>
                    <a:cubicBezTo>
                      <a:pt x="830793" y="750223"/>
                      <a:pt x="838010" y="755436"/>
                      <a:pt x="847632" y="756639"/>
                    </a:cubicBezTo>
                    <a:cubicBezTo>
                      <a:pt x="861666" y="759044"/>
                      <a:pt x="875699" y="761851"/>
                      <a:pt x="886525" y="761450"/>
                    </a:cubicBezTo>
                    <a:cubicBezTo>
                      <a:pt x="939050" y="761851"/>
                      <a:pt x="969923" y="742606"/>
                      <a:pt x="983956" y="703312"/>
                    </a:cubicBezTo>
                    <a:cubicBezTo>
                      <a:pt x="987565" y="693288"/>
                      <a:pt x="989168" y="683666"/>
                      <a:pt x="977541" y="678453"/>
                    </a:cubicBezTo>
                    <a:close/>
                    <a:moveTo>
                      <a:pt x="1378492" y="556563"/>
                    </a:moveTo>
                    <a:cubicBezTo>
                      <a:pt x="1372077" y="568592"/>
                      <a:pt x="1366463" y="578615"/>
                      <a:pt x="1361251" y="588639"/>
                    </a:cubicBezTo>
                    <a:cubicBezTo>
                      <a:pt x="1356440" y="597460"/>
                      <a:pt x="1356039" y="606281"/>
                      <a:pt x="1365261" y="611494"/>
                    </a:cubicBezTo>
                    <a:cubicBezTo>
                      <a:pt x="1375285" y="617107"/>
                      <a:pt x="1382903" y="611895"/>
                      <a:pt x="1388115" y="602673"/>
                    </a:cubicBezTo>
                    <a:cubicBezTo>
                      <a:pt x="1394129" y="591847"/>
                      <a:pt x="1400946" y="581422"/>
                      <a:pt x="1405757" y="570196"/>
                    </a:cubicBezTo>
                    <a:cubicBezTo>
                      <a:pt x="1410568" y="558167"/>
                      <a:pt x="1417785" y="555360"/>
                      <a:pt x="1429413" y="559771"/>
                    </a:cubicBezTo>
                    <a:cubicBezTo>
                      <a:pt x="1436229" y="562577"/>
                      <a:pt x="1443447" y="564582"/>
                      <a:pt x="1452267" y="567389"/>
                    </a:cubicBezTo>
                    <a:cubicBezTo>
                      <a:pt x="1439036" y="583427"/>
                      <a:pt x="1427007" y="598262"/>
                      <a:pt x="1414979" y="612697"/>
                    </a:cubicBezTo>
                    <a:cubicBezTo>
                      <a:pt x="1408162" y="621116"/>
                      <a:pt x="1401347" y="629937"/>
                      <a:pt x="1411771" y="639159"/>
                    </a:cubicBezTo>
                    <a:cubicBezTo>
                      <a:pt x="1423399" y="649183"/>
                      <a:pt x="1431418" y="639961"/>
                      <a:pt x="1438635" y="631541"/>
                    </a:cubicBezTo>
                    <a:cubicBezTo>
                      <a:pt x="1451465" y="616305"/>
                      <a:pt x="1464296" y="600668"/>
                      <a:pt x="1477126" y="585031"/>
                    </a:cubicBezTo>
                    <a:cubicBezTo>
                      <a:pt x="1478329" y="585833"/>
                      <a:pt x="1479131" y="586234"/>
                      <a:pt x="1479933" y="586635"/>
                    </a:cubicBezTo>
                    <a:cubicBezTo>
                      <a:pt x="1500382" y="608687"/>
                      <a:pt x="1500382" y="608687"/>
                      <a:pt x="1480334" y="629937"/>
                    </a:cubicBezTo>
                    <a:cubicBezTo>
                      <a:pt x="1474320" y="636352"/>
                      <a:pt x="1467904" y="642367"/>
                      <a:pt x="1462291" y="649183"/>
                    </a:cubicBezTo>
                    <a:cubicBezTo>
                      <a:pt x="1456678" y="656400"/>
                      <a:pt x="1454673" y="664419"/>
                      <a:pt x="1462291" y="671235"/>
                    </a:cubicBezTo>
                    <a:cubicBezTo>
                      <a:pt x="1469909" y="678051"/>
                      <a:pt x="1477527" y="676448"/>
                      <a:pt x="1484344" y="669632"/>
                    </a:cubicBezTo>
                    <a:cubicBezTo>
                      <a:pt x="1491561" y="662414"/>
                      <a:pt x="1498377" y="654796"/>
                      <a:pt x="1506797" y="645574"/>
                    </a:cubicBezTo>
                    <a:cubicBezTo>
                      <a:pt x="1510405" y="680858"/>
                      <a:pt x="1499981" y="710529"/>
                      <a:pt x="1485947" y="739397"/>
                    </a:cubicBezTo>
                    <a:cubicBezTo>
                      <a:pt x="1475523" y="760648"/>
                      <a:pt x="1462692" y="780696"/>
                      <a:pt x="1447055" y="798738"/>
                    </a:cubicBezTo>
                    <a:cubicBezTo>
                      <a:pt x="1437432" y="809965"/>
                      <a:pt x="1432220" y="822796"/>
                      <a:pt x="1429413" y="837230"/>
                    </a:cubicBezTo>
                    <a:cubicBezTo>
                      <a:pt x="1403752" y="957114"/>
                      <a:pt x="1351227" y="1062565"/>
                      <a:pt x="1261815" y="1147967"/>
                    </a:cubicBezTo>
                    <a:cubicBezTo>
                      <a:pt x="1250588" y="1158793"/>
                      <a:pt x="1242570" y="1159996"/>
                      <a:pt x="1229338" y="1152378"/>
                    </a:cubicBezTo>
                    <a:cubicBezTo>
                      <a:pt x="1207687" y="1140349"/>
                      <a:pt x="1207286" y="1141151"/>
                      <a:pt x="1224527" y="1122707"/>
                    </a:cubicBezTo>
                    <a:cubicBezTo>
                      <a:pt x="1250187" y="1095042"/>
                      <a:pt x="1274646" y="1066173"/>
                      <a:pt x="1289882" y="1031290"/>
                    </a:cubicBezTo>
                    <a:cubicBezTo>
                      <a:pt x="1312736" y="979167"/>
                      <a:pt x="1301109" y="937468"/>
                      <a:pt x="1255400" y="901783"/>
                    </a:cubicBezTo>
                    <a:cubicBezTo>
                      <a:pt x="1237357" y="887749"/>
                      <a:pt x="1237357" y="887749"/>
                      <a:pt x="1252594" y="871711"/>
                    </a:cubicBezTo>
                    <a:cubicBezTo>
                      <a:pt x="1267429" y="856475"/>
                      <a:pt x="1282665" y="842041"/>
                      <a:pt x="1297901" y="827206"/>
                    </a:cubicBezTo>
                    <a:cubicBezTo>
                      <a:pt x="1310331" y="814776"/>
                      <a:pt x="1309930" y="809965"/>
                      <a:pt x="1299505" y="795531"/>
                    </a:cubicBezTo>
                    <a:cubicBezTo>
                      <a:pt x="1267028" y="749822"/>
                      <a:pt x="1255801" y="698099"/>
                      <a:pt x="1254197" y="643570"/>
                    </a:cubicBezTo>
                    <a:cubicBezTo>
                      <a:pt x="1255400" y="642768"/>
                      <a:pt x="1256603" y="642367"/>
                      <a:pt x="1257806" y="641565"/>
                    </a:cubicBezTo>
                    <a:cubicBezTo>
                      <a:pt x="1263419" y="647579"/>
                      <a:pt x="1269433" y="653594"/>
                      <a:pt x="1275047" y="660009"/>
                    </a:cubicBezTo>
                    <a:cubicBezTo>
                      <a:pt x="1295495" y="682061"/>
                      <a:pt x="1312736" y="678853"/>
                      <a:pt x="1322359" y="649985"/>
                    </a:cubicBezTo>
                    <a:cubicBezTo>
                      <a:pt x="1327972" y="633145"/>
                      <a:pt x="1333185" y="615503"/>
                      <a:pt x="1335991" y="597861"/>
                    </a:cubicBezTo>
                    <a:cubicBezTo>
                      <a:pt x="1340402" y="574205"/>
                      <a:pt x="1354435" y="562577"/>
                      <a:pt x="1378492" y="556563"/>
                    </a:cubicBezTo>
                    <a:close/>
                    <a:moveTo>
                      <a:pt x="538549" y="42"/>
                    </a:moveTo>
                    <a:cubicBezTo>
                      <a:pt x="568670" y="-259"/>
                      <a:pt x="598842" y="1045"/>
                      <a:pt x="629113" y="4453"/>
                    </a:cubicBezTo>
                    <a:cubicBezTo>
                      <a:pt x="755815" y="18887"/>
                      <a:pt x="859661" y="75020"/>
                      <a:pt x="939050" y="174857"/>
                    </a:cubicBezTo>
                    <a:cubicBezTo>
                      <a:pt x="995584" y="245425"/>
                      <a:pt x="1034476" y="325615"/>
                      <a:pt x="1062543" y="410617"/>
                    </a:cubicBezTo>
                    <a:cubicBezTo>
                      <a:pt x="1075374" y="449510"/>
                      <a:pt x="1072567" y="491209"/>
                      <a:pt x="1071765" y="532106"/>
                    </a:cubicBezTo>
                    <a:cubicBezTo>
                      <a:pt x="1070562" y="581824"/>
                      <a:pt x="1066152" y="631141"/>
                      <a:pt x="1061340" y="680458"/>
                    </a:cubicBezTo>
                    <a:cubicBezTo>
                      <a:pt x="1059737" y="693689"/>
                      <a:pt x="1062543" y="704515"/>
                      <a:pt x="1073770" y="712935"/>
                    </a:cubicBezTo>
                    <a:cubicBezTo>
                      <a:pt x="1082190" y="719350"/>
                      <a:pt x="1089006" y="728171"/>
                      <a:pt x="1093817" y="738195"/>
                    </a:cubicBezTo>
                    <a:cubicBezTo>
                      <a:pt x="1103440" y="757842"/>
                      <a:pt x="1094218" y="777488"/>
                      <a:pt x="1072567" y="783102"/>
                    </a:cubicBezTo>
                    <a:cubicBezTo>
                      <a:pt x="1067755" y="784706"/>
                      <a:pt x="1062543" y="785106"/>
                      <a:pt x="1057330" y="785908"/>
                    </a:cubicBezTo>
                    <a:cubicBezTo>
                      <a:pt x="1046104" y="787512"/>
                      <a:pt x="1041292" y="793927"/>
                      <a:pt x="1042094" y="805154"/>
                    </a:cubicBezTo>
                    <a:cubicBezTo>
                      <a:pt x="1043698" y="821192"/>
                      <a:pt x="1044901" y="837230"/>
                      <a:pt x="1046906" y="852867"/>
                    </a:cubicBezTo>
                    <a:cubicBezTo>
                      <a:pt x="1048109" y="860485"/>
                      <a:pt x="1047708" y="863693"/>
                      <a:pt x="1038887" y="864896"/>
                    </a:cubicBezTo>
                    <a:cubicBezTo>
                      <a:pt x="1010820" y="869306"/>
                      <a:pt x="1007613" y="873717"/>
                      <a:pt x="1016834" y="900581"/>
                    </a:cubicBezTo>
                    <a:cubicBezTo>
                      <a:pt x="1024052" y="920628"/>
                      <a:pt x="1022047" y="935864"/>
                      <a:pt x="1005608" y="950700"/>
                    </a:cubicBezTo>
                    <a:cubicBezTo>
                      <a:pt x="991976" y="963129"/>
                      <a:pt x="982353" y="979568"/>
                      <a:pt x="970725" y="994002"/>
                    </a:cubicBezTo>
                    <a:cubicBezTo>
                      <a:pt x="951078" y="1018461"/>
                      <a:pt x="922611" y="1029286"/>
                      <a:pt x="892539" y="1034098"/>
                    </a:cubicBezTo>
                    <a:cubicBezTo>
                      <a:pt x="831594" y="1043720"/>
                      <a:pt x="773857" y="1032494"/>
                      <a:pt x="719729" y="1002021"/>
                    </a:cubicBezTo>
                    <a:cubicBezTo>
                      <a:pt x="710908" y="996809"/>
                      <a:pt x="703290" y="989993"/>
                      <a:pt x="695271" y="983177"/>
                    </a:cubicBezTo>
                    <a:cubicBezTo>
                      <a:pt x="688455" y="977163"/>
                      <a:pt x="680034" y="975959"/>
                      <a:pt x="673219" y="983578"/>
                    </a:cubicBezTo>
                    <a:cubicBezTo>
                      <a:pt x="666803" y="991196"/>
                      <a:pt x="668407" y="998814"/>
                      <a:pt x="675223" y="1005630"/>
                    </a:cubicBezTo>
                    <a:cubicBezTo>
                      <a:pt x="695672" y="1026078"/>
                      <a:pt x="720932" y="1039310"/>
                      <a:pt x="747795" y="1048532"/>
                    </a:cubicBezTo>
                    <a:cubicBezTo>
                      <a:pt x="809542" y="1069782"/>
                      <a:pt x="872091" y="1076198"/>
                      <a:pt x="935441" y="1053343"/>
                    </a:cubicBezTo>
                    <a:cubicBezTo>
                      <a:pt x="948272" y="1048532"/>
                      <a:pt x="960300" y="1036503"/>
                      <a:pt x="971928" y="1035301"/>
                    </a:cubicBezTo>
                    <a:cubicBezTo>
                      <a:pt x="983154" y="1034098"/>
                      <a:pt x="988367" y="1054145"/>
                      <a:pt x="1000395" y="1061363"/>
                    </a:cubicBezTo>
                    <a:cubicBezTo>
                      <a:pt x="1010018" y="1067377"/>
                      <a:pt x="1026457" y="1071787"/>
                      <a:pt x="1026457" y="1082212"/>
                    </a:cubicBezTo>
                    <a:cubicBezTo>
                      <a:pt x="1026457" y="1090231"/>
                      <a:pt x="1012023" y="1098250"/>
                      <a:pt x="1003603" y="1105868"/>
                    </a:cubicBezTo>
                    <a:cubicBezTo>
                      <a:pt x="948673" y="1156789"/>
                      <a:pt x="893742" y="1207710"/>
                      <a:pt x="839213" y="1259032"/>
                    </a:cubicBezTo>
                    <a:cubicBezTo>
                      <a:pt x="829189" y="1268655"/>
                      <a:pt x="821170" y="1268655"/>
                      <a:pt x="811146" y="1260235"/>
                    </a:cubicBezTo>
                    <a:cubicBezTo>
                      <a:pt x="792702" y="1244598"/>
                      <a:pt x="778669" y="1225352"/>
                      <a:pt x="765036" y="1206106"/>
                    </a:cubicBezTo>
                    <a:cubicBezTo>
                      <a:pt x="735767" y="1164407"/>
                      <a:pt x="709304" y="1120302"/>
                      <a:pt x="675624" y="1081811"/>
                    </a:cubicBezTo>
                    <a:cubicBezTo>
                      <a:pt x="663996" y="1068579"/>
                      <a:pt x="651968" y="1055749"/>
                      <a:pt x="638736" y="1044121"/>
                    </a:cubicBezTo>
                    <a:cubicBezTo>
                      <a:pt x="574985" y="987587"/>
                      <a:pt x="503214" y="982375"/>
                      <a:pt x="429840" y="1028083"/>
                    </a:cubicBezTo>
                    <a:cubicBezTo>
                      <a:pt x="417010" y="1036102"/>
                      <a:pt x="404580" y="1045725"/>
                      <a:pt x="392151" y="1054947"/>
                    </a:cubicBezTo>
                    <a:cubicBezTo>
                      <a:pt x="384934" y="1060561"/>
                      <a:pt x="379721" y="1068178"/>
                      <a:pt x="386938" y="1077401"/>
                    </a:cubicBezTo>
                    <a:cubicBezTo>
                      <a:pt x="394155" y="1086623"/>
                      <a:pt x="402977" y="1085018"/>
                      <a:pt x="411397" y="1078202"/>
                    </a:cubicBezTo>
                    <a:cubicBezTo>
                      <a:pt x="424628" y="1067377"/>
                      <a:pt x="438661" y="1057754"/>
                      <a:pt x="453497" y="1049334"/>
                    </a:cubicBezTo>
                    <a:cubicBezTo>
                      <a:pt x="516847" y="1014050"/>
                      <a:pt x="572980" y="1021668"/>
                      <a:pt x="625505" y="1072188"/>
                    </a:cubicBezTo>
                    <a:cubicBezTo>
                      <a:pt x="655977" y="1101458"/>
                      <a:pt x="680435" y="1135138"/>
                      <a:pt x="704092" y="1169619"/>
                    </a:cubicBezTo>
                    <a:cubicBezTo>
                      <a:pt x="727347" y="1203300"/>
                      <a:pt x="748998" y="1238984"/>
                      <a:pt x="777466" y="1269056"/>
                    </a:cubicBezTo>
                    <a:cubicBezTo>
                      <a:pt x="783079" y="1275070"/>
                      <a:pt x="789094" y="1280683"/>
                      <a:pt x="795909" y="1285495"/>
                    </a:cubicBezTo>
                    <a:cubicBezTo>
                      <a:pt x="819165" y="1302335"/>
                      <a:pt x="837208" y="1301533"/>
                      <a:pt x="858057" y="1281886"/>
                    </a:cubicBezTo>
                    <a:cubicBezTo>
                      <a:pt x="929828" y="1215729"/>
                      <a:pt x="1000796" y="1148770"/>
                      <a:pt x="1072567" y="1082613"/>
                    </a:cubicBezTo>
                    <a:cubicBezTo>
                      <a:pt x="1081388" y="1074193"/>
                      <a:pt x="1083793" y="1065773"/>
                      <a:pt x="1080185" y="1053744"/>
                    </a:cubicBezTo>
                    <a:cubicBezTo>
                      <a:pt x="1069760" y="1019263"/>
                      <a:pt x="1064147" y="984379"/>
                      <a:pt x="1070562" y="948294"/>
                    </a:cubicBezTo>
                    <a:cubicBezTo>
                      <a:pt x="1077378" y="910604"/>
                      <a:pt x="1098629" y="886146"/>
                      <a:pt x="1133111" y="879731"/>
                    </a:cubicBezTo>
                    <a:cubicBezTo>
                      <a:pt x="1127096" y="890958"/>
                      <a:pt x="1121483" y="900981"/>
                      <a:pt x="1116271" y="911406"/>
                    </a:cubicBezTo>
                    <a:cubicBezTo>
                      <a:pt x="1111860" y="920227"/>
                      <a:pt x="1110657" y="928647"/>
                      <a:pt x="1120280" y="934261"/>
                    </a:cubicBezTo>
                    <a:cubicBezTo>
                      <a:pt x="1130705" y="940676"/>
                      <a:pt x="1137521" y="934261"/>
                      <a:pt x="1142734" y="925440"/>
                    </a:cubicBezTo>
                    <a:cubicBezTo>
                      <a:pt x="1149149" y="914213"/>
                      <a:pt x="1155965" y="902986"/>
                      <a:pt x="1161177" y="891358"/>
                    </a:cubicBezTo>
                    <a:cubicBezTo>
                      <a:pt x="1165187" y="883340"/>
                      <a:pt x="1169597" y="880934"/>
                      <a:pt x="1177616" y="885745"/>
                    </a:cubicBezTo>
                    <a:cubicBezTo>
                      <a:pt x="1184834" y="889755"/>
                      <a:pt x="1191649" y="893765"/>
                      <a:pt x="1199669" y="898576"/>
                    </a:cubicBezTo>
                    <a:cubicBezTo>
                      <a:pt x="1188442" y="912609"/>
                      <a:pt x="1178017" y="925039"/>
                      <a:pt x="1167592" y="937869"/>
                    </a:cubicBezTo>
                    <a:cubicBezTo>
                      <a:pt x="1160776" y="946289"/>
                      <a:pt x="1157569" y="955912"/>
                      <a:pt x="1167993" y="963129"/>
                    </a:cubicBezTo>
                    <a:cubicBezTo>
                      <a:pt x="1177215" y="969945"/>
                      <a:pt x="1185234" y="964332"/>
                      <a:pt x="1191649" y="956313"/>
                    </a:cubicBezTo>
                    <a:cubicBezTo>
                      <a:pt x="1200471" y="945487"/>
                      <a:pt x="1209692" y="935063"/>
                      <a:pt x="1218112" y="923836"/>
                    </a:cubicBezTo>
                    <a:cubicBezTo>
                      <a:pt x="1222924" y="917420"/>
                      <a:pt x="1226132" y="916619"/>
                      <a:pt x="1232547" y="921831"/>
                    </a:cubicBezTo>
                    <a:cubicBezTo>
                      <a:pt x="1250990" y="936265"/>
                      <a:pt x="1250990" y="935864"/>
                      <a:pt x="1234952" y="953105"/>
                    </a:cubicBezTo>
                    <a:cubicBezTo>
                      <a:pt x="1230141" y="958318"/>
                      <a:pt x="1224929" y="963530"/>
                      <a:pt x="1220117" y="968742"/>
                    </a:cubicBezTo>
                    <a:cubicBezTo>
                      <a:pt x="1212499" y="976361"/>
                      <a:pt x="1208088" y="985181"/>
                      <a:pt x="1217711" y="994002"/>
                    </a:cubicBezTo>
                    <a:cubicBezTo>
                      <a:pt x="1226533" y="1001620"/>
                      <a:pt x="1234551" y="997210"/>
                      <a:pt x="1241769" y="989592"/>
                    </a:cubicBezTo>
                    <a:cubicBezTo>
                      <a:pt x="1249386" y="981172"/>
                      <a:pt x="1257406" y="973153"/>
                      <a:pt x="1265425" y="965134"/>
                    </a:cubicBezTo>
                    <a:cubicBezTo>
                      <a:pt x="1265425" y="964733"/>
                      <a:pt x="1266227" y="965134"/>
                      <a:pt x="1267831" y="965134"/>
                    </a:cubicBezTo>
                    <a:cubicBezTo>
                      <a:pt x="1275849" y="987186"/>
                      <a:pt x="1268232" y="1007234"/>
                      <a:pt x="1258609" y="1026479"/>
                    </a:cubicBezTo>
                    <a:cubicBezTo>
                      <a:pt x="1248184" y="1047730"/>
                      <a:pt x="1234952" y="1066976"/>
                      <a:pt x="1218513" y="1083415"/>
                    </a:cubicBezTo>
                    <a:cubicBezTo>
                      <a:pt x="1189645" y="1111882"/>
                      <a:pt x="1172404" y="1147567"/>
                      <a:pt x="1154361" y="1182851"/>
                    </a:cubicBezTo>
                    <a:cubicBezTo>
                      <a:pt x="1119478" y="1250612"/>
                      <a:pt x="1088605" y="1320377"/>
                      <a:pt x="1045703" y="1383728"/>
                    </a:cubicBezTo>
                    <a:cubicBezTo>
                      <a:pt x="997188" y="1455498"/>
                      <a:pt x="935040" y="1510830"/>
                      <a:pt x="853647" y="1543307"/>
                    </a:cubicBezTo>
                    <a:cubicBezTo>
                      <a:pt x="819967" y="1556939"/>
                      <a:pt x="787891" y="1553331"/>
                      <a:pt x="757819" y="1533684"/>
                    </a:cubicBezTo>
                    <a:cubicBezTo>
                      <a:pt x="715719" y="1506820"/>
                      <a:pt x="684445" y="1468730"/>
                      <a:pt x="653171" y="1431040"/>
                    </a:cubicBezTo>
                    <a:cubicBezTo>
                      <a:pt x="618689" y="1390143"/>
                      <a:pt x="586612" y="1346840"/>
                      <a:pt x="548522" y="1308750"/>
                    </a:cubicBezTo>
                    <a:cubicBezTo>
                      <a:pt x="545715" y="1305943"/>
                      <a:pt x="542909" y="1302736"/>
                      <a:pt x="539701" y="1300330"/>
                    </a:cubicBezTo>
                    <a:cubicBezTo>
                      <a:pt x="532484" y="1294716"/>
                      <a:pt x="525267" y="1293914"/>
                      <a:pt x="518851" y="1300731"/>
                    </a:cubicBezTo>
                    <a:cubicBezTo>
                      <a:pt x="512436" y="1307547"/>
                      <a:pt x="513639" y="1315165"/>
                      <a:pt x="519252" y="1321580"/>
                    </a:cubicBezTo>
                    <a:cubicBezTo>
                      <a:pt x="530479" y="1334411"/>
                      <a:pt x="542909" y="1346038"/>
                      <a:pt x="554135" y="1358869"/>
                    </a:cubicBezTo>
                    <a:cubicBezTo>
                      <a:pt x="598641" y="1408988"/>
                      <a:pt x="636732" y="1463518"/>
                      <a:pt x="683643" y="1511231"/>
                    </a:cubicBezTo>
                    <a:cubicBezTo>
                      <a:pt x="706096" y="1534085"/>
                      <a:pt x="729753" y="1555736"/>
                      <a:pt x="759022" y="1569770"/>
                    </a:cubicBezTo>
                    <a:cubicBezTo>
                      <a:pt x="807537" y="1592624"/>
                      <a:pt x="852444" y="1580194"/>
                      <a:pt x="897752" y="1557340"/>
                    </a:cubicBezTo>
                    <a:cubicBezTo>
                      <a:pt x="992777" y="1509226"/>
                      <a:pt x="1057731" y="1431842"/>
                      <a:pt x="1107049" y="1340425"/>
                    </a:cubicBezTo>
                    <a:cubicBezTo>
                      <a:pt x="1135115" y="1288702"/>
                      <a:pt x="1161177" y="1235376"/>
                      <a:pt x="1187640" y="1182450"/>
                    </a:cubicBezTo>
                    <a:cubicBezTo>
                      <a:pt x="1192852" y="1172025"/>
                      <a:pt x="1196862" y="1170823"/>
                      <a:pt x="1207688" y="1176035"/>
                    </a:cubicBezTo>
                    <a:cubicBezTo>
                      <a:pt x="1268232" y="1206507"/>
                      <a:pt x="1330379" y="1234173"/>
                      <a:pt x="1388517" y="1269858"/>
                    </a:cubicBezTo>
                    <a:cubicBezTo>
                      <a:pt x="1402149" y="1278277"/>
                      <a:pt x="1414980" y="1287499"/>
                      <a:pt x="1426608" y="1298726"/>
                    </a:cubicBezTo>
                    <a:cubicBezTo>
                      <a:pt x="1433825" y="1305943"/>
                      <a:pt x="1439438" y="1313160"/>
                      <a:pt x="1443046" y="1322783"/>
                    </a:cubicBezTo>
                    <a:cubicBezTo>
                      <a:pt x="1449462" y="1338821"/>
                      <a:pt x="1459085" y="1341227"/>
                      <a:pt x="1472717" y="1329599"/>
                    </a:cubicBezTo>
                    <a:cubicBezTo>
                      <a:pt x="1486349" y="1317571"/>
                      <a:pt x="1609442" y="1224149"/>
                      <a:pt x="1623876" y="1218536"/>
                    </a:cubicBezTo>
                    <a:cubicBezTo>
                      <a:pt x="1645127" y="1209715"/>
                      <a:pt x="1666377" y="1208111"/>
                      <a:pt x="1688830" y="1214125"/>
                    </a:cubicBezTo>
                    <a:cubicBezTo>
                      <a:pt x="1866051" y="1261037"/>
                      <a:pt x="2043272" y="1307547"/>
                      <a:pt x="2220493" y="1354458"/>
                    </a:cubicBezTo>
                    <a:cubicBezTo>
                      <a:pt x="2234126" y="1358067"/>
                      <a:pt x="2245352" y="1356864"/>
                      <a:pt x="2257381" y="1350449"/>
                    </a:cubicBezTo>
                    <a:cubicBezTo>
                      <a:pt x="2303891" y="1325590"/>
                      <a:pt x="2350001" y="1301132"/>
                      <a:pt x="2400922" y="1286297"/>
                    </a:cubicBezTo>
                    <a:cubicBezTo>
                      <a:pt x="2402125" y="1285896"/>
                      <a:pt x="2403728" y="1285896"/>
                      <a:pt x="2408139" y="1285495"/>
                    </a:cubicBezTo>
                    <a:cubicBezTo>
                      <a:pt x="2401724" y="1290707"/>
                      <a:pt x="2396912" y="1293914"/>
                      <a:pt x="2392502" y="1297924"/>
                    </a:cubicBezTo>
                    <a:cubicBezTo>
                      <a:pt x="2385686" y="1303938"/>
                      <a:pt x="2381676" y="1311156"/>
                      <a:pt x="2388091" y="1319575"/>
                    </a:cubicBezTo>
                    <a:cubicBezTo>
                      <a:pt x="2394506" y="1327996"/>
                      <a:pt x="2403327" y="1327595"/>
                      <a:pt x="2411346" y="1321580"/>
                    </a:cubicBezTo>
                    <a:cubicBezTo>
                      <a:pt x="2426984" y="1310354"/>
                      <a:pt x="2442621" y="1299528"/>
                      <a:pt x="2457055" y="1287098"/>
                    </a:cubicBezTo>
                    <a:cubicBezTo>
                      <a:pt x="2466678" y="1278678"/>
                      <a:pt x="2475900" y="1276273"/>
                      <a:pt x="2489131" y="1280282"/>
                    </a:cubicBezTo>
                    <a:cubicBezTo>
                      <a:pt x="2477102" y="1289103"/>
                      <a:pt x="2465475" y="1297523"/>
                      <a:pt x="2453848" y="1305943"/>
                    </a:cubicBezTo>
                    <a:cubicBezTo>
                      <a:pt x="2445828" y="1312359"/>
                      <a:pt x="2440215" y="1319976"/>
                      <a:pt x="2447432" y="1329599"/>
                    </a:cubicBezTo>
                    <a:cubicBezTo>
                      <a:pt x="2454248" y="1338821"/>
                      <a:pt x="2463470" y="1336415"/>
                      <a:pt x="2471890" y="1330401"/>
                    </a:cubicBezTo>
                    <a:cubicBezTo>
                      <a:pt x="2487928" y="1318774"/>
                      <a:pt x="2504367" y="1308349"/>
                      <a:pt x="2519603" y="1295920"/>
                    </a:cubicBezTo>
                    <a:cubicBezTo>
                      <a:pt x="2528024" y="1289103"/>
                      <a:pt x="2535240" y="1286698"/>
                      <a:pt x="2546066" y="1294315"/>
                    </a:cubicBezTo>
                    <a:cubicBezTo>
                      <a:pt x="2532835" y="1304339"/>
                      <a:pt x="2520004" y="1313962"/>
                      <a:pt x="2507174" y="1323585"/>
                    </a:cubicBezTo>
                    <a:cubicBezTo>
                      <a:pt x="2501962" y="1327595"/>
                      <a:pt x="2496348" y="1331604"/>
                      <a:pt x="2495948" y="1339222"/>
                    </a:cubicBezTo>
                    <a:cubicBezTo>
                      <a:pt x="2495546" y="1344835"/>
                      <a:pt x="2497952" y="1349246"/>
                      <a:pt x="2502764" y="1352053"/>
                    </a:cubicBezTo>
                    <a:cubicBezTo>
                      <a:pt x="2509179" y="1355661"/>
                      <a:pt x="2515594" y="1354859"/>
                      <a:pt x="2521608" y="1350449"/>
                    </a:cubicBezTo>
                    <a:cubicBezTo>
                      <a:pt x="2534438" y="1340826"/>
                      <a:pt x="2546868" y="1330802"/>
                      <a:pt x="2560100" y="1321580"/>
                    </a:cubicBezTo>
                    <a:cubicBezTo>
                      <a:pt x="2563307" y="1319175"/>
                      <a:pt x="2567317" y="1310755"/>
                      <a:pt x="2572128" y="1318774"/>
                    </a:cubicBezTo>
                    <a:cubicBezTo>
                      <a:pt x="2575336" y="1324387"/>
                      <a:pt x="2582152" y="1332005"/>
                      <a:pt x="2572529" y="1338821"/>
                    </a:cubicBezTo>
                    <a:cubicBezTo>
                      <a:pt x="2562104" y="1346439"/>
                      <a:pt x="2552081" y="1354458"/>
                      <a:pt x="2541656" y="1362076"/>
                    </a:cubicBezTo>
                    <a:cubicBezTo>
                      <a:pt x="2532434" y="1368893"/>
                      <a:pt x="2520405" y="1375308"/>
                      <a:pt x="2530028" y="1388940"/>
                    </a:cubicBezTo>
                    <a:cubicBezTo>
                      <a:pt x="2539651" y="1402573"/>
                      <a:pt x="2549675" y="1393752"/>
                      <a:pt x="2558897" y="1386935"/>
                    </a:cubicBezTo>
                    <a:cubicBezTo>
                      <a:pt x="2565312" y="1382124"/>
                      <a:pt x="2571727" y="1377312"/>
                      <a:pt x="2580949" y="1370897"/>
                    </a:cubicBezTo>
                    <a:cubicBezTo>
                      <a:pt x="2576940" y="1397761"/>
                      <a:pt x="2561703" y="1415002"/>
                      <a:pt x="2543660" y="1429837"/>
                    </a:cubicBezTo>
                    <a:cubicBezTo>
                      <a:pt x="2520004" y="1449484"/>
                      <a:pt x="2492740" y="1463117"/>
                      <a:pt x="2465475" y="1476348"/>
                    </a:cubicBezTo>
                    <a:cubicBezTo>
                      <a:pt x="2424578" y="1496396"/>
                      <a:pt x="2384884" y="1516844"/>
                      <a:pt x="2346392" y="1541703"/>
                    </a:cubicBezTo>
                    <a:cubicBezTo>
                      <a:pt x="2312712" y="1562954"/>
                      <a:pt x="2279032" y="1560147"/>
                      <a:pt x="2256579" y="1524061"/>
                    </a:cubicBezTo>
                    <a:cubicBezTo>
                      <a:pt x="2249362" y="1512834"/>
                      <a:pt x="2240942" y="1509226"/>
                      <a:pt x="2228111" y="1511231"/>
                    </a:cubicBezTo>
                    <a:cubicBezTo>
                      <a:pt x="2135090" y="1524462"/>
                      <a:pt x="2041268" y="1528472"/>
                      <a:pt x="1947044" y="1523259"/>
                    </a:cubicBezTo>
                    <a:cubicBezTo>
                      <a:pt x="1931407" y="1522457"/>
                      <a:pt x="1915369" y="1520453"/>
                      <a:pt x="1899330" y="1519651"/>
                    </a:cubicBezTo>
                    <a:cubicBezTo>
                      <a:pt x="1891311" y="1519250"/>
                      <a:pt x="1887703" y="1514438"/>
                      <a:pt x="1883292" y="1509226"/>
                    </a:cubicBezTo>
                    <a:cubicBezTo>
                      <a:pt x="1858032" y="1478353"/>
                      <a:pt x="1829564" y="1450687"/>
                      <a:pt x="1794682" y="1430639"/>
                    </a:cubicBezTo>
                    <a:cubicBezTo>
                      <a:pt x="1726119" y="1391747"/>
                      <a:pt x="1659160" y="1400167"/>
                      <a:pt x="1594607" y="1441064"/>
                    </a:cubicBezTo>
                    <a:cubicBezTo>
                      <a:pt x="1538473" y="1476749"/>
                      <a:pt x="1495972" y="1525665"/>
                      <a:pt x="1457080" y="1578190"/>
                    </a:cubicBezTo>
                    <a:cubicBezTo>
                      <a:pt x="1386512" y="1674017"/>
                      <a:pt x="1332384" y="1779467"/>
                      <a:pt x="1281864" y="1886923"/>
                    </a:cubicBezTo>
                    <a:cubicBezTo>
                      <a:pt x="1278656" y="1893739"/>
                      <a:pt x="1275048" y="1900555"/>
                      <a:pt x="1272241" y="1907772"/>
                    </a:cubicBezTo>
                    <a:cubicBezTo>
                      <a:pt x="1268633" y="1916593"/>
                      <a:pt x="1270236" y="1924612"/>
                      <a:pt x="1279458" y="1928622"/>
                    </a:cubicBezTo>
                    <a:cubicBezTo>
                      <a:pt x="1288680" y="1932631"/>
                      <a:pt x="1295496" y="1928221"/>
                      <a:pt x="1299907" y="1919801"/>
                    </a:cubicBezTo>
                    <a:cubicBezTo>
                      <a:pt x="1304317" y="1911782"/>
                      <a:pt x="1307926" y="1903362"/>
                      <a:pt x="1311935" y="1894942"/>
                    </a:cubicBezTo>
                    <a:cubicBezTo>
                      <a:pt x="1360049" y="1791897"/>
                      <a:pt x="1412173" y="1691258"/>
                      <a:pt x="1479132" y="1599440"/>
                    </a:cubicBezTo>
                    <a:cubicBezTo>
                      <a:pt x="1516020" y="1549321"/>
                      <a:pt x="1556516" y="1502410"/>
                      <a:pt x="1609041" y="1467928"/>
                    </a:cubicBezTo>
                    <a:cubicBezTo>
                      <a:pt x="1679609" y="1422220"/>
                      <a:pt x="1750176" y="1426630"/>
                      <a:pt x="1813927" y="1481560"/>
                    </a:cubicBezTo>
                    <a:cubicBezTo>
                      <a:pt x="1827159" y="1492787"/>
                      <a:pt x="1838786" y="1504816"/>
                      <a:pt x="1850414" y="1517646"/>
                    </a:cubicBezTo>
                    <a:cubicBezTo>
                      <a:pt x="1952256" y="1629913"/>
                      <a:pt x="2054499" y="1741778"/>
                      <a:pt x="2156742" y="1854045"/>
                    </a:cubicBezTo>
                    <a:cubicBezTo>
                      <a:pt x="2165563" y="1863667"/>
                      <a:pt x="2174383" y="1865271"/>
                      <a:pt x="2185610" y="1858856"/>
                    </a:cubicBezTo>
                    <a:cubicBezTo>
                      <a:pt x="2228111" y="1833997"/>
                      <a:pt x="2273419" y="1819162"/>
                      <a:pt x="2323538" y="1813148"/>
                    </a:cubicBezTo>
                    <a:cubicBezTo>
                      <a:pt x="2318727" y="1821167"/>
                      <a:pt x="2310707" y="1823973"/>
                      <a:pt x="2305094" y="1829186"/>
                    </a:cubicBezTo>
                    <a:cubicBezTo>
                      <a:pt x="2298278" y="1835601"/>
                      <a:pt x="2295471" y="1842818"/>
                      <a:pt x="2301887" y="1850837"/>
                    </a:cubicBezTo>
                    <a:cubicBezTo>
                      <a:pt x="2308302" y="1858856"/>
                      <a:pt x="2316321" y="1858054"/>
                      <a:pt x="2323939" y="1852842"/>
                    </a:cubicBezTo>
                    <a:cubicBezTo>
                      <a:pt x="2338373" y="1842818"/>
                      <a:pt x="2353208" y="1832794"/>
                      <a:pt x="2366039" y="1821167"/>
                    </a:cubicBezTo>
                    <a:cubicBezTo>
                      <a:pt x="2376464" y="1811544"/>
                      <a:pt x="2387289" y="1811544"/>
                      <a:pt x="2403327" y="1814351"/>
                    </a:cubicBezTo>
                    <a:cubicBezTo>
                      <a:pt x="2393303" y="1821567"/>
                      <a:pt x="2385686" y="1827582"/>
                      <a:pt x="2378468" y="1833195"/>
                    </a:cubicBezTo>
                    <a:cubicBezTo>
                      <a:pt x="2370048" y="1839611"/>
                      <a:pt x="2363232" y="1847229"/>
                      <a:pt x="2372053" y="1857653"/>
                    </a:cubicBezTo>
                    <a:cubicBezTo>
                      <a:pt x="2379671" y="1866474"/>
                      <a:pt x="2388492" y="1863667"/>
                      <a:pt x="2396511" y="1857252"/>
                    </a:cubicBezTo>
                    <a:cubicBezTo>
                      <a:pt x="2406134" y="1850035"/>
                      <a:pt x="2416559" y="1844021"/>
                      <a:pt x="2424979" y="1835601"/>
                    </a:cubicBezTo>
                    <a:cubicBezTo>
                      <a:pt x="2438210" y="1822369"/>
                      <a:pt x="2451040" y="1821969"/>
                      <a:pt x="2466678" y="1834398"/>
                    </a:cubicBezTo>
                    <a:cubicBezTo>
                      <a:pt x="2455050" y="1843219"/>
                      <a:pt x="2443824" y="1851639"/>
                      <a:pt x="2432597" y="1860059"/>
                    </a:cubicBezTo>
                    <a:cubicBezTo>
                      <a:pt x="2423776" y="1866875"/>
                      <a:pt x="2413752" y="1874092"/>
                      <a:pt x="2422573" y="1886522"/>
                    </a:cubicBezTo>
                    <a:cubicBezTo>
                      <a:pt x="2431394" y="1898951"/>
                      <a:pt x="2441418" y="1891734"/>
                      <a:pt x="2450239" y="1884918"/>
                    </a:cubicBezTo>
                    <a:cubicBezTo>
                      <a:pt x="2462668" y="1875696"/>
                      <a:pt x="2475499" y="1866875"/>
                      <a:pt x="2487126" y="1856851"/>
                    </a:cubicBezTo>
                    <a:cubicBezTo>
                      <a:pt x="2494744" y="1850436"/>
                      <a:pt x="2498353" y="1855248"/>
                      <a:pt x="2503164" y="1860059"/>
                    </a:cubicBezTo>
                    <a:cubicBezTo>
                      <a:pt x="2509981" y="1866875"/>
                      <a:pt x="2503966" y="1869682"/>
                      <a:pt x="2499556" y="1872889"/>
                    </a:cubicBezTo>
                    <a:cubicBezTo>
                      <a:pt x="2485122" y="1883715"/>
                      <a:pt x="2470688" y="1894541"/>
                      <a:pt x="2456253" y="1905367"/>
                    </a:cubicBezTo>
                    <a:cubicBezTo>
                      <a:pt x="2447031" y="1912183"/>
                      <a:pt x="2441418" y="1920202"/>
                      <a:pt x="2449036" y="1930226"/>
                    </a:cubicBezTo>
                    <a:cubicBezTo>
                      <a:pt x="2457055" y="1940650"/>
                      <a:pt x="2466277" y="1935839"/>
                      <a:pt x="2474697" y="1929424"/>
                    </a:cubicBezTo>
                    <a:cubicBezTo>
                      <a:pt x="2487928" y="1919400"/>
                      <a:pt x="2501160" y="1909376"/>
                      <a:pt x="2515594" y="1898551"/>
                    </a:cubicBezTo>
                    <a:cubicBezTo>
                      <a:pt x="2514792" y="1916192"/>
                      <a:pt x="2505971" y="1928221"/>
                      <a:pt x="2495546" y="1938245"/>
                    </a:cubicBezTo>
                    <a:cubicBezTo>
                      <a:pt x="2465475" y="1967514"/>
                      <a:pt x="2429790" y="1989967"/>
                      <a:pt x="2394907" y="2012822"/>
                    </a:cubicBezTo>
                    <a:cubicBezTo>
                      <a:pt x="2336368" y="2051313"/>
                      <a:pt x="2273018" y="2078578"/>
                      <a:pt x="2203653" y="2092612"/>
                    </a:cubicBezTo>
                    <a:cubicBezTo>
                      <a:pt x="2173181" y="2099026"/>
                      <a:pt x="2151529" y="2088201"/>
                      <a:pt x="2130279" y="2070158"/>
                    </a:cubicBezTo>
                    <a:cubicBezTo>
                      <a:pt x="2097000" y="2042091"/>
                      <a:pt x="2075749" y="2005203"/>
                      <a:pt x="2059310" y="1966312"/>
                    </a:cubicBezTo>
                    <a:cubicBezTo>
                      <a:pt x="2047683" y="1939047"/>
                      <a:pt x="2032847" y="1923410"/>
                      <a:pt x="2001573" y="1917796"/>
                    </a:cubicBezTo>
                    <a:cubicBezTo>
                      <a:pt x="1938222" y="1906168"/>
                      <a:pt x="1890108" y="1867276"/>
                      <a:pt x="1849211" y="1818761"/>
                    </a:cubicBezTo>
                    <a:cubicBezTo>
                      <a:pt x="1827159" y="1792298"/>
                      <a:pt x="1805508" y="1765434"/>
                      <a:pt x="1783455" y="1738570"/>
                    </a:cubicBezTo>
                    <a:cubicBezTo>
                      <a:pt x="1778243" y="1732155"/>
                      <a:pt x="1773030" y="1724938"/>
                      <a:pt x="1763408" y="1726943"/>
                    </a:cubicBezTo>
                    <a:cubicBezTo>
                      <a:pt x="1753785" y="1728948"/>
                      <a:pt x="1751780" y="1736967"/>
                      <a:pt x="1749374" y="1745387"/>
                    </a:cubicBezTo>
                    <a:cubicBezTo>
                      <a:pt x="1724916" y="1837205"/>
                      <a:pt x="1694444" y="1926617"/>
                      <a:pt x="1650740" y="2011218"/>
                    </a:cubicBezTo>
                    <a:cubicBezTo>
                      <a:pt x="1612249" y="2086196"/>
                      <a:pt x="1565337" y="2154759"/>
                      <a:pt x="1496774" y="2206081"/>
                    </a:cubicBezTo>
                    <a:cubicBezTo>
                      <a:pt x="1489557" y="2211293"/>
                      <a:pt x="1481538" y="2216506"/>
                      <a:pt x="1473920" y="2221718"/>
                    </a:cubicBezTo>
                    <a:cubicBezTo>
                      <a:pt x="1467906" y="2224925"/>
                      <a:pt x="1461891" y="2228133"/>
                      <a:pt x="1455877" y="2231341"/>
                    </a:cubicBezTo>
                    <a:cubicBezTo>
                      <a:pt x="1444249" y="2244572"/>
                      <a:pt x="1428211" y="2247379"/>
                      <a:pt x="1411772" y="2249384"/>
                    </a:cubicBezTo>
                    <a:cubicBezTo>
                      <a:pt x="1402149" y="2251388"/>
                      <a:pt x="1392928" y="2253393"/>
                      <a:pt x="1383706" y="2255398"/>
                    </a:cubicBezTo>
                    <a:cubicBezTo>
                      <a:pt x="1275048" y="2271436"/>
                      <a:pt x="1185635" y="2226930"/>
                      <a:pt x="1102638" y="2163580"/>
                    </a:cubicBezTo>
                    <a:cubicBezTo>
                      <a:pt x="1027660" y="2106244"/>
                      <a:pt x="965112" y="2037280"/>
                      <a:pt x="910181" y="1961099"/>
                    </a:cubicBezTo>
                    <a:cubicBezTo>
                      <a:pt x="900558" y="1947867"/>
                      <a:pt x="888129" y="1939849"/>
                      <a:pt x="874897" y="1931829"/>
                    </a:cubicBezTo>
                    <a:cubicBezTo>
                      <a:pt x="712912" y="1836002"/>
                      <a:pt x="580999" y="1709301"/>
                      <a:pt x="481162" y="1549722"/>
                    </a:cubicBezTo>
                    <a:cubicBezTo>
                      <a:pt x="399368" y="1419813"/>
                      <a:pt x="349249" y="1278678"/>
                      <a:pt x="334013" y="1125915"/>
                    </a:cubicBezTo>
                    <a:cubicBezTo>
                      <a:pt x="331206" y="1099453"/>
                      <a:pt x="328800" y="1072990"/>
                      <a:pt x="330404" y="1046928"/>
                    </a:cubicBezTo>
                    <a:cubicBezTo>
                      <a:pt x="333612" y="996809"/>
                      <a:pt x="311559" y="960723"/>
                      <a:pt x="273870" y="931454"/>
                    </a:cubicBezTo>
                    <a:cubicBezTo>
                      <a:pt x="242996" y="907798"/>
                      <a:pt x="211321" y="885344"/>
                      <a:pt x="181250" y="861287"/>
                    </a:cubicBezTo>
                    <a:cubicBezTo>
                      <a:pt x="135942" y="825202"/>
                      <a:pt x="99857" y="780696"/>
                      <a:pt x="71790" y="730176"/>
                    </a:cubicBezTo>
                    <a:cubicBezTo>
                      <a:pt x="62969" y="710529"/>
                      <a:pt x="53747" y="690883"/>
                      <a:pt x="44525" y="671236"/>
                    </a:cubicBezTo>
                    <a:cubicBezTo>
                      <a:pt x="26081" y="620315"/>
                      <a:pt x="12048" y="568191"/>
                      <a:pt x="4029" y="514463"/>
                    </a:cubicBezTo>
                    <a:cubicBezTo>
                      <a:pt x="-8000" y="431466"/>
                      <a:pt x="7236" y="352880"/>
                      <a:pt x="45327" y="279105"/>
                    </a:cubicBezTo>
                    <a:cubicBezTo>
                      <a:pt x="103866" y="165234"/>
                      <a:pt x="192076" y="82638"/>
                      <a:pt x="311158" y="33722"/>
                    </a:cubicBezTo>
                    <a:cubicBezTo>
                      <a:pt x="354862" y="15679"/>
                      <a:pt x="401774" y="10066"/>
                      <a:pt x="448284" y="5255"/>
                    </a:cubicBezTo>
                    <a:cubicBezTo>
                      <a:pt x="478356" y="2247"/>
                      <a:pt x="508427" y="343"/>
                      <a:pt x="538549" y="42"/>
                    </a:cubicBezTo>
                    <a:close/>
                  </a:path>
                </a:pathLst>
              </a:custGeom>
              <a:solidFill>
                <a:srgbClr val="EEDCBF"/>
              </a:solidFill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328E48D1-09AD-4E14-A0B7-3CC27CEEF217}"/>
                  </a:ext>
                </a:extLst>
              </p:cNvPr>
              <p:cNvSpPr/>
              <p:nvPr/>
            </p:nvSpPr>
            <p:spPr>
              <a:xfrm>
                <a:off x="6176285" y="3686168"/>
                <a:ext cx="492288" cy="574869"/>
              </a:xfrm>
              <a:custGeom>
                <a:avLst/>
                <a:gdLst>
                  <a:gd name="connsiteX0" fmla="*/ 318482 w 989452"/>
                  <a:gd name="connsiteY0" fmla="*/ 635493 h 1155431"/>
                  <a:gd name="connsiteX1" fmla="*/ 316870 w 989452"/>
                  <a:gd name="connsiteY1" fmla="*/ 707215 h 1155431"/>
                  <a:gd name="connsiteX2" fmla="*/ 261265 w 989452"/>
                  <a:gd name="connsiteY2" fmla="*/ 1029566 h 1155431"/>
                  <a:gd name="connsiteX3" fmla="*/ 71078 w 989452"/>
                  <a:gd name="connsiteY3" fmla="*/ 1155282 h 1155431"/>
                  <a:gd name="connsiteX4" fmla="*/ 161 w 989452"/>
                  <a:gd name="connsiteY4" fmla="*/ 1095647 h 1155431"/>
                  <a:gd name="connsiteX5" fmla="*/ 62214 w 989452"/>
                  <a:gd name="connsiteY5" fmla="*/ 1027148 h 1155431"/>
                  <a:gd name="connsiteX6" fmla="*/ 149248 w 989452"/>
                  <a:gd name="connsiteY6" fmla="*/ 951396 h 1155431"/>
                  <a:gd name="connsiteX7" fmla="*/ 176648 w 989452"/>
                  <a:gd name="connsiteY7" fmla="*/ 815203 h 1155431"/>
                  <a:gd name="connsiteX8" fmla="*/ 188736 w 989452"/>
                  <a:gd name="connsiteY8" fmla="*/ 728168 h 1155431"/>
                  <a:gd name="connsiteX9" fmla="*/ 206466 w 989452"/>
                  <a:gd name="connsiteY9" fmla="*/ 536370 h 1155431"/>
                  <a:gd name="connsiteX10" fmla="*/ 282218 w 989452"/>
                  <a:gd name="connsiteY10" fmla="*/ 208379 h 1155431"/>
                  <a:gd name="connsiteX11" fmla="*/ 762520 w 989452"/>
                  <a:gd name="connsiteY11" fmla="*/ 34309 h 1155431"/>
                  <a:gd name="connsiteX12" fmla="*/ 941424 w 989452"/>
                  <a:gd name="connsiteY12" fmla="*/ 274460 h 1155431"/>
                  <a:gd name="connsiteX13" fmla="*/ 986553 w 989452"/>
                  <a:gd name="connsiteY13" fmla="*/ 711245 h 1155431"/>
                  <a:gd name="connsiteX14" fmla="*/ 868895 w 989452"/>
                  <a:gd name="connsiteY14" fmla="*/ 682233 h 1155431"/>
                  <a:gd name="connsiteX15" fmla="*/ 864865 w 989452"/>
                  <a:gd name="connsiteY15" fmla="*/ 595199 h 1155431"/>
                  <a:gd name="connsiteX16" fmla="*/ 813290 w 989452"/>
                  <a:gd name="connsiteY16" fmla="*/ 286549 h 1155431"/>
                  <a:gd name="connsiteX17" fmla="*/ 806037 w 989452"/>
                  <a:gd name="connsiteY17" fmla="*/ 266402 h 1155431"/>
                  <a:gd name="connsiteX18" fmla="*/ 457898 w 989452"/>
                  <a:gd name="connsiteY18" fmla="*/ 178561 h 1155431"/>
                  <a:gd name="connsiteX19" fmla="*/ 382146 w 989452"/>
                  <a:gd name="connsiteY19" fmla="*/ 297831 h 1155431"/>
                  <a:gd name="connsiteX20" fmla="*/ 333794 w 989452"/>
                  <a:gd name="connsiteY20" fmla="*/ 534758 h 1155431"/>
                  <a:gd name="connsiteX21" fmla="*/ 318482 w 989452"/>
                  <a:gd name="connsiteY21" fmla="*/ 635493 h 1155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89452" h="1155431">
                    <a:moveTo>
                      <a:pt x="318482" y="635493"/>
                    </a:moveTo>
                    <a:cubicBezTo>
                      <a:pt x="311229" y="658863"/>
                      <a:pt x="308811" y="683039"/>
                      <a:pt x="316870" y="707215"/>
                    </a:cubicBezTo>
                    <a:cubicBezTo>
                      <a:pt x="312035" y="816814"/>
                      <a:pt x="304782" y="926414"/>
                      <a:pt x="261265" y="1029566"/>
                    </a:cubicBezTo>
                    <a:cubicBezTo>
                      <a:pt x="227418" y="1109347"/>
                      <a:pt x="153277" y="1158506"/>
                      <a:pt x="71078" y="1155282"/>
                    </a:cubicBezTo>
                    <a:cubicBezTo>
                      <a:pt x="31590" y="1153671"/>
                      <a:pt x="2579" y="1129494"/>
                      <a:pt x="161" y="1095647"/>
                    </a:cubicBezTo>
                    <a:cubicBezTo>
                      <a:pt x="-2256" y="1061801"/>
                      <a:pt x="22726" y="1031177"/>
                      <a:pt x="62214" y="1027148"/>
                    </a:cubicBezTo>
                    <a:cubicBezTo>
                      <a:pt x="111372" y="1022313"/>
                      <a:pt x="136354" y="994107"/>
                      <a:pt x="149248" y="951396"/>
                    </a:cubicBezTo>
                    <a:cubicBezTo>
                      <a:pt x="162142" y="907073"/>
                      <a:pt x="170201" y="861138"/>
                      <a:pt x="176648" y="815203"/>
                    </a:cubicBezTo>
                    <a:cubicBezTo>
                      <a:pt x="195183" y="788609"/>
                      <a:pt x="187124" y="757986"/>
                      <a:pt x="188736" y="728168"/>
                    </a:cubicBezTo>
                    <a:cubicBezTo>
                      <a:pt x="200018" y="664504"/>
                      <a:pt x="200018" y="600034"/>
                      <a:pt x="206466" y="536370"/>
                    </a:cubicBezTo>
                    <a:cubicBezTo>
                      <a:pt x="218554" y="423547"/>
                      <a:pt x="232253" y="312336"/>
                      <a:pt x="282218" y="208379"/>
                    </a:cubicBezTo>
                    <a:cubicBezTo>
                      <a:pt x="367641" y="31086"/>
                      <a:pt x="594091" y="-51919"/>
                      <a:pt x="762520" y="34309"/>
                    </a:cubicBezTo>
                    <a:cubicBezTo>
                      <a:pt x="860836" y="84274"/>
                      <a:pt x="909995" y="173726"/>
                      <a:pt x="941424" y="274460"/>
                    </a:cubicBezTo>
                    <a:cubicBezTo>
                      <a:pt x="984941" y="417100"/>
                      <a:pt x="995417" y="562964"/>
                      <a:pt x="986553" y="711245"/>
                    </a:cubicBezTo>
                    <a:cubicBezTo>
                      <a:pt x="947065" y="701574"/>
                      <a:pt x="907577" y="691904"/>
                      <a:pt x="868895" y="682233"/>
                    </a:cubicBezTo>
                    <a:cubicBezTo>
                      <a:pt x="861642" y="653222"/>
                      <a:pt x="866477" y="624210"/>
                      <a:pt x="864865" y="595199"/>
                    </a:cubicBezTo>
                    <a:cubicBezTo>
                      <a:pt x="860030" y="490435"/>
                      <a:pt x="850360" y="386477"/>
                      <a:pt x="813290" y="286549"/>
                    </a:cubicBezTo>
                    <a:cubicBezTo>
                      <a:pt x="810872" y="280101"/>
                      <a:pt x="808454" y="272849"/>
                      <a:pt x="806037" y="266402"/>
                    </a:cubicBezTo>
                    <a:cubicBezTo>
                      <a:pt x="745596" y="117315"/>
                      <a:pt x="582809" y="77021"/>
                      <a:pt x="457898" y="178561"/>
                    </a:cubicBezTo>
                    <a:cubicBezTo>
                      <a:pt x="419216" y="209990"/>
                      <a:pt x="399069" y="252702"/>
                      <a:pt x="382146" y="297831"/>
                    </a:cubicBezTo>
                    <a:cubicBezTo>
                      <a:pt x="353134" y="374389"/>
                      <a:pt x="344270" y="454976"/>
                      <a:pt x="333794" y="534758"/>
                    </a:cubicBezTo>
                    <a:cubicBezTo>
                      <a:pt x="328958" y="567799"/>
                      <a:pt x="334599" y="603257"/>
                      <a:pt x="318482" y="635493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xmlns="" id="{9D85534E-8823-4A50-BB1D-A8019B40C22D}"/>
                </a:ext>
              </a:extLst>
            </p:cNvPr>
            <p:cNvGrpSpPr/>
            <p:nvPr/>
          </p:nvGrpSpPr>
          <p:grpSpPr>
            <a:xfrm>
              <a:off x="4596494" y="2616643"/>
              <a:ext cx="3068318" cy="2708029"/>
              <a:chOff x="1611300" y="2753265"/>
              <a:chExt cx="3068318" cy="2708029"/>
            </a:xfrm>
            <a:solidFill>
              <a:schemeClr val="bg1">
                <a:alpha val="70000"/>
              </a:schemeClr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xmlns="" id="{DDEC3F05-F95F-4763-9731-D3EC944E7FAF}"/>
                  </a:ext>
                </a:extLst>
              </p:cNvPr>
              <p:cNvSpPr/>
              <p:nvPr/>
            </p:nvSpPr>
            <p:spPr>
              <a:xfrm>
                <a:off x="3498254" y="5050335"/>
                <a:ext cx="141992" cy="142821"/>
              </a:xfrm>
              <a:custGeom>
                <a:avLst/>
                <a:gdLst>
                  <a:gd name="connsiteX0" fmla="*/ 909 w 285390"/>
                  <a:gd name="connsiteY0" fmla="*/ 140286 h 287056"/>
                  <a:gd name="connsiteX1" fmla="*/ 141131 w 285390"/>
                  <a:gd name="connsiteY1" fmla="*/ 64 h 287056"/>
                  <a:gd name="connsiteX2" fmla="*/ 285383 w 285390"/>
                  <a:gd name="connsiteY2" fmla="*/ 144315 h 287056"/>
                  <a:gd name="connsiteX3" fmla="*/ 140325 w 285390"/>
                  <a:gd name="connsiteY3" fmla="*/ 286956 h 287056"/>
                  <a:gd name="connsiteX4" fmla="*/ 909 w 285390"/>
                  <a:gd name="connsiteY4" fmla="*/ 140286 h 28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390" h="287056">
                    <a:moveTo>
                      <a:pt x="909" y="140286"/>
                    </a:moveTo>
                    <a:cubicBezTo>
                      <a:pt x="909" y="64534"/>
                      <a:pt x="65379" y="-2354"/>
                      <a:pt x="141131" y="64"/>
                    </a:cubicBezTo>
                    <a:cubicBezTo>
                      <a:pt x="227359" y="2482"/>
                      <a:pt x="286189" y="66952"/>
                      <a:pt x="285383" y="144315"/>
                    </a:cubicBezTo>
                    <a:cubicBezTo>
                      <a:pt x="284577" y="228932"/>
                      <a:pt x="220107" y="283732"/>
                      <a:pt x="140325" y="286956"/>
                    </a:cubicBezTo>
                    <a:cubicBezTo>
                      <a:pt x="72632" y="290179"/>
                      <a:pt x="-9568" y="216039"/>
                      <a:pt x="909" y="140286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xmlns="" id="{D66280CF-D459-46A0-AD83-9760112DCE2D}"/>
                  </a:ext>
                </a:extLst>
              </p:cNvPr>
              <p:cNvSpPr/>
              <p:nvPr/>
            </p:nvSpPr>
            <p:spPr>
              <a:xfrm>
                <a:off x="4358348" y="4455750"/>
                <a:ext cx="141536" cy="141544"/>
              </a:xfrm>
              <a:custGeom>
                <a:avLst/>
                <a:gdLst>
                  <a:gd name="connsiteX0" fmla="*/ 284474 w 284473"/>
                  <a:gd name="connsiteY0" fmla="*/ 144261 h 284489"/>
                  <a:gd name="connsiteX1" fmla="*/ 142640 w 284473"/>
                  <a:gd name="connsiteY1" fmla="*/ 284483 h 284489"/>
                  <a:gd name="connsiteX2" fmla="*/ 0 w 284473"/>
                  <a:gd name="connsiteY2" fmla="*/ 144261 h 284489"/>
                  <a:gd name="connsiteX3" fmla="*/ 136999 w 284473"/>
                  <a:gd name="connsiteY3" fmla="*/ 9 h 284489"/>
                  <a:gd name="connsiteX4" fmla="*/ 284474 w 284473"/>
                  <a:gd name="connsiteY4" fmla="*/ 144261 h 28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473" h="284489">
                    <a:moveTo>
                      <a:pt x="284474" y="144261"/>
                    </a:moveTo>
                    <a:cubicBezTo>
                      <a:pt x="284474" y="216789"/>
                      <a:pt x="217586" y="285289"/>
                      <a:pt x="142640" y="284483"/>
                    </a:cubicBezTo>
                    <a:cubicBezTo>
                      <a:pt x="62858" y="283677"/>
                      <a:pt x="0" y="219207"/>
                      <a:pt x="0" y="144261"/>
                    </a:cubicBezTo>
                    <a:cubicBezTo>
                      <a:pt x="0" y="58838"/>
                      <a:pt x="59634" y="1621"/>
                      <a:pt x="136999" y="9"/>
                    </a:cubicBezTo>
                    <a:cubicBezTo>
                      <a:pt x="217586" y="-797"/>
                      <a:pt x="281250" y="54003"/>
                      <a:pt x="284474" y="144261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xmlns="" id="{3B7769A0-DCA9-4B45-9A47-69C6F9DA2F17}"/>
                  </a:ext>
                </a:extLst>
              </p:cNvPr>
              <p:cNvSpPr/>
              <p:nvPr/>
            </p:nvSpPr>
            <p:spPr>
              <a:xfrm>
                <a:off x="3018762" y="3131410"/>
                <a:ext cx="140742" cy="139535"/>
              </a:xfrm>
              <a:custGeom>
                <a:avLst/>
                <a:gdLst>
                  <a:gd name="connsiteX0" fmla="*/ 142649 w 282878"/>
                  <a:gd name="connsiteY0" fmla="*/ 0 h 280452"/>
                  <a:gd name="connsiteX1" fmla="*/ 282871 w 282878"/>
                  <a:gd name="connsiteY1" fmla="*/ 140222 h 280452"/>
                  <a:gd name="connsiteX2" fmla="*/ 140231 w 282878"/>
                  <a:gd name="connsiteY2" fmla="*/ 280445 h 280452"/>
                  <a:gd name="connsiteX3" fmla="*/ 9 w 282878"/>
                  <a:gd name="connsiteY3" fmla="*/ 141028 h 280452"/>
                  <a:gd name="connsiteX4" fmla="*/ 142649 w 282878"/>
                  <a:gd name="connsiteY4" fmla="*/ 0 h 280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878" h="280452">
                    <a:moveTo>
                      <a:pt x="142649" y="0"/>
                    </a:moveTo>
                    <a:cubicBezTo>
                      <a:pt x="220819" y="2418"/>
                      <a:pt x="283677" y="59635"/>
                      <a:pt x="282871" y="140222"/>
                    </a:cubicBezTo>
                    <a:cubicBezTo>
                      <a:pt x="282065" y="220810"/>
                      <a:pt x="228071" y="279639"/>
                      <a:pt x="140231" y="280445"/>
                    </a:cubicBezTo>
                    <a:cubicBezTo>
                      <a:pt x="61255" y="281250"/>
                      <a:pt x="814" y="221616"/>
                      <a:pt x="9" y="141028"/>
                    </a:cubicBezTo>
                    <a:cubicBezTo>
                      <a:pt x="-797" y="65276"/>
                      <a:pt x="55614" y="2418"/>
                      <a:pt x="142649" y="0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C7601DF2-DBA7-4F08-9137-56E7A510ED6B}"/>
                  </a:ext>
                </a:extLst>
              </p:cNvPr>
              <p:cNvSpPr/>
              <p:nvPr/>
            </p:nvSpPr>
            <p:spPr>
              <a:xfrm>
                <a:off x="1933284" y="4147294"/>
                <a:ext cx="142042" cy="137684"/>
              </a:xfrm>
              <a:custGeom>
                <a:avLst/>
                <a:gdLst>
                  <a:gd name="connsiteX0" fmla="*/ 250033 w 285491"/>
                  <a:gd name="connsiteY0" fmla="*/ 30881 h 276731"/>
                  <a:gd name="connsiteX1" fmla="*/ 285492 w 285491"/>
                  <a:gd name="connsiteY1" fmla="*/ 163850 h 276731"/>
                  <a:gd name="connsiteX2" fmla="*/ 121899 w 285491"/>
                  <a:gd name="connsiteY2" fmla="*/ 275867 h 276731"/>
                  <a:gd name="connsiteX3" fmla="*/ 2629 w 285491"/>
                  <a:gd name="connsiteY3" fmla="*/ 113080 h 276731"/>
                  <a:gd name="connsiteX4" fmla="*/ 210545 w 285491"/>
                  <a:gd name="connsiteY4" fmla="*/ 19598 h 276731"/>
                  <a:gd name="connsiteX5" fmla="*/ 245198 w 285491"/>
                  <a:gd name="connsiteY5" fmla="*/ 38940 h 276731"/>
                  <a:gd name="connsiteX6" fmla="*/ 250033 w 285491"/>
                  <a:gd name="connsiteY6" fmla="*/ 30881 h 276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5491" h="276731">
                    <a:moveTo>
                      <a:pt x="250033" y="30881"/>
                    </a:moveTo>
                    <a:cubicBezTo>
                      <a:pt x="262121" y="75204"/>
                      <a:pt x="273403" y="119527"/>
                      <a:pt x="285492" y="163850"/>
                    </a:cubicBezTo>
                    <a:cubicBezTo>
                      <a:pt x="254062" y="234767"/>
                      <a:pt x="209739" y="283926"/>
                      <a:pt x="121899" y="275867"/>
                    </a:cubicBezTo>
                    <a:cubicBezTo>
                      <a:pt x="53399" y="269420"/>
                      <a:pt x="-14294" y="187221"/>
                      <a:pt x="2629" y="113080"/>
                    </a:cubicBezTo>
                    <a:cubicBezTo>
                      <a:pt x="22776" y="20404"/>
                      <a:pt x="131569" y="-30366"/>
                      <a:pt x="210545" y="19598"/>
                    </a:cubicBezTo>
                    <a:cubicBezTo>
                      <a:pt x="221827" y="26852"/>
                      <a:pt x="236333" y="26046"/>
                      <a:pt x="245198" y="38940"/>
                    </a:cubicBezTo>
                    <a:cubicBezTo>
                      <a:pt x="246810" y="42163"/>
                      <a:pt x="248421" y="34104"/>
                      <a:pt x="250033" y="30881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1403A83F-96F7-4439-BAA6-753E1E3E5D7E}"/>
                  </a:ext>
                </a:extLst>
              </p:cNvPr>
              <p:cNvSpPr/>
              <p:nvPr/>
            </p:nvSpPr>
            <p:spPr>
              <a:xfrm>
                <a:off x="2335941" y="4789330"/>
                <a:ext cx="139138" cy="137579"/>
              </a:xfrm>
              <a:custGeom>
                <a:avLst/>
                <a:gdLst>
                  <a:gd name="connsiteX0" fmla="*/ 137813 w 279654"/>
                  <a:gd name="connsiteY0" fmla="*/ 275642 h 276520"/>
                  <a:gd name="connsiteX1" fmla="*/ 9 w 279654"/>
                  <a:gd name="connsiteY1" fmla="*/ 138643 h 276520"/>
                  <a:gd name="connsiteX2" fmla="*/ 140231 w 279654"/>
                  <a:gd name="connsiteY2" fmla="*/ 32 h 276520"/>
                  <a:gd name="connsiteX3" fmla="*/ 279648 w 279654"/>
                  <a:gd name="connsiteY3" fmla="*/ 137837 h 276520"/>
                  <a:gd name="connsiteX4" fmla="*/ 137813 w 279654"/>
                  <a:gd name="connsiteY4" fmla="*/ 275642 h 27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654" h="276520">
                    <a:moveTo>
                      <a:pt x="137813" y="275642"/>
                    </a:moveTo>
                    <a:cubicBezTo>
                      <a:pt x="54808" y="283701"/>
                      <a:pt x="-797" y="199084"/>
                      <a:pt x="9" y="138643"/>
                    </a:cubicBezTo>
                    <a:cubicBezTo>
                      <a:pt x="815" y="57249"/>
                      <a:pt x="70120" y="-1580"/>
                      <a:pt x="140231" y="32"/>
                    </a:cubicBezTo>
                    <a:cubicBezTo>
                      <a:pt x="211148" y="1644"/>
                      <a:pt x="278842" y="59667"/>
                      <a:pt x="279648" y="137837"/>
                    </a:cubicBezTo>
                    <a:cubicBezTo>
                      <a:pt x="280453" y="213589"/>
                      <a:pt x="207119" y="285312"/>
                      <a:pt x="137813" y="275642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9C8EA1A5-6B6A-4586-BD4C-B10BDDB5D389}"/>
                  </a:ext>
                </a:extLst>
              </p:cNvPr>
              <p:cNvSpPr/>
              <p:nvPr/>
            </p:nvSpPr>
            <p:spPr>
              <a:xfrm>
                <a:off x="3724840" y="3915243"/>
                <a:ext cx="139538" cy="136752"/>
              </a:xfrm>
              <a:custGeom>
                <a:avLst/>
                <a:gdLst>
                  <a:gd name="connsiteX0" fmla="*/ 138617 w 280458"/>
                  <a:gd name="connsiteY0" fmla="*/ 862 h 274859"/>
                  <a:gd name="connsiteX1" fmla="*/ 280451 w 280458"/>
                  <a:gd name="connsiteY1" fmla="*/ 139473 h 274859"/>
                  <a:gd name="connsiteX2" fmla="*/ 138617 w 280458"/>
                  <a:gd name="connsiteY2" fmla="*/ 274860 h 274859"/>
                  <a:gd name="connsiteX3" fmla="*/ 6 w 280458"/>
                  <a:gd name="connsiteY3" fmla="*/ 137861 h 274859"/>
                  <a:gd name="connsiteX4" fmla="*/ 138617 w 280458"/>
                  <a:gd name="connsiteY4" fmla="*/ 862 h 27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458" h="274859">
                    <a:moveTo>
                      <a:pt x="138617" y="862"/>
                    </a:moveTo>
                    <a:cubicBezTo>
                      <a:pt x="215175" y="862"/>
                      <a:pt x="278839" y="63720"/>
                      <a:pt x="280451" y="139473"/>
                    </a:cubicBezTo>
                    <a:cubicBezTo>
                      <a:pt x="281257" y="209584"/>
                      <a:pt x="213563" y="274860"/>
                      <a:pt x="138617" y="274860"/>
                    </a:cubicBezTo>
                    <a:cubicBezTo>
                      <a:pt x="62058" y="274860"/>
                      <a:pt x="812" y="213613"/>
                      <a:pt x="6" y="137861"/>
                    </a:cubicBezTo>
                    <a:cubicBezTo>
                      <a:pt x="-800" y="64526"/>
                      <a:pt x="74953" y="-8808"/>
                      <a:pt x="138617" y="862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CF17D95F-265F-4594-95D0-1E8FDB41FE9C}"/>
                  </a:ext>
                </a:extLst>
              </p:cNvPr>
              <p:cNvSpPr/>
              <p:nvPr/>
            </p:nvSpPr>
            <p:spPr>
              <a:xfrm>
                <a:off x="1611300" y="3048735"/>
                <a:ext cx="136050" cy="135600"/>
              </a:xfrm>
              <a:custGeom>
                <a:avLst/>
                <a:gdLst>
                  <a:gd name="connsiteX0" fmla="*/ 134025 w 273448"/>
                  <a:gd name="connsiteY0" fmla="*/ 272543 h 272543"/>
                  <a:gd name="connsiteX1" fmla="*/ 250 w 273448"/>
                  <a:gd name="connsiteY1" fmla="*/ 134739 h 272543"/>
                  <a:gd name="connsiteX2" fmla="*/ 138860 w 273448"/>
                  <a:gd name="connsiteY2" fmla="*/ 157 h 272543"/>
                  <a:gd name="connsiteX3" fmla="*/ 273442 w 273448"/>
                  <a:gd name="connsiteY3" fmla="*/ 139574 h 272543"/>
                  <a:gd name="connsiteX4" fmla="*/ 134025 w 273448"/>
                  <a:gd name="connsiteY4" fmla="*/ 272543 h 27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448" h="272543">
                    <a:moveTo>
                      <a:pt x="134025" y="272543"/>
                    </a:moveTo>
                    <a:cubicBezTo>
                      <a:pt x="61496" y="271737"/>
                      <a:pt x="-4585" y="208073"/>
                      <a:pt x="250" y="134739"/>
                    </a:cubicBezTo>
                    <a:cubicBezTo>
                      <a:pt x="5891" y="52539"/>
                      <a:pt x="57467" y="4993"/>
                      <a:pt x="138860" y="157"/>
                    </a:cubicBezTo>
                    <a:cubicBezTo>
                      <a:pt x="205748" y="-3872"/>
                      <a:pt x="274248" y="70268"/>
                      <a:pt x="273442" y="139574"/>
                    </a:cubicBezTo>
                    <a:cubicBezTo>
                      <a:pt x="271830" y="212102"/>
                      <a:pt x="208166" y="272543"/>
                      <a:pt x="134025" y="272543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254374EE-B4B1-415B-9761-60B709F6AF2A}"/>
                  </a:ext>
                </a:extLst>
              </p:cNvPr>
              <p:cNvSpPr/>
              <p:nvPr/>
            </p:nvSpPr>
            <p:spPr>
              <a:xfrm>
                <a:off x="2222071" y="3195558"/>
                <a:ext cx="139257" cy="139535"/>
              </a:xfrm>
              <a:custGeom>
                <a:avLst/>
                <a:gdLst>
                  <a:gd name="connsiteX0" fmla="*/ 278840 w 279893"/>
                  <a:gd name="connsiteY0" fmla="*/ 144258 h 280451"/>
                  <a:gd name="connsiteX1" fmla="*/ 142647 w 279893"/>
                  <a:gd name="connsiteY1" fmla="*/ 280451 h 280451"/>
                  <a:gd name="connsiteX2" fmla="*/ 7 w 279893"/>
                  <a:gd name="connsiteY2" fmla="*/ 138617 h 280451"/>
                  <a:gd name="connsiteX3" fmla="*/ 142647 w 279893"/>
                  <a:gd name="connsiteY3" fmla="*/ 7 h 280451"/>
                  <a:gd name="connsiteX4" fmla="*/ 278840 w 279893"/>
                  <a:gd name="connsiteY4" fmla="*/ 144258 h 28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893" h="280451">
                    <a:moveTo>
                      <a:pt x="278840" y="144258"/>
                    </a:moveTo>
                    <a:cubicBezTo>
                      <a:pt x="286093" y="208729"/>
                      <a:pt x="221623" y="280451"/>
                      <a:pt x="142647" y="280451"/>
                    </a:cubicBezTo>
                    <a:cubicBezTo>
                      <a:pt x="61254" y="280451"/>
                      <a:pt x="813" y="215981"/>
                      <a:pt x="7" y="138617"/>
                    </a:cubicBezTo>
                    <a:cubicBezTo>
                      <a:pt x="-799" y="70118"/>
                      <a:pt x="64477" y="-799"/>
                      <a:pt x="142647" y="7"/>
                    </a:cubicBezTo>
                    <a:cubicBezTo>
                      <a:pt x="220011" y="813"/>
                      <a:pt x="289317" y="74953"/>
                      <a:pt x="278840" y="144258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4F63C50C-A4C5-4D04-A77B-D97B96AC0F20}"/>
                  </a:ext>
                </a:extLst>
              </p:cNvPr>
              <p:cNvSpPr/>
              <p:nvPr/>
            </p:nvSpPr>
            <p:spPr>
              <a:xfrm>
                <a:off x="1679325" y="3618368"/>
                <a:ext cx="136050" cy="135600"/>
              </a:xfrm>
              <a:custGeom>
                <a:avLst/>
                <a:gdLst>
                  <a:gd name="connsiteX0" fmla="*/ 134025 w 273448"/>
                  <a:gd name="connsiteY0" fmla="*/ 272543 h 272543"/>
                  <a:gd name="connsiteX1" fmla="*/ 250 w 273448"/>
                  <a:gd name="connsiteY1" fmla="*/ 134739 h 272543"/>
                  <a:gd name="connsiteX2" fmla="*/ 138860 w 273448"/>
                  <a:gd name="connsiteY2" fmla="*/ 157 h 272543"/>
                  <a:gd name="connsiteX3" fmla="*/ 273442 w 273448"/>
                  <a:gd name="connsiteY3" fmla="*/ 139574 h 272543"/>
                  <a:gd name="connsiteX4" fmla="*/ 134025 w 273448"/>
                  <a:gd name="connsiteY4" fmla="*/ 272543 h 272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448" h="272543">
                    <a:moveTo>
                      <a:pt x="134025" y="272543"/>
                    </a:moveTo>
                    <a:cubicBezTo>
                      <a:pt x="61496" y="271737"/>
                      <a:pt x="-4585" y="208073"/>
                      <a:pt x="250" y="134739"/>
                    </a:cubicBezTo>
                    <a:cubicBezTo>
                      <a:pt x="5891" y="52539"/>
                      <a:pt x="57467" y="4993"/>
                      <a:pt x="138860" y="157"/>
                    </a:cubicBezTo>
                    <a:cubicBezTo>
                      <a:pt x="205748" y="-3872"/>
                      <a:pt x="274248" y="70268"/>
                      <a:pt x="273442" y="139574"/>
                    </a:cubicBezTo>
                    <a:cubicBezTo>
                      <a:pt x="271830" y="212102"/>
                      <a:pt x="208166" y="272543"/>
                      <a:pt x="134025" y="272543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78CBC7D1-0F0D-4C71-BD94-97DAB80E9C5D}"/>
                  </a:ext>
                </a:extLst>
              </p:cNvPr>
              <p:cNvSpPr/>
              <p:nvPr/>
            </p:nvSpPr>
            <p:spPr>
              <a:xfrm>
                <a:off x="2347574" y="2753265"/>
                <a:ext cx="139257" cy="139535"/>
              </a:xfrm>
              <a:custGeom>
                <a:avLst/>
                <a:gdLst>
                  <a:gd name="connsiteX0" fmla="*/ 278840 w 279893"/>
                  <a:gd name="connsiteY0" fmla="*/ 144258 h 280451"/>
                  <a:gd name="connsiteX1" fmla="*/ 142647 w 279893"/>
                  <a:gd name="connsiteY1" fmla="*/ 280451 h 280451"/>
                  <a:gd name="connsiteX2" fmla="*/ 7 w 279893"/>
                  <a:gd name="connsiteY2" fmla="*/ 138617 h 280451"/>
                  <a:gd name="connsiteX3" fmla="*/ 142647 w 279893"/>
                  <a:gd name="connsiteY3" fmla="*/ 7 h 280451"/>
                  <a:gd name="connsiteX4" fmla="*/ 278840 w 279893"/>
                  <a:gd name="connsiteY4" fmla="*/ 144258 h 28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893" h="280451">
                    <a:moveTo>
                      <a:pt x="278840" y="144258"/>
                    </a:moveTo>
                    <a:cubicBezTo>
                      <a:pt x="286093" y="208729"/>
                      <a:pt x="221623" y="280451"/>
                      <a:pt x="142647" y="280451"/>
                    </a:cubicBezTo>
                    <a:cubicBezTo>
                      <a:pt x="61254" y="280451"/>
                      <a:pt x="813" y="215981"/>
                      <a:pt x="7" y="138617"/>
                    </a:cubicBezTo>
                    <a:cubicBezTo>
                      <a:pt x="-799" y="70118"/>
                      <a:pt x="64477" y="-799"/>
                      <a:pt x="142647" y="7"/>
                    </a:cubicBezTo>
                    <a:cubicBezTo>
                      <a:pt x="220011" y="813"/>
                      <a:pt x="289317" y="74953"/>
                      <a:pt x="278840" y="144258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98DD40B1-7A46-49B0-92BC-A82A37ADB5E2}"/>
                  </a:ext>
                </a:extLst>
              </p:cNvPr>
              <p:cNvSpPr/>
              <p:nvPr/>
            </p:nvSpPr>
            <p:spPr>
              <a:xfrm>
                <a:off x="3014022" y="5010803"/>
                <a:ext cx="141992" cy="142821"/>
              </a:xfrm>
              <a:custGeom>
                <a:avLst/>
                <a:gdLst>
                  <a:gd name="connsiteX0" fmla="*/ 909 w 285390"/>
                  <a:gd name="connsiteY0" fmla="*/ 140286 h 287056"/>
                  <a:gd name="connsiteX1" fmla="*/ 141131 w 285390"/>
                  <a:gd name="connsiteY1" fmla="*/ 64 h 287056"/>
                  <a:gd name="connsiteX2" fmla="*/ 285383 w 285390"/>
                  <a:gd name="connsiteY2" fmla="*/ 144315 h 287056"/>
                  <a:gd name="connsiteX3" fmla="*/ 140325 w 285390"/>
                  <a:gd name="connsiteY3" fmla="*/ 286956 h 287056"/>
                  <a:gd name="connsiteX4" fmla="*/ 909 w 285390"/>
                  <a:gd name="connsiteY4" fmla="*/ 140286 h 28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390" h="287056">
                    <a:moveTo>
                      <a:pt x="909" y="140286"/>
                    </a:moveTo>
                    <a:cubicBezTo>
                      <a:pt x="909" y="64534"/>
                      <a:pt x="65379" y="-2354"/>
                      <a:pt x="141131" y="64"/>
                    </a:cubicBezTo>
                    <a:cubicBezTo>
                      <a:pt x="227359" y="2482"/>
                      <a:pt x="286189" y="66952"/>
                      <a:pt x="285383" y="144315"/>
                    </a:cubicBezTo>
                    <a:cubicBezTo>
                      <a:pt x="284577" y="228932"/>
                      <a:pt x="220107" y="283732"/>
                      <a:pt x="140325" y="286956"/>
                    </a:cubicBezTo>
                    <a:cubicBezTo>
                      <a:pt x="72632" y="290179"/>
                      <a:pt x="-9568" y="216039"/>
                      <a:pt x="909" y="140286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C1BB8212-D1A1-43AB-810E-E82A7CED71FE}"/>
                  </a:ext>
                </a:extLst>
              </p:cNvPr>
              <p:cNvSpPr/>
              <p:nvPr/>
            </p:nvSpPr>
            <p:spPr>
              <a:xfrm>
                <a:off x="3982301" y="5318473"/>
                <a:ext cx="141992" cy="142821"/>
              </a:xfrm>
              <a:custGeom>
                <a:avLst/>
                <a:gdLst>
                  <a:gd name="connsiteX0" fmla="*/ 909 w 285390"/>
                  <a:gd name="connsiteY0" fmla="*/ 140286 h 287056"/>
                  <a:gd name="connsiteX1" fmla="*/ 141131 w 285390"/>
                  <a:gd name="connsiteY1" fmla="*/ 64 h 287056"/>
                  <a:gd name="connsiteX2" fmla="*/ 285383 w 285390"/>
                  <a:gd name="connsiteY2" fmla="*/ 144315 h 287056"/>
                  <a:gd name="connsiteX3" fmla="*/ 140325 w 285390"/>
                  <a:gd name="connsiteY3" fmla="*/ 286956 h 287056"/>
                  <a:gd name="connsiteX4" fmla="*/ 909 w 285390"/>
                  <a:gd name="connsiteY4" fmla="*/ 140286 h 287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390" h="287056">
                    <a:moveTo>
                      <a:pt x="909" y="140286"/>
                    </a:moveTo>
                    <a:cubicBezTo>
                      <a:pt x="909" y="64534"/>
                      <a:pt x="65379" y="-2354"/>
                      <a:pt x="141131" y="64"/>
                    </a:cubicBezTo>
                    <a:cubicBezTo>
                      <a:pt x="227359" y="2482"/>
                      <a:pt x="286189" y="66952"/>
                      <a:pt x="285383" y="144315"/>
                    </a:cubicBezTo>
                    <a:cubicBezTo>
                      <a:pt x="284577" y="228932"/>
                      <a:pt x="220107" y="283732"/>
                      <a:pt x="140325" y="286956"/>
                    </a:cubicBezTo>
                    <a:cubicBezTo>
                      <a:pt x="72632" y="290179"/>
                      <a:pt x="-9568" y="216039"/>
                      <a:pt x="909" y="140286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9ED48D86-09BF-4A75-9B56-3E58A8B5A697}"/>
                  </a:ext>
                </a:extLst>
              </p:cNvPr>
              <p:cNvSpPr/>
              <p:nvPr/>
            </p:nvSpPr>
            <p:spPr>
              <a:xfrm>
                <a:off x="4538082" y="4856137"/>
                <a:ext cx="141536" cy="141544"/>
              </a:xfrm>
              <a:custGeom>
                <a:avLst/>
                <a:gdLst>
                  <a:gd name="connsiteX0" fmla="*/ 284474 w 284473"/>
                  <a:gd name="connsiteY0" fmla="*/ 144261 h 284489"/>
                  <a:gd name="connsiteX1" fmla="*/ 142640 w 284473"/>
                  <a:gd name="connsiteY1" fmla="*/ 284483 h 284489"/>
                  <a:gd name="connsiteX2" fmla="*/ 0 w 284473"/>
                  <a:gd name="connsiteY2" fmla="*/ 144261 h 284489"/>
                  <a:gd name="connsiteX3" fmla="*/ 136999 w 284473"/>
                  <a:gd name="connsiteY3" fmla="*/ 9 h 284489"/>
                  <a:gd name="connsiteX4" fmla="*/ 284474 w 284473"/>
                  <a:gd name="connsiteY4" fmla="*/ 144261 h 28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4473" h="284489">
                    <a:moveTo>
                      <a:pt x="284474" y="144261"/>
                    </a:moveTo>
                    <a:cubicBezTo>
                      <a:pt x="284474" y="216789"/>
                      <a:pt x="217586" y="285289"/>
                      <a:pt x="142640" y="284483"/>
                    </a:cubicBezTo>
                    <a:cubicBezTo>
                      <a:pt x="62858" y="283677"/>
                      <a:pt x="0" y="219207"/>
                      <a:pt x="0" y="144261"/>
                    </a:cubicBezTo>
                    <a:cubicBezTo>
                      <a:pt x="0" y="58838"/>
                      <a:pt x="59634" y="1621"/>
                      <a:pt x="136999" y="9"/>
                    </a:cubicBezTo>
                    <a:cubicBezTo>
                      <a:pt x="217586" y="-797"/>
                      <a:pt x="281250" y="54003"/>
                      <a:pt x="284474" y="144261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EEEBF3C6-F021-40F9-B946-972B2D3370CE}"/>
                  </a:ext>
                </a:extLst>
              </p:cNvPr>
              <p:cNvSpPr/>
              <p:nvPr/>
            </p:nvSpPr>
            <p:spPr>
              <a:xfrm>
                <a:off x="3428485" y="3481616"/>
                <a:ext cx="139538" cy="136752"/>
              </a:xfrm>
              <a:custGeom>
                <a:avLst/>
                <a:gdLst>
                  <a:gd name="connsiteX0" fmla="*/ 138617 w 280458"/>
                  <a:gd name="connsiteY0" fmla="*/ 862 h 274859"/>
                  <a:gd name="connsiteX1" fmla="*/ 280451 w 280458"/>
                  <a:gd name="connsiteY1" fmla="*/ 139473 h 274859"/>
                  <a:gd name="connsiteX2" fmla="*/ 138617 w 280458"/>
                  <a:gd name="connsiteY2" fmla="*/ 274860 h 274859"/>
                  <a:gd name="connsiteX3" fmla="*/ 6 w 280458"/>
                  <a:gd name="connsiteY3" fmla="*/ 137861 h 274859"/>
                  <a:gd name="connsiteX4" fmla="*/ 138617 w 280458"/>
                  <a:gd name="connsiteY4" fmla="*/ 862 h 27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0458" h="274859">
                    <a:moveTo>
                      <a:pt x="138617" y="862"/>
                    </a:moveTo>
                    <a:cubicBezTo>
                      <a:pt x="215175" y="862"/>
                      <a:pt x="278839" y="63720"/>
                      <a:pt x="280451" y="139473"/>
                    </a:cubicBezTo>
                    <a:cubicBezTo>
                      <a:pt x="281257" y="209584"/>
                      <a:pt x="213563" y="274860"/>
                      <a:pt x="138617" y="274860"/>
                    </a:cubicBezTo>
                    <a:cubicBezTo>
                      <a:pt x="62058" y="274860"/>
                      <a:pt x="812" y="213613"/>
                      <a:pt x="6" y="137861"/>
                    </a:cubicBezTo>
                    <a:cubicBezTo>
                      <a:pt x="-800" y="64526"/>
                      <a:pt x="74953" y="-8808"/>
                      <a:pt x="138617" y="862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4CF2B871-3CA3-4E93-89CE-6C0EB09809A4}"/>
                  </a:ext>
                </a:extLst>
              </p:cNvPr>
              <p:cNvSpPr/>
              <p:nvPr/>
            </p:nvSpPr>
            <p:spPr>
              <a:xfrm>
                <a:off x="2861828" y="4457759"/>
                <a:ext cx="139257" cy="139535"/>
              </a:xfrm>
              <a:custGeom>
                <a:avLst/>
                <a:gdLst>
                  <a:gd name="connsiteX0" fmla="*/ 278840 w 279893"/>
                  <a:gd name="connsiteY0" fmla="*/ 144258 h 280451"/>
                  <a:gd name="connsiteX1" fmla="*/ 142647 w 279893"/>
                  <a:gd name="connsiteY1" fmla="*/ 280451 h 280451"/>
                  <a:gd name="connsiteX2" fmla="*/ 7 w 279893"/>
                  <a:gd name="connsiteY2" fmla="*/ 138617 h 280451"/>
                  <a:gd name="connsiteX3" fmla="*/ 142647 w 279893"/>
                  <a:gd name="connsiteY3" fmla="*/ 7 h 280451"/>
                  <a:gd name="connsiteX4" fmla="*/ 278840 w 279893"/>
                  <a:gd name="connsiteY4" fmla="*/ 144258 h 28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893" h="280451">
                    <a:moveTo>
                      <a:pt x="278840" y="144258"/>
                    </a:moveTo>
                    <a:cubicBezTo>
                      <a:pt x="286093" y="208729"/>
                      <a:pt x="221623" y="280451"/>
                      <a:pt x="142647" y="280451"/>
                    </a:cubicBezTo>
                    <a:cubicBezTo>
                      <a:pt x="61254" y="280451"/>
                      <a:pt x="813" y="215981"/>
                      <a:pt x="7" y="138617"/>
                    </a:cubicBezTo>
                    <a:cubicBezTo>
                      <a:pt x="-799" y="70118"/>
                      <a:pt x="64477" y="-799"/>
                      <a:pt x="142647" y="7"/>
                    </a:cubicBezTo>
                    <a:cubicBezTo>
                      <a:pt x="220011" y="813"/>
                      <a:pt x="289317" y="74953"/>
                      <a:pt x="278840" y="144258"/>
                    </a:cubicBezTo>
                    <a:close/>
                  </a:path>
                </a:pathLst>
              </a:custGeom>
              <a:grpFill/>
              <a:ln w="80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7" name="직사각형 31">
            <a:extLst>
              <a:ext uri="{FF2B5EF4-FFF2-40B4-BE49-F238E27FC236}">
                <a16:creationId xmlns:a16="http://schemas.microsoft.com/office/drawing/2014/main" xmlns="" id="{1D865A11-5BAA-4BED-ACE8-878B1E2B5A47}"/>
              </a:ext>
            </a:extLst>
          </p:cNvPr>
          <p:cNvSpPr/>
          <p:nvPr/>
        </p:nvSpPr>
        <p:spPr>
          <a:xfrm>
            <a:off x="5349922" y="2175139"/>
            <a:ext cx="6741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Mengkaji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staus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klien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dlm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keadaan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hamil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직사각형 32">
            <a:extLst>
              <a:ext uri="{FF2B5EF4-FFF2-40B4-BE49-F238E27FC236}">
                <a16:creationId xmlns:a16="http://schemas.microsoft.com/office/drawing/2014/main" xmlns="" id="{B7BDF7E7-7238-4471-9603-8E588F98DF57}"/>
              </a:ext>
            </a:extLst>
          </p:cNvPr>
          <p:cNvSpPr/>
          <p:nvPr/>
        </p:nvSpPr>
        <p:spPr>
          <a:xfrm>
            <a:off x="5349922" y="2696481"/>
            <a:ext cx="6741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Menentukan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diagnosis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kebidanan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kebutuhan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klien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직사각형 33">
            <a:extLst>
              <a:ext uri="{FF2B5EF4-FFF2-40B4-BE49-F238E27FC236}">
                <a16:creationId xmlns:a16="http://schemas.microsoft.com/office/drawing/2014/main" xmlns="" id="{957251BD-85DB-4F3E-8771-018A81A99574}"/>
              </a:ext>
            </a:extLst>
          </p:cNvPr>
          <p:cNvSpPr/>
          <p:nvPr/>
        </p:nvSpPr>
        <p:spPr>
          <a:xfrm>
            <a:off x="5349922" y="3122287"/>
            <a:ext cx="6741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Menyusun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rencana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kebidanan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bersama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klien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dgn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prioritas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masalah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AA6FD399-24CE-452E-BEE1-FD6992A0905F}"/>
              </a:ext>
            </a:extLst>
          </p:cNvPr>
          <p:cNvSpPr txBox="1"/>
          <p:nvPr/>
        </p:nvSpPr>
        <p:spPr>
          <a:xfrm>
            <a:off x="4121624" y="1114587"/>
            <a:ext cx="735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Bidan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dlm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melaksanankan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fungsi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tugasnya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didasarkan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kemampuan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kewenangan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diatur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permenkes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Wewenang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mengetahui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batasa-batas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tugas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menjadi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kompetensi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.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직사각형 33">
            <a:extLst>
              <a:ext uri="{FF2B5EF4-FFF2-40B4-BE49-F238E27FC236}">
                <a16:creationId xmlns:a16="http://schemas.microsoft.com/office/drawing/2014/main" xmlns="" id="{957251BD-85DB-4F3E-8771-018A81A99574}"/>
              </a:ext>
            </a:extLst>
          </p:cNvPr>
          <p:cNvSpPr/>
          <p:nvPr/>
        </p:nvSpPr>
        <p:spPr>
          <a:xfrm>
            <a:off x="5349922" y="3763743"/>
            <a:ext cx="6741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Melaksanankan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dgn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rencana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disusun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직사각형 33">
            <a:extLst>
              <a:ext uri="{FF2B5EF4-FFF2-40B4-BE49-F238E27FC236}">
                <a16:creationId xmlns:a16="http://schemas.microsoft.com/office/drawing/2014/main" xmlns="" id="{957251BD-85DB-4F3E-8771-018A81A99574}"/>
              </a:ext>
            </a:extLst>
          </p:cNvPr>
          <p:cNvSpPr/>
          <p:nvPr/>
        </p:nvSpPr>
        <p:spPr>
          <a:xfrm>
            <a:off x="5352353" y="4149443"/>
            <a:ext cx="6741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Mengevaluasi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hasil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diberikan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bersama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klien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직사각형 33">
            <a:extLst>
              <a:ext uri="{FF2B5EF4-FFF2-40B4-BE49-F238E27FC236}">
                <a16:creationId xmlns:a16="http://schemas.microsoft.com/office/drawing/2014/main" xmlns="" id="{957251BD-85DB-4F3E-8771-018A81A99574}"/>
              </a:ext>
            </a:extLst>
          </p:cNvPr>
          <p:cNvSpPr/>
          <p:nvPr/>
        </p:nvSpPr>
        <p:spPr>
          <a:xfrm>
            <a:off x="5362001" y="4611108"/>
            <a:ext cx="6741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Membuat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rencana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tindak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lanjut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diberikan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직사각형 33">
            <a:extLst>
              <a:ext uri="{FF2B5EF4-FFF2-40B4-BE49-F238E27FC236}">
                <a16:creationId xmlns:a16="http://schemas.microsoft.com/office/drawing/2014/main" xmlns="" id="{957251BD-85DB-4F3E-8771-018A81A99574}"/>
              </a:ext>
            </a:extLst>
          </p:cNvPr>
          <p:cNvSpPr/>
          <p:nvPr/>
        </p:nvSpPr>
        <p:spPr>
          <a:xfrm>
            <a:off x="5350625" y="5022820"/>
            <a:ext cx="6741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Membuat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rencana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tindak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lanjut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bersama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klien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직사각형 33">
            <a:extLst>
              <a:ext uri="{FF2B5EF4-FFF2-40B4-BE49-F238E27FC236}">
                <a16:creationId xmlns:a16="http://schemas.microsoft.com/office/drawing/2014/main" xmlns="" id="{957251BD-85DB-4F3E-8771-018A81A99574}"/>
              </a:ext>
            </a:extLst>
          </p:cNvPr>
          <p:cNvSpPr/>
          <p:nvPr/>
        </p:nvSpPr>
        <p:spPr>
          <a:xfrm>
            <a:off x="5350625" y="5432260"/>
            <a:ext cx="6741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Membuat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pencatatan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pelaporan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kebidanan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diberikan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032842" y="2250621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4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035114" y="2744221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5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023738" y="3251469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6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012362" y="3799661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8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000986" y="4238669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64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4989610" y="4677677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65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4978234" y="5103037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66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4966858" y="5569341"/>
            <a:ext cx="254076" cy="29893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3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B97459-67A0-4E4E-AD21-37CEAC92A749}"/>
              </a:ext>
            </a:extLst>
          </p:cNvPr>
          <p:cNvSpPr/>
          <p:nvPr/>
        </p:nvSpPr>
        <p:spPr>
          <a:xfrm>
            <a:off x="-1" y="2657475"/>
            <a:ext cx="5772151" cy="162877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EACE2C-F0BB-4B26-BDA0-E1B66FC049A7}"/>
              </a:ext>
            </a:extLst>
          </p:cNvPr>
          <p:cNvSpPr txBox="1"/>
          <p:nvPr/>
        </p:nvSpPr>
        <p:spPr>
          <a:xfrm>
            <a:off x="218364" y="3217420"/>
            <a:ext cx="507543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pPr algn="r"/>
            <a:r>
              <a:rPr lang="en-US" altLang="ko-KR" sz="3200" dirty="0" err="1" smtClean="0">
                <a:effectLst/>
              </a:rPr>
              <a:t>Lingkup</a:t>
            </a:r>
            <a:r>
              <a:rPr lang="en-US" altLang="ko-KR" sz="3200" dirty="0" smtClean="0">
                <a:effectLst/>
              </a:rPr>
              <a:t> </a:t>
            </a:r>
            <a:r>
              <a:rPr lang="en-US" altLang="ko-KR" sz="3200" dirty="0" err="1" smtClean="0">
                <a:effectLst/>
              </a:rPr>
              <a:t>asuhan</a:t>
            </a:r>
            <a:r>
              <a:rPr lang="en-US" altLang="ko-KR" sz="3200" dirty="0" smtClean="0">
                <a:effectLst/>
              </a:rPr>
              <a:t> </a:t>
            </a:r>
            <a:r>
              <a:rPr lang="en-US" altLang="ko-KR" sz="3200" dirty="0" err="1" smtClean="0">
                <a:effectLst/>
              </a:rPr>
              <a:t>kehamilan</a:t>
            </a:r>
            <a:endParaRPr lang="ko-KR" alt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491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3A9E37BD-EF82-41FB-A0FB-38EA91A73159}"/>
              </a:ext>
            </a:extLst>
          </p:cNvPr>
          <p:cNvCxnSpPr/>
          <p:nvPr/>
        </p:nvCxnSpPr>
        <p:spPr>
          <a:xfrm flipV="1">
            <a:off x="7451037" y="2679890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CFC581E8-30DF-44E8-95FE-70629CC2036D}"/>
              </a:ext>
            </a:extLst>
          </p:cNvPr>
          <p:cNvCxnSpPr/>
          <p:nvPr/>
        </p:nvCxnSpPr>
        <p:spPr>
          <a:xfrm>
            <a:off x="7451037" y="3894140"/>
            <a:ext cx="612000" cy="0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9D7EC44B-1738-4625-99BB-122F9ED57D98}"/>
              </a:ext>
            </a:extLst>
          </p:cNvPr>
          <p:cNvCxnSpPr/>
          <p:nvPr/>
        </p:nvCxnSpPr>
        <p:spPr>
          <a:xfrm>
            <a:off x="7451037" y="4499344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7DE40B2-A67D-4E5F-8686-B31C0A3CFA9F}"/>
              </a:ext>
            </a:extLst>
          </p:cNvPr>
          <p:cNvCxnSpPr/>
          <p:nvPr/>
        </p:nvCxnSpPr>
        <p:spPr>
          <a:xfrm flipH="1" flipV="1">
            <a:off x="4128964" y="2679890"/>
            <a:ext cx="612000" cy="612000"/>
          </a:xfrm>
          <a:prstGeom prst="line">
            <a:avLst/>
          </a:prstGeom>
          <a:ln w="31750" cap="sq">
            <a:solidFill>
              <a:schemeClr val="accent2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3452E686-E80B-43FB-9F81-081373B46A29}"/>
              </a:ext>
            </a:extLst>
          </p:cNvPr>
          <p:cNvCxnSpPr/>
          <p:nvPr/>
        </p:nvCxnSpPr>
        <p:spPr>
          <a:xfrm flipH="1" flipV="1">
            <a:off x="4128964" y="3876956"/>
            <a:ext cx="612000" cy="17185"/>
          </a:xfrm>
          <a:prstGeom prst="line">
            <a:avLst/>
          </a:prstGeom>
          <a:ln w="31750" cap="sq">
            <a:solidFill>
              <a:schemeClr val="accent5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17E369EE-9A4B-405B-BC00-A57B1213E29E}"/>
              </a:ext>
            </a:extLst>
          </p:cNvPr>
          <p:cNvCxnSpPr/>
          <p:nvPr/>
        </p:nvCxnSpPr>
        <p:spPr>
          <a:xfrm flipH="1">
            <a:off x="4128964" y="4499344"/>
            <a:ext cx="612000" cy="612000"/>
          </a:xfrm>
          <a:prstGeom prst="line">
            <a:avLst/>
          </a:prstGeom>
          <a:ln w="31750" cap="sq">
            <a:solidFill>
              <a:schemeClr val="accent6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274240BF-8AD4-41EB-BB95-2CC5BA0825BD}"/>
              </a:ext>
            </a:extLst>
          </p:cNvPr>
          <p:cNvSpPr txBox="1"/>
          <p:nvPr/>
        </p:nvSpPr>
        <p:spPr>
          <a:xfrm>
            <a:off x="8162069" y="1967234"/>
            <a:ext cx="3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Menghitung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UK &amp; TP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ACA36F3-30CD-46FB-91BC-7C455E31CAF5}"/>
              </a:ext>
            </a:extLst>
          </p:cNvPr>
          <p:cNvSpPr txBox="1"/>
          <p:nvPr/>
        </p:nvSpPr>
        <p:spPr>
          <a:xfrm>
            <a:off x="8162069" y="3253472"/>
            <a:ext cx="3575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Menilai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keadaan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janin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selama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termasuk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DJJ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fetoskop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leanek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gerakan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janin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palpasi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53C8982-C46D-48C2-AC16-3A492531FD0C}"/>
              </a:ext>
            </a:extLst>
          </p:cNvPr>
          <p:cNvSpPr txBox="1"/>
          <p:nvPr/>
        </p:nvSpPr>
        <p:spPr>
          <a:xfrm>
            <a:off x="8162069" y="5292093"/>
            <a:ext cx="357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penliaian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pelvic,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ukuran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strukrut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panggul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BEFDB750-C5BB-4BFE-8FDA-D5017EDE1E76}"/>
              </a:ext>
            </a:extLst>
          </p:cNvPr>
          <p:cNvSpPr txBox="1"/>
          <p:nvPr/>
        </p:nvSpPr>
        <p:spPr>
          <a:xfrm>
            <a:off x="395785" y="1967234"/>
            <a:ext cx="3608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Mengumpulkan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data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riwayat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kesehatan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serta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menganalisa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tiap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kunjungan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pemeriksaan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ibu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hamil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37F5DDBB-EE5A-445F-A86B-BD228F9E9EC9}"/>
              </a:ext>
            </a:extLst>
          </p:cNvPr>
          <p:cNvSpPr txBox="1"/>
          <p:nvPr/>
        </p:nvSpPr>
        <p:spPr>
          <a:xfrm>
            <a:off x="395785" y="3629664"/>
            <a:ext cx="3608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Melaksanakan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pemeriksaan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fisik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sistematis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lengkap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D1DD27AA-B5B7-4C40-986A-2C2BA54A098A}"/>
              </a:ext>
            </a:extLst>
          </p:cNvPr>
          <p:cNvSpPr txBox="1"/>
          <p:nvPr/>
        </p:nvSpPr>
        <p:spPr>
          <a:xfrm>
            <a:off x="395785" y="5292092"/>
            <a:ext cx="3608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pemeriksaan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abdomen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termasuk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TFU/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posisi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presentasi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penurunan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janin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xmlns="" id="{B74DF8CC-88AD-41CE-8AE1-493B68FB870D}"/>
              </a:ext>
            </a:extLst>
          </p:cNvPr>
          <p:cNvSpPr/>
          <p:nvPr/>
        </p:nvSpPr>
        <p:spPr>
          <a:xfrm>
            <a:off x="4902170" y="1621293"/>
            <a:ext cx="2449835" cy="4772267"/>
          </a:xfrm>
          <a:custGeom>
            <a:avLst/>
            <a:gdLst>
              <a:gd name="connsiteX0" fmla="*/ 1384150 w 1391516"/>
              <a:gd name="connsiteY0" fmla="*/ 923871 h 2710666"/>
              <a:gd name="connsiteX1" fmla="*/ 1329221 w 1391516"/>
              <a:gd name="connsiteY1" fmla="*/ 864096 h 2710666"/>
              <a:gd name="connsiteX2" fmla="*/ 1250059 w 1391516"/>
              <a:gd name="connsiteY2" fmla="*/ 830169 h 2710666"/>
              <a:gd name="connsiteX3" fmla="*/ 1182206 w 1391516"/>
              <a:gd name="connsiteY3" fmla="*/ 803513 h 2710666"/>
              <a:gd name="connsiteX4" fmla="*/ 1182206 w 1391516"/>
              <a:gd name="connsiteY4" fmla="*/ 803513 h 2710666"/>
              <a:gd name="connsiteX5" fmla="*/ 1207247 w 1391516"/>
              <a:gd name="connsiteY5" fmla="*/ 743738 h 2710666"/>
              <a:gd name="connsiteX6" fmla="*/ 1208863 w 1391516"/>
              <a:gd name="connsiteY6" fmla="*/ 714658 h 2710666"/>
              <a:gd name="connsiteX7" fmla="*/ 1208863 w 1391516"/>
              <a:gd name="connsiteY7" fmla="*/ 714658 h 2710666"/>
              <a:gd name="connsiteX8" fmla="*/ 1123239 w 1391516"/>
              <a:gd name="connsiteY8" fmla="*/ 690425 h 2710666"/>
              <a:gd name="connsiteX9" fmla="*/ 1099006 w 1391516"/>
              <a:gd name="connsiteY9" fmla="*/ 700118 h 2710666"/>
              <a:gd name="connsiteX10" fmla="*/ 1040038 w 1391516"/>
              <a:gd name="connsiteY10" fmla="*/ 746161 h 2710666"/>
              <a:gd name="connsiteX11" fmla="*/ 815477 w 1391516"/>
              <a:gd name="connsiteY11" fmla="*/ 832593 h 2710666"/>
              <a:gd name="connsiteX12" fmla="*/ 798514 w 1391516"/>
              <a:gd name="connsiteY12" fmla="*/ 824515 h 2710666"/>
              <a:gd name="connsiteX13" fmla="*/ 746816 w 1391516"/>
              <a:gd name="connsiteY13" fmla="*/ 746969 h 2710666"/>
              <a:gd name="connsiteX14" fmla="*/ 639382 w 1391516"/>
              <a:gd name="connsiteY14" fmla="*/ 648420 h 2710666"/>
              <a:gd name="connsiteX15" fmla="*/ 533564 w 1391516"/>
              <a:gd name="connsiteY15" fmla="*/ 566835 h 2710666"/>
              <a:gd name="connsiteX16" fmla="*/ 568298 w 1391516"/>
              <a:gd name="connsiteY16" fmla="*/ 490096 h 2710666"/>
              <a:gd name="connsiteX17" fmla="*/ 630497 w 1391516"/>
              <a:gd name="connsiteY17" fmla="*/ 462632 h 2710666"/>
              <a:gd name="connsiteX18" fmla="*/ 694311 w 1391516"/>
              <a:gd name="connsiteY18" fmla="*/ 467479 h 2710666"/>
              <a:gd name="connsiteX19" fmla="*/ 725006 w 1391516"/>
              <a:gd name="connsiteY19" fmla="*/ 431937 h 2710666"/>
              <a:gd name="connsiteX20" fmla="*/ 750047 w 1391516"/>
              <a:gd name="connsiteY20" fmla="*/ 343082 h 2710666"/>
              <a:gd name="connsiteX21" fmla="*/ 745201 w 1391516"/>
              <a:gd name="connsiteY21" fmla="*/ 307540 h 2710666"/>
              <a:gd name="connsiteX22" fmla="*/ 715313 w 1391516"/>
              <a:gd name="connsiteY22" fmla="*/ 225955 h 2710666"/>
              <a:gd name="connsiteX23" fmla="*/ 716121 w 1391516"/>
              <a:gd name="connsiteY23" fmla="*/ 188797 h 2710666"/>
              <a:gd name="connsiteX24" fmla="*/ 742777 w 1391516"/>
              <a:gd name="connsiteY24" fmla="*/ 189605 h 2710666"/>
              <a:gd name="connsiteX25" fmla="*/ 756510 w 1391516"/>
              <a:gd name="connsiteY25" fmla="*/ 183950 h 2710666"/>
              <a:gd name="connsiteX26" fmla="*/ 695927 w 1391516"/>
              <a:gd name="connsiteY26" fmla="*/ 53091 h 2710666"/>
              <a:gd name="connsiteX27" fmla="*/ 621611 w 1391516"/>
              <a:gd name="connsiteY27" fmla="*/ 15125 h 2710666"/>
              <a:gd name="connsiteX28" fmla="*/ 492368 w 1391516"/>
              <a:gd name="connsiteY28" fmla="*/ 586 h 2710666"/>
              <a:gd name="connsiteX29" fmla="*/ 281539 w 1391516"/>
              <a:gd name="connsiteY29" fmla="*/ 81363 h 2710666"/>
              <a:gd name="connsiteX30" fmla="*/ 253266 w 1391516"/>
              <a:gd name="connsiteY30" fmla="*/ 124175 h 2710666"/>
              <a:gd name="connsiteX31" fmla="*/ 174912 w 1391516"/>
              <a:gd name="connsiteY31" fmla="*/ 62784 h 2710666"/>
              <a:gd name="connsiteX32" fmla="*/ 126446 w 1391516"/>
              <a:gd name="connsiteY32" fmla="*/ 60361 h 2710666"/>
              <a:gd name="connsiteX33" fmla="*/ 8511 w 1391516"/>
              <a:gd name="connsiteY33" fmla="*/ 198490 h 2710666"/>
              <a:gd name="connsiteX34" fmla="*/ 66671 w 1391516"/>
              <a:gd name="connsiteY34" fmla="*/ 489289 h 2710666"/>
              <a:gd name="connsiteX35" fmla="*/ 107059 w 1391516"/>
              <a:gd name="connsiteY35" fmla="*/ 571682 h 2710666"/>
              <a:gd name="connsiteX36" fmla="*/ 60208 w 1391516"/>
              <a:gd name="connsiteY36" fmla="*/ 639535 h 2710666"/>
              <a:gd name="connsiteX37" fmla="*/ 11742 w 1391516"/>
              <a:gd name="connsiteY37" fmla="*/ 646805 h 2710666"/>
              <a:gd name="connsiteX38" fmla="*/ 136947 w 1391516"/>
              <a:gd name="connsiteY38" fmla="*/ 626610 h 2710666"/>
              <a:gd name="connsiteX39" fmla="*/ 184606 w 1391516"/>
              <a:gd name="connsiteY39" fmla="*/ 465056 h 2710666"/>
              <a:gd name="connsiteX40" fmla="*/ 168450 w 1391516"/>
              <a:gd name="connsiteY40" fmla="*/ 234032 h 2710666"/>
              <a:gd name="connsiteX41" fmla="*/ 201569 w 1391516"/>
              <a:gd name="connsiteY41" fmla="*/ 180719 h 2710666"/>
              <a:gd name="connsiteX42" fmla="*/ 227418 w 1391516"/>
              <a:gd name="connsiteY42" fmla="*/ 175873 h 2710666"/>
              <a:gd name="connsiteX43" fmla="*/ 224994 w 1391516"/>
              <a:gd name="connsiteY43" fmla="*/ 198490 h 2710666"/>
              <a:gd name="connsiteX44" fmla="*/ 254074 w 1391516"/>
              <a:gd name="connsiteY44" fmla="*/ 343890 h 2710666"/>
              <a:gd name="connsiteX45" fmla="*/ 254074 w 1391516"/>
              <a:gd name="connsiteY45" fmla="*/ 343890 h 2710666"/>
              <a:gd name="connsiteX46" fmla="*/ 356661 w 1391516"/>
              <a:gd name="connsiteY46" fmla="*/ 422244 h 2710666"/>
              <a:gd name="connsiteX47" fmla="*/ 433400 w 1391516"/>
              <a:gd name="connsiteY47" fmla="*/ 438399 h 2710666"/>
              <a:gd name="connsiteX48" fmla="*/ 463288 w 1391516"/>
              <a:gd name="connsiteY48" fmla="*/ 467479 h 2710666"/>
              <a:gd name="connsiteX49" fmla="*/ 419668 w 1391516"/>
              <a:gd name="connsiteY49" fmla="*/ 561181 h 2710666"/>
              <a:gd name="connsiteX50" fmla="*/ 397858 w 1391516"/>
              <a:gd name="connsiteY50" fmla="*/ 571682 h 2710666"/>
              <a:gd name="connsiteX51" fmla="*/ 338083 w 1391516"/>
              <a:gd name="connsiteY51" fmla="*/ 604800 h 2710666"/>
              <a:gd name="connsiteX52" fmla="*/ 235495 w 1391516"/>
              <a:gd name="connsiteY52" fmla="*/ 704156 h 2710666"/>
              <a:gd name="connsiteX53" fmla="*/ 98982 w 1391516"/>
              <a:gd name="connsiteY53" fmla="*/ 828554 h 2710666"/>
              <a:gd name="connsiteX54" fmla="*/ 86865 w 1391516"/>
              <a:gd name="connsiteY54" fmla="*/ 898830 h 2710666"/>
              <a:gd name="connsiteX55" fmla="*/ 86865 w 1391516"/>
              <a:gd name="connsiteY55" fmla="*/ 898830 h 2710666"/>
              <a:gd name="connsiteX56" fmla="*/ 405936 w 1391516"/>
              <a:gd name="connsiteY56" fmla="*/ 1061193 h 2710666"/>
              <a:gd name="connsiteX57" fmla="*/ 435823 w 1391516"/>
              <a:gd name="connsiteY57" fmla="*/ 1106428 h 2710666"/>
              <a:gd name="connsiteX58" fmla="*/ 420476 w 1391516"/>
              <a:gd name="connsiteY58" fmla="*/ 1139547 h 2710666"/>
              <a:gd name="connsiteX59" fmla="*/ 360700 w 1391516"/>
              <a:gd name="connsiteY59" fmla="*/ 1301909 h 2710666"/>
              <a:gd name="connsiteX60" fmla="*/ 360700 w 1391516"/>
              <a:gd name="connsiteY60" fmla="*/ 1304333 h 2710666"/>
              <a:gd name="connsiteX61" fmla="*/ 405128 w 1391516"/>
              <a:gd name="connsiteY61" fmla="*/ 1407728 h 2710666"/>
              <a:gd name="connsiteX62" fmla="*/ 451979 w 1391516"/>
              <a:gd name="connsiteY62" fmla="*/ 1520816 h 2710666"/>
              <a:gd name="connsiteX63" fmla="*/ 440670 w 1391516"/>
              <a:gd name="connsiteY63" fmla="*/ 1788997 h 2710666"/>
              <a:gd name="connsiteX64" fmla="*/ 384126 w 1391516"/>
              <a:gd name="connsiteY64" fmla="*/ 2072526 h 2710666"/>
              <a:gd name="connsiteX65" fmla="*/ 374432 w 1391516"/>
              <a:gd name="connsiteY65" fmla="*/ 2339091 h 2710666"/>
              <a:gd name="connsiteX66" fmla="*/ 384126 w 1391516"/>
              <a:gd name="connsiteY66" fmla="*/ 2394020 h 2710666"/>
              <a:gd name="connsiteX67" fmla="*/ 398666 w 1391516"/>
              <a:gd name="connsiteY67" fmla="*/ 2548305 h 2710666"/>
              <a:gd name="connsiteX68" fmla="*/ 397050 w 1391516"/>
              <a:gd name="connsiteY68" fmla="*/ 2579000 h 2710666"/>
              <a:gd name="connsiteX69" fmla="*/ 439862 w 1391516"/>
              <a:gd name="connsiteY69" fmla="*/ 2631505 h 2710666"/>
              <a:gd name="connsiteX70" fmla="*/ 542449 w 1391516"/>
              <a:gd name="connsiteY70" fmla="*/ 2634736 h 2710666"/>
              <a:gd name="connsiteX71" fmla="*/ 740354 w 1391516"/>
              <a:gd name="connsiteY71" fmla="*/ 2654930 h 2710666"/>
              <a:gd name="connsiteX72" fmla="*/ 762972 w 1391516"/>
              <a:gd name="connsiteY72" fmla="*/ 2675933 h 2710666"/>
              <a:gd name="connsiteX73" fmla="*/ 799322 w 1391516"/>
              <a:gd name="connsiteY73" fmla="*/ 2710667 h 2710666"/>
              <a:gd name="connsiteX74" fmla="*/ 1184630 w 1391516"/>
              <a:gd name="connsiteY74" fmla="*/ 2710667 h 2710666"/>
              <a:gd name="connsiteX75" fmla="*/ 1219364 w 1391516"/>
              <a:gd name="connsiteY75" fmla="*/ 2675125 h 2710666"/>
              <a:gd name="connsiteX76" fmla="*/ 1218556 w 1391516"/>
              <a:gd name="connsiteY76" fmla="*/ 2320512 h 2710666"/>
              <a:gd name="connsiteX77" fmla="*/ 1181399 w 1391516"/>
              <a:gd name="connsiteY77" fmla="*/ 2283354 h 2710666"/>
              <a:gd name="connsiteX78" fmla="*/ 1143433 w 1391516"/>
              <a:gd name="connsiteY78" fmla="*/ 2252659 h 2710666"/>
              <a:gd name="connsiteX79" fmla="*/ 1081235 w 1391516"/>
              <a:gd name="connsiteY79" fmla="*/ 2119376 h 2710666"/>
              <a:gd name="connsiteX80" fmla="*/ 890600 w 1391516"/>
              <a:gd name="connsiteY80" fmla="*/ 2125839 h 2710666"/>
              <a:gd name="connsiteX81" fmla="*/ 835671 w 1391516"/>
              <a:gd name="connsiteY81" fmla="*/ 2247813 h 2710666"/>
              <a:gd name="connsiteX82" fmla="*/ 791244 w 1391516"/>
              <a:gd name="connsiteY82" fmla="*/ 2283354 h 2710666"/>
              <a:gd name="connsiteX83" fmla="*/ 762972 w 1391516"/>
              <a:gd name="connsiteY83" fmla="*/ 2310819 h 2710666"/>
              <a:gd name="connsiteX84" fmla="*/ 762972 w 1391516"/>
              <a:gd name="connsiteY84" fmla="*/ 2451372 h 2710666"/>
              <a:gd name="connsiteX85" fmla="*/ 751663 w 1391516"/>
              <a:gd name="connsiteY85" fmla="*/ 2476413 h 2710666"/>
              <a:gd name="connsiteX86" fmla="*/ 649883 w 1391516"/>
              <a:gd name="connsiteY86" fmla="*/ 2392404 h 2710666"/>
              <a:gd name="connsiteX87" fmla="*/ 662000 w 1391516"/>
              <a:gd name="connsiteY87" fmla="*/ 2167843 h 2710666"/>
              <a:gd name="connsiteX88" fmla="*/ 656346 w 1391516"/>
              <a:gd name="connsiteY88" fmla="*/ 2083835 h 2710666"/>
              <a:gd name="connsiteX89" fmla="*/ 664423 w 1391516"/>
              <a:gd name="connsiteY89" fmla="*/ 2036983 h 2710666"/>
              <a:gd name="connsiteX90" fmla="*/ 719352 w 1391516"/>
              <a:gd name="connsiteY90" fmla="*/ 1894815 h 2710666"/>
              <a:gd name="connsiteX91" fmla="*/ 732276 w 1391516"/>
              <a:gd name="connsiteY91" fmla="*/ 1729222 h 2710666"/>
              <a:gd name="connsiteX92" fmla="*/ 787205 w 1391516"/>
              <a:gd name="connsiteY92" fmla="*/ 1413382 h 2710666"/>
              <a:gd name="connsiteX93" fmla="*/ 824363 w 1391516"/>
              <a:gd name="connsiteY93" fmla="*/ 1314026 h 2710666"/>
              <a:gd name="connsiteX94" fmla="*/ 895447 w 1391516"/>
              <a:gd name="connsiteY94" fmla="*/ 1201745 h 2710666"/>
              <a:gd name="connsiteX95" fmla="*/ 907563 w 1391516"/>
              <a:gd name="connsiteY95" fmla="*/ 1122584 h 2710666"/>
              <a:gd name="connsiteX96" fmla="*/ 840518 w 1391516"/>
              <a:gd name="connsiteY96" fmla="*/ 948104 h 2710666"/>
              <a:gd name="connsiteX97" fmla="*/ 851827 w 1391516"/>
              <a:gd name="connsiteY97" fmla="*/ 910947 h 2710666"/>
              <a:gd name="connsiteX98" fmla="*/ 1051347 w 1391516"/>
              <a:gd name="connsiteY98" fmla="*/ 790588 h 2710666"/>
              <a:gd name="connsiteX99" fmla="*/ 1145857 w 1391516"/>
              <a:gd name="connsiteY99" fmla="*/ 761509 h 2710666"/>
              <a:gd name="connsiteX100" fmla="*/ 1179783 w 1391516"/>
              <a:gd name="connsiteY100" fmla="*/ 788973 h 2710666"/>
              <a:gd name="connsiteX101" fmla="*/ 1179783 w 1391516"/>
              <a:gd name="connsiteY101" fmla="*/ 800282 h 2710666"/>
              <a:gd name="connsiteX102" fmla="*/ 1082042 w 1391516"/>
              <a:gd name="connsiteY102" fmla="*/ 824515 h 2710666"/>
              <a:gd name="connsiteX103" fmla="*/ 977840 w 1391516"/>
              <a:gd name="connsiteY103" fmla="*/ 905292 h 2710666"/>
              <a:gd name="connsiteX104" fmla="*/ 975416 w 1391516"/>
              <a:gd name="connsiteY104" fmla="*/ 926294 h 2710666"/>
              <a:gd name="connsiteX105" fmla="*/ 1039230 w 1391516"/>
              <a:gd name="connsiteY105" fmla="*/ 971530 h 2710666"/>
              <a:gd name="connsiteX106" fmla="*/ 1073157 w 1391516"/>
              <a:gd name="connsiteY106" fmla="*/ 954566 h 2710666"/>
              <a:gd name="connsiteX107" fmla="*/ 1066695 w 1391516"/>
              <a:gd name="connsiteY107" fmla="*/ 1004648 h 2710666"/>
              <a:gd name="connsiteX108" fmla="*/ 1014997 w 1391516"/>
              <a:gd name="connsiteY108" fmla="*/ 1205784 h 2710666"/>
              <a:gd name="connsiteX109" fmla="*/ 1043269 w 1391516"/>
              <a:gd name="connsiteY109" fmla="*/ 1261520 h 2710666"/>
              <a:gd name="connsiteX110" fmla="*/ 1114353 w 1391516"/>
              <a:gd name="connsiteY110" fmla="*/ 1276868 h 2710666"/>
              <a:gd name="connsiteX111" fmla="*/ 1162012 w 1391516"/>
              <a:gd name="connsiteY111" fmla="*/ 1236480 h 2710666"/>
              <a:gd name="connsiteX112" fmla="*/ 1173321 w 1391516"/>
              <a:gd name="connsiteY112" fmla="*/ 1130661 h 2710666"/>
              <a:gd name="connsiteX113" fmla="*/ 1178975 w 1391516"/>
              <a:gd name="connsiteY113" fmla="*/ 1158934 h 2710666"/>
              <a:gd name="connsiteX114" fmla="*/ 1180591 w 1391516"/>
              <a:gd name="connsiteY114" fmla="*/ 1251828 h 2710666"/>
              <a:gd name="connsiteX115" fmla="*/ 1195939 w 1391516"/>
              <a:gd name="connsiteY115" fmla="*/ 1274445 h 2710666"/>
              <a:gd name="connsiteX116" fmla="*/ 1285601 w 1391516"/>
              <a:gd name="connsiteY116" fmla="*/ 1270406 h 2710666"/>
              <a:gd name="connsiteX117" fmla="*/ 1307411 w 1391516"/>
              <a:gd name="connsiteY117" fmla="*/ 1235672 h 2710666"/>
              <a:gd name="connsiteX118" fmla="*/ 1288025 w 1391516"/>
              <a:gd name="connsiteY118" fmla="*/ 1008687 h 2710666"/>
              <a:gd name="connsiteX119" fmla="*/ 1296103 w 1391516"/>
              <a:gd name="connsiteY119" fmla="*/ 940835 h 2710666"/>
              <a:gd name="connsiteX120" fmla="*/ 1341338 w 1391516"/>
              <a:gd name="connsiteY120" fmla="*/ 968299 h 2710666"/>
              <a:gd name="connsiteX121" fmla="*/ 1381727 w 1391516"/>
              <a:gd name="connsiteY121" fmla="*/ 948912 h 2710666"/>
              <a:gd name="connsiteX122" fmla="*/ 1384150 w 1391516"/>
              <a:gd name="connsiteY122" fmla="*/ 923871 h 2710666"/>
              <a:gd name="connsiteX123" fmla="*/ 417245 w 1391516"/>
              <a:gd name="connsiteY123" fmla="*/ 1007072 h 2710666"/>
              <a:gd name="connsiteX124" fmla="*/ 341314 w 1391516"/>
              <a:gd name="connsiteY124" fmla="*/ 950527 h 2710666"/>
              <a:gd name="connsiteX125" fmla="*/ 226610 w 1391516"/>
              <a:gd name="connsiteY125" fmla="*/ 886714 h 2710666"/>
              <a:gd name="connsiteX126" fmla="*/ 213685 w 1391516"/>
              <a:gd name="connsiteY126" fmla="*/ 844709 h 2710666"/>
              <a:gd name="connsiteX127" fmla="*/ 318696 w 1391516"/>
              <a:gd name="connsiteY127" fmla="*/ 767163 h 2710666"/>
              <a:gd name="connsiteX128" fmla="*/ 338083 w 1391516"/>
              <a:gd name="connsiteY128" fmla="*/ 775241 h 2710666"/>
              <a:gd name="connsiteX129" fmla="*/ 422091 w 1391516"/>
              <a:gd name="connsiteY129" fmla="*/ 1003841 h 2710666"/>
              <a:gd name="connsiteX130" fmla="*/ 417245 w 1391516"/>
              <a:gd name="connsiteY130" fmla="*/ 1007072 h 2710666"/>
              <a:gd name="connsiteX131" fmla="*/ 847788 w 1391516"/>
              <a:gd name="connsiteY131" fmla="*/ 2256698 h 2710666"/>
              <a:gd name="connsiteX132" fmla="*/ 915641 w 1391516"/>
              <a:gd name="connsiteY132" fmla="*/ 2123415 h 2710666"/>
              <a:gd name="connsiteX133" fmla="*/ 1056194 w 1391516"/>
              <a:gd name="connsiteY133" fmla="*/ 2121800 h 2710666"/>
              <a:gd name="connsiteX134" fmla="*/ 1126470 w 1391516"/>
              <a:gd name="connsiteY134" fmla="*/ 2262353 h 2710666"/>
              <a:gd name="connsiteX135" fmla="*/ 1105468 w 1391516"/>
              <a:gd name="connsiteY135" fmla="*/ 2282547 h 2710666"/>
              <a:gd name="connsiteX136" fmla="*/ 985110 w 1391516"/>
              <a:gd name="connsiteY136" fmla="*/ 2282547 h 2710666"/>
              <a:gd name="connsiteX137" fmla="*/ 870406 w 1391516"/>
              <a:gd name="connsiteY137" fmla="*/ 2282547 h 2710666"/>
              <a:gd name="connsiteX138" fmla="*/ 847788 w 1391516"/>
              <a:gd name="connsiteY138" fmla="*/ 2256698 h 2710666"/>
              <a:gd name="connsiteX139" fmla="*/ 742777 w 1391516"/>
              <a:gd name="connsiteY139" fmla="*/ 2528110 h 2710666"/>
              <a:gd name="connsiteX140" fmla="*/ 758933 w 1391516"/>
              <a:gd name="connsiteY140" fmla="*/ 2541034 h 2710666"/>
              <a:gd name="connsiteX141" fmla="*/ 754894 w 1391516"/>
              <a:gd name="connsiteY141" fmla="*/ 2586270 h 2710666"/>
              <a:gd name="connsiteX142" fmla="*/ 713698 w 1391516"/>
              <a:gd name="connsiteY142" fmla="*/ 2579000 h 2710666"/>
              <a:gd name="connsiteX143" fmla="*/ 649883 w 1391516"/>
              <a:gd name="connsiteY143" fmla="*/ 2520840 h 2710666"/>
              <a:gd name="connsiteX144" fmla="*/ 742777 w 1391516"/>
              <a:gd name="connsiteY144" fmla="*/ 2528110 h 2710666"/>
              <a:gd name="connsiteX145" fmla="*/ 1242789 w 1391516"/>
              <a:gd name="connsiteY145" fmla="*/ 831785 h 2710666"/>
              <a:gd name="connsiteX146" fmla="*/ 1242789 w 1391516"/>
              <a:gd name="connsiteY146" fmla="*/ 831785 h 2710666"/>
              <a:gd name="connsiteX147" fmla="*/ 1147472 w 1391516"/>
              <a:gd name="connsiteY147" fmla="*/ 844709 h 2710666"/>
              <a:gd name="connsiteX148" fmla="*/ 1118392 w 1391516"/>
              <a:gd name="connsiteY148" fmla="*/ 831785 h 2710666"/>
              <a:gd name="connsiteX149" fmla="*/ 1178168 w 1391516"/>
              <a:gd name="connsiteY149" fmla="*/ 806744 h 2710666"/>
              <a:gd name="connsiteX150" fmla="*/ 1179783 w 1391516"/>
              <a:gd name="connsiteY150" fmla="*/ 807552 h 2710666"/>
              <a:gd name="connsiteX151" fmla="*/ 1185438 w 1391516"/>
              <a:gd name="connsiteY151" fmla="*/ 811591 h 2710666"/>
              <a:gd name="connsiteX152" fmla="*/ 1245213 w 1391516"/>
              <a:gd name="connsiteY152" fmla="*/ 831785 h 2710666"/>
              <a:gd name="connsiteX153" fmla="*/ 1242789 w 1391516"/>
              <a:gd name="connsiteY153" fmla="*/ 831785 h 2710666"/>
              <a:gd name="connsiteX154" fmla="*/ 1242789 w 1391516"/>
              <a:gd name="connsiteY154" fmla="*/ 831785 h 2710666"/>
              <a:gd name="connsiteX155" fmla="*/ 1242789 w 1391516"/>
              <a:gd name="connsiteY155" fmla="*/ 831785 h 271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391516" h="2710666">
                <a:moveTo>
                  <a:pt x="1384150" y="923871"/>
                </a:moveTo>
                <a:cubicBezTo>
                  <a:pt x="1365571" y="903677"/>
                  <a:pt x="1347800" y="883482"/>
                  <a:pt x="1329221" y="864096"/>
                </a:cubicBezTo>
                <a:cubicBezTo>
                  <a:pt x="1307411" y="841478"/>
                  <a:pt x="1283986" y="820476"/>
                  <a:pt x="1250059" y="830169"/>
                </a:cubicBezTo>
                <a:cubicBezTo>
                  <a:pt x="1240366" y="823707"/>
                  <a:pt x="1202401" y="812398"/>
                  <a:pt x="1182206" y="803513"/>
                </a:cubicBezTo>
                <a:lnTo>
                  <a:pt x="1182206" y="803513"/>
                </a:lnTo>
                <a:cubicBezTo>
                  <a:pt x="1180591" y="779280"/>
                  <a:pt x="1176552" y="755854"/>
                  <a:pt x="1207247" y="743738"/>
                </a:cubicBezTo>
                <a:cubicBezTo>
                  <a:pt x="1220980" y="738891"/>
                  <a:pt x="1220980" y="725159"/>
                  <a:pt x="1208863" y="714658"/>
                </a:cubicBezTo>
                <a:cubicBezTo>
                  <a:pt x="1208863" y="714658"/>
                  <a:pt x="1208863" y="714658"/>
                  <a:pt x="1208863" y="714658"/>
                </a:cubicBezTo>
                <a:cubicBezTo>
                  <a:pt x="1183014" y="697694"/>
                  <a:pt x="1152319" y="697694"/>
                  <a:pt x="1123239" y="690425"/>
                </a:cubicBezTo>
                <a:cubicBezTo>
                  <a:pt x="1112738" y="688001"/>
                  <a:pt x="1106276" y="693655"/>
                  <a:pt x="1099006" y="700118"/>
                </a:cubicBezTo>
                <a:cubicBezTo>
                  <a:pt x="1080427" y="717081"/>
                  <a:pt x="1064271" y="737275"/>
                  <a:pt x="1040038" y="746161"/>
                </a:cubicBezTo>
                <a:cubicBezTo>
                  <a:pt x="964915" y="774433"/>
                  <a:pt x="889792" y="803513"/>
                  <a:pt x="815477" y="832593"/>
                </a:cubicBezTo>
                <a:cubicBezTo>
                  <a:pt x="805784" y="836632"/>
                  <a:pt x="800937" y="837439"/>
                  <a:pt x="798514" y="824515"/>
                </a:cubicBezTo>
                <a:cubicBezTo>
                  <a:pt x="792052" y="792204"/>
                  <a:pt x="772665" y="767163"/>
                  <a:pt x="746816" y="746969"/>
                </a:cubicBezTo>
                <a:cubicBezTo>
                  <a:pt x="708851" y="716273"/>
                  <a:pt x="669270" y="687193"/>
                  <a:pt x="639382" y="648420"/>
                </a:cubicBezTo>
                <a:cubicBezTo>
                  <a:pt x="611110" y="612071"/>
                  <a:pt x="582030" y="576528"/>
                  <a:pt x="533564" y="566835"/>
                </a:cubicBezTo>
                <a:cubicBezTo>
                  <a:pt x="544873" y="540987"/>
                  <a:pt x="556182" y="515138"/>
                  <a:pt x="568298" y="490096"/>
                </a:cubicBezTo>
                <a:cubicBezTo>
                  <a:pt x="583646" y="460209"/>
                  <a:pt x="597378" y="454555"/>
                  <a:pt x="630497" y="462632"/>
                </a:cubicBezTo>
                <a:cubicBezTo>
                  <a:pt x="651499" y="468287"/>
                  <a:pt x="672501" y="470710"/>
                  <a:pt x="694311" y="467479"/>
                </a:cubicBezTo>
                <a:cubicBezTo>
                  <a:pt x="716121" y="464248"/>
                  <a:pt x="725814" y="453747"/>
                  <a:pt x="725006" y="431937"/>
                </a:cubicBezTo>
                <a:cubicBezTo>
                  <a:pt x="723391" y="399626"/>
                  <a:pt x="742777" y="372969"/>
                  <a:pt x="750047" y="343082"/>
                </a:cubicBezTo>
                <a:cubicBezTo>
                  <a:pt x="754086" y="326926"/>
                  <a:pt x="755702" y="318849"/>
                  <a:pt x="745201" y="307540"/>
                </a:cubicBezTo>
                <a:cubicBezTo>
                  <a:pt x="734700" y="297039"/>
                  <a:pt x="724199" y="238071"/>
                  <a:pt x="715313" y="225955"/>
                </a:cubicBezTo>
                <a:cubicBezTo>
                  <a:pt x="706428" y="213838"/>
                  <a:pt x="709659" y="200106"/>
                  <a:pt x="716121" y="188797"/>
                </a:cubicBezTo>
                <a:cubicBezTo>
                  <a:pt x="723391" y="175065"/>
                  <a:pt x="733892" y="185566"/>
                  <a:pt x="742777" y="189605"/>
                </a:cubicBezTo>
                <a:cubicBezTo>
                  <a:pt x="750855" y="192836"/>
                  <a:pt x="754086" y="192028"/>
                  <a:pt x="756510" y="183950"/>
                </a:cubicBezTo>
                <a:cubicBezTo>
                  <a:pt x="773473" y="137100"/>
                  <a:pt x="743585" y="70862"/>
                  <a:pt x="695927" y="53091"/>
                </a:cubicBezTo>
                <a:cubicBezTo>
                  <a:pt x="666847" y="41782"/>
                  <a:pt x="650691" y="24819"/>
                  <a:pt x="621611" y="15125"/>
                </a:cubicBezTo>
                <a:cubicBezTo>
                  <a:pt x="586069" y="-222"/>
                  <a:pt x="529525" y="-1030"/>
                  <a:pt x="492368" y="586"/>
                </a:cubicBezTo>
                <a:cubicBezTo>
                  <a:pt x="414821" y="5432"/>
                  <a:pt x="338890" y="7048"/>
                  <a:pt x="281539" y="81363"/>
                </a:cubicBezTo>
                <a:cubicBezTo>
                  <a:pt x="271845" y="94287"/>
                  <a:pt x="261344" y="137907"/>
                  <a:pt x="253266" y="124175"/>
                </a:cubicBezTo>
                <a:cubicBezTo>
                  <a:pt x="235495" y="94287"/>
                  <a:pt x="206416" y="76517"/>
                  <a:pt x="174912" y="62784"/>
                </a:cubicBezTo>
                <a:cubicBezTo>
                  <a:pt x="159565" y="55514"/>
                  <a:pt x="142601" y="51475"/>
                  <a:pt x="126446" y="60361"/>
                </a:cubicBezTo>
                <a:cubicBezTo>
                  <a:pt x="70710" y="91864"/>
                  <a:pt x="19820" y="130637"/>
                  <a:pt x="8511" y="198490"/>
                </a:cubicBezTo>
                <a:cubicBezTo>
                  <a:pt x="-8452" y="301885"/>
                  <a:pt x="-5221" y="402049"/>
                  <a:pt x="66671" y="489289"/>
                </a:cubicBezTo>
                <a:cubicBezTo>
                  <a:pt x="86057" y="513522"/>
                  <a:pt x="101405" y="540987"/>
                  <a:pt x="107059" y="571682"/>
                </a:cubicBezTo>
                <a:cubicBezTo>
                  <a:pt x="114329" y="610455"/>
                  <a:pt x="98982" y="633072"/>
                  <a:pt x="60208" y="639535"/>
                </a:cubicBezTo>
                <a:cubicBezTo>
                  <a:pt x="45669" y="641958"/>
                  <a:pt x="31129" y="643573"/>
                  <a:pt x="11742" y="646805"/>
                </a:cubicBezTo>
                <a:cubicBezTo>
                  <a:pt x="61824" y="665383"/>
                  <a:pt x="102213" y="660537"/>
                  <a:pt x="136947" y="626610"/>
                </a:cubicBezTo>
                <a:cubicBezTo>
                  <a:pt x="182990" y="581375"/>
                  <a:pt x="206416" y="531293"/>
                  <a:pt x="184606" y="465056"/>
                </a:cubicBezTo>
                <a:cubicBezTo>
                  <a:pt x="160372" y="389933"/>
                  <a:pt x="158757" y="312386"/>
                  <a:pt x="168450" y="234032"/>
                </a:cubicBezTo>
                <a:cubicBezTo>
                  <a:pt x="171681" y="211414"/>
                  <a:pt x="181375" y="192836"/>
                  <a:pt x="201569" y="180719"/>
                </a:cubicBezTo>
                <a:cubicBezTo>
                  <a:pt x="209647" y="175873"/>
                  <a:pt x="219340" y="169411"/>
                  <a:pt x="227418" y="175873"/>
                </a:cubicBezTo>
                <a:cubicBezTo>
                  <a:pt x="236303" y="182335"/>
                  <a:pt x="226610" y="191220"/>
                  <a:pt x="224994" y="198490"/>
                </a:cubicBezTo>
                <a:cubicBezTo>
                  <a:pt x="215301" y="250996"/>
                  <a:pt x="215301" y="301078"/>
                  <a:pt x="254074" y="343890"/>
                </a:cubicBezTo>
                <a:cubicBezTo>
                  <a:pt x="254074" y="343890"/>
                  <a:pt x="254074" y="343890"/>
                  <a:pt x="254074" y="343890"/>
                </a:cubicBezTo>
                <a:cubicBezTo>
                  <a:pt x="278307" y="383471"/>
                  <a:pt x="313042" y="408511"/>
                  <a:pt x="356661" y="422244"/>
                </a:cubicBezTo>
                <a:cubicBezTo>
                  <a:pt x="381702" y="430321"/>
                  <a:pt x="407551" y="435168"/>
                  <a:pt x="433400" y="438399"/>
                </a:cubicBezTo>
                <a:cubicBezTo>
                  <a:pt x="449555" y="440822"/>
                  <a:pt x="468942" y="448900"/>
                  <a:pt x="463288" y="467479"/>
                </a:cubicBezTo>
                <a:cubicBezTo>
                  <a:pt x="451979" y="499790"/>
                  <a:pt x="435016" y="530485"/>
                  <a:pt x="419668" y="561181"/>
                </a:cubicBezTo>
                <a:cubicBezTo>
                  <a:pt x="415629" y="569259"/>
                  <a:pt x="405936" y="570874"/>
                  <a:pt x="397858" y="571682"/>
                </a:cubicBezTo>
                <a:cubicBezTo>
                  <a:pt x="372817" y="574105"/>
                  <a:pt x="355046" y="587837"/>
                  <a:pt x="338083" y="604800"/>
                </a:cubicBezTo>
                <a:cubicBezTo>
                  <a:pt x="304156" y="638727"/>
                  <a:pt x="271845" y="673461"/>
                  <a:pt x="235495" y="704156"/>
                </a:cubicBezTo>
                <a:cubicBezTo>
                  <a:pt x="188645" y="743738"/>
                  <a:pt x="143409" y="785742"/>
                  <a:pt x="98982" y="828554"/>
                </a:cubicBezTo>
                <a:cubicBezTo>
                  <a:pt x="72325" y="853595"/>
                  <a:pt x="69902" y="877020"/>
                  <a:pt x="86865" y="898830"/>
                </a:cubicBezTo>
                <a:cubicBezTo>
                  <a:pt x="86865" y="898830"/>
                  <a:pt x="86865" y="898830"/>
                  <a:pt x="86865" y="898830"/>
                </a:cubicBezTo>
                <a:cubicBezTo>
                  <a:pt x="191876" y="956182"/>
                  <a:pt x="293655" y="1019996"/>
                  <a:pt x="405936" y="1061193"/>
                </a:cubicBezTo>
                <a:cubicBezTo>
                  <a:pt x="428553" y="1069270"/>
                  <a:pt x="440670" y="1081387"/>
                  <a:pt x="435823" y="1106428"/>
                </a:cubicBezTo>
                <a:cubicBezTo>
                  <a:pt x="430977" y="1117737"/>
                  <a:pt x="428553" y="1130661"/>
                  <a:pt x="420476" y="1139547"/>
                </a:cubicBezTo>
                <a:cubicBezTo>
                  <a:pt x="379279" y="1186398"/>
                  <a:pt x="351815" y="1237287"/>
                  <a:pt x="360700" y="1301909"/>
                </a:cubicBezTo>
                <a:cubicBezTo>
                  <a:pt x="360700" y="1302717"/>
                  <a:pt x="359893" y="1303525"/>
                  <a:pt x="360700" y="1304333"/>
                </a:cubicBezTo>
                <a:cubicBezTo>
                  <a:pt x="369586" y="1347952"/>
                  <a:pt x="377664" y="1385918"/>
                  <a:pt x="405128" y="1407728"/>
                </a:cubicBezTo>
                <a:cubicBezTo>
                  <a:pt x="446324" y="1440039"/>
                  <a:pt x="444709" y="1475581"/>
                  <a:pt x="451979" y="1520816"/>
                </a:cubicBezTo>
                <a:cubicBezTo>
                  <a:pt x="465711" y="1610479"/>
                  <a:pt x="458441" y="1700142"/>
                  <a:pt x="440670" y="1788997"/>
                </a:cubicBezTo>
                <a:cubicBezTo>
                  <a:pt x="422091" y="1883506"/>
                  <a:pt x="394627" y="1976400"/>
                  <a:pt x="384126" y="2072526"/>
                </a:cubicBezTo>
                <a:cubicBezTo>
                  <a:pt x="374432" y="2161381"/>
                  <a:pt x="383318" y="2250236"/>
                  <a:pt x="374432" y="2339091"/>
                </a:cubicBezTo>
                <a:cubicBezTo>
                  <a:pt x="372817" y="2357670"/>
                  <a:pt x="377664" y="2376248"/>
                  <a:pt x="384126" y="2394020"/>
                </a:cubicBezTo>
                <a:cubicBezTo>
                  <a:pt x="403512" y="2444102"/>
                  <a:pt x="412398" y="2494991"/>
                  <a:pt x="398666" y="2548305"/>
                </a:cubicBezTo>
                <a:cubicBezTo>
                  <a:pt x="396242" y="2557998"/>
                  <a:pt x="397050" y="2568499"/>
                  <a:pt x="397050" y="2579000"/>
                </a:cubicBezTo>
                <a:cubicBezTo>
                  <a:pt x="397050" y="2618581"/>
                  <a:pt x="401897" y="2622619"/>
                  <a:pt x="439862" y="2631505"/>
                </a:cubicBezTo>
                <a:cubicBezTo>
                  <a:pt x="474596" y="2639583"/>
                  <a:pt x="510139" y="2627466"/>
                  <a:pt x="542449" y="2634736"/>
                </a:cubicBezTo>
                <a:cubicBezTo>
                  <a:pt x="607879" y="2649276"/>
                  <a:pt x="673309" y="2657354"/>
                  <a:pt x="740354" y="2654930"/>
                </a:cubicBezTo>
                <a:cubicBezTo>
                  <a:pt x="754894" y="2654123"/>
                  <a:pt x="764587" y="2660585"/>
                  <a:pt x="762972" y="2675933"/>
                </a:cubicBezTo>
                <a:cubicBezTo>
                  <a:pt x="759741" y="2704205"/>
                  <a:pt x="773473" y="2710667"/>
                  <a:pt x="799322" y="2710667"/>
                </a:cubicBezTo>
                <a:cubicBezTo>
                  <a:pt x="927758" y="2709859"/>
                  <a:pt x="1056194" y="2709859"/>
                  <a:pt x="1184630" y="2710667"/>
                </a:cubicBezTo>
                <a:cubicBezTo>
                  <a:pt x="1212094" y="2710667"/>
                  <a:pt x="1219364" y="2700974"/>
                  <a:pt x="1219364" y="2675125"/>
                </a:cubicBezTo>
                <a:cubicBezTo>
                  <a:pt x="1218556" y="2557190"/>
                  <a:pt x="1218556" y="2438447"/>
                  <a:pt x="1218556" y="2320512"/>
                </a:cubicBezTo>
                <a:cubicBezTo>
                  <a:pt x="1218556" y="2283354"/>
                  <a:pt x="1218556" y="2282547"/>
                  <a:pt x="1181399" y="2283354"/>
                </a:cubicBezTo>
                <a:cubicBezTo>
                  <a:pt x="1158781" y="2284163"/>
                  <a:pt x="1148280" y="2276892"/>
                  <a:pt x="1143433" y="2252659"/>
                </a:cubicBezTo>
                <a:cubicBezTo>
                  <a:pt x="1134548" y="2203385"/>
                  <a:pt x="1115161" y="2157342"/>
                  <a:pt x="1081235" y="2119376"/>
                </a:cubicBezTo>
                <a:cubicBezTo>
                  <a:pt x="1023883" y="2055563"/>
                  <a:pt x="943913" y="2057986"/>
                  <a:pt x="890600" y="2125839"/>
                </a:cubicBezTo>
                <a:cubicBezTo>
                  <a:pt x="862328" y="2161381"/>
                  <a:pt x="842941" y="2202577"/>
                  <a:pt x="835671" y="2247813"/>
                </a:cubicBezTo>
                <a:cubicBezTo>
                  <a:pt x="830825" y="2275277"/>
                  <a:pt x="819516" y="2287393"/>
                  <a:pt x="791244" y="2283354"/>
                </a:cubicBezTo>
                <a:cubicBezTo>
                  <a:pt x="771050" y="2280124"/>
                  <a:pt x="762972" y="2289817"/>
                  <a:pt x="762972" y="2310819"/>
                </a:cubicBezTo>
                <a:cubicBezTo>
                  <a:pt x="763780" y="2357670"/>
                  <a:pt x="763780" y="2404521"/>
                  <a:pt x="762972" y="2451372"/>
                </a:cubicBezTo>
                <a:cubicBezTo>
                  <a:pt x="762972" y="2461065"/>
                  <a:pt x="767011" y="2473181"/>
                  <a:pt x="751663" y="2476413"/>
                </a:cubicBezTo>
                <a:cubicBezTo>
                  <a:pt x="705620" y="2486106"/>
                  <a:pt x="648268" y="2440063"/>
                  <a:pt x="649883" y="2392404"/>
                </a:cubicBezTo>
                <a:cubicBezTo>
                  <a:pt x="653114" y="2317281"/>
                  <a:pt x="658769" y="2242966"/>
                  <a:pt x="662000" y="2167843"/>
                </a:cubicBezTo>
                <a:cubicBezTo>
                  <a:pt x="663616" y="2139571"/>
                  <a:pt x="666039" y="2111299"/>
                  <a:pt x="656346" y="2083835"/>
                </a:cubicBezTo>
                <a:cubicBezTo>
                  <a:pt x="649883" y="2066063"/>
                  <a:pt x="653922" y="2052331"/>
                  <a:pt x="664423" y="2036983"/>
                </a:cubicBezTo>
                <a:cubicBezTo>
                  <a:pt x="695119" y="1994171"/>
                  <a:pt x="714505" y="1947321"/>
                  <a:pt x="719352" y="1894815"/>
                </a:cubicBezTo>
                <a:cubicBezTo>
                  <a:pt x="724199" y="1839887"/>
                  <a:pt x="722583" y="1784150"/>
                  <a:pt x="732276" y="1729222"/>
                </a:cubicBezTo>
                <a:cubicBezTo>
                  <a:pt x="749240" y="1624211"/>
                  <a:pt x="775896" y="1520008"/>
                  <a:pt x="787205" y="1413382"/>
                </a:cubicBezTo>
                <a:cubicBezTo>
                  <a:pt x="791244" y="1377840"/>
                  <a:pt x="801745" y="1343106"/>
                  <a:pt x="824363" y="1314026"/>
                </a:cubicBezTo>
                <a:cubicBezTo>
                  <a:pt x="851019" y="1278484"/>
                  <a:pt x="883330" y="1248596"/>
                  <a:pt x="895447" y="1201745"/>
                </a:cubicBezTo>
                <a:cubicBezTo>
                  <a:pt x="902717" y="1175089"/>
                  <a:pt x="909987" y="1150856"/>
                  <a:pt x="907563" y="1122584"/>
                </a:cubicBezTo>
                <a:cubicBezTo>
                  <a:pt x="901909" y="1057962"/>
                  <a:pt x="872829" y="1002225"/>
                  <a:pt x="840518" y="948104"/>
                </a:cubicBezTo>
                <a:cubicBezTo>
                  <a:pt x="828401" y="927910"/>
                  <a:pt x="831633" y="920640"/>
                  <a:pt x="851827" y="910947"/>
                </a:cubicBezTo>
                <a:cubicBezTo>
                  <a:pt x="922103" y="877020"/>
                  <a:pt x="989956" y="839863"/>
                  <a:pt x="1051347" y="790588"/>
                </a:cubicBezTo>
                <a:cubicBezTo>
                  <a:pt x="1078811" y="767163"/>
                  <a:pt x="1113546" y="768778"/>
                  <a:pt x="1145857" y="761509"/>
                </a:cubicBezTo>
                <a:cubicBezTo>
                  <a:pt x="1170898" y="754239"/>
                  <a:pt x="1184630" y="759893"/>
                  <a:pt x="1179783" y="788973"/>
                </a:cubicBezTo>
                <a:cubicBezTo>
                  <a:pt x="1178975" y="792204"/>
                  <a:pt x="1178168" y="797050"/>
                  <a:pt x="1179783" y="800282"/>
                </a:cubicBezTo>
                <a:cubicBezTo>
                  <a:pt x="1157973" y="814822"/>
                  <a:pt x="1099813" y="820476"/>
                  <a:pt x="1082042" y="824515"/>
                </a:cubicBezTo>
                <a:cubicBezTo>
                  <a:pt x="1035192" y="835016"/>
                  <a:pt x="1005304" y="868943"/>
                  <a:pt x="977840" y="905292"/>
                </a:cubicBezTo>
                <a:cubicBezTo>
                  <a:pt x="972993" y="911754"/>
                  <a:pt x="970570" y="919832"/>
                  <a:pt x="975416" y="926294"/>
                </a:cubicBezTo>
                <a:cubicBezTo>
                  <a:pt x="993187" y="946489"/>
                  <a:pt x="1015805" y="959413"/>
                  <a:pt x="1039230" y="971530"/>
                </a:cubicBezTo>
                <a:cubicBezTo>
                  <a:pt x="1057809" y="981223"/>
                  <a:pt x="1058617" y="954566"/>
                  <a:pt x="1073157" y="954566"/>
                </a:cubicBezTo>
                <a:cubicBezTo>
                  <a:pt x="1076388" y="972337"/>
                  <a:pt x="1070734" y="988493"/>
                  <a:pt x="1066695" y="1004648"/>
                </a:cubicBezTo>
                <a:cubicBezTo>
                  <a:pt x="1049732" y="1071694"/>
                  <a:pt x="1032768" y="1138739"/>
                  <a:pt x="1014997" y="1205784"/>
                </a:cubicBezTo>
                <a:cubicBezTo>
                  <a:pt x="1006112" y="1238903"/>
                  <a:pt x="1011766" y="1249404"/>
                  <a:pt x="1043269" y="1261520"/>
                </a:cubicBezTo>
                <a:cubicBezTo>
                  <a:pt x="1065887" y="1270406"/>
                  <a:pt x="1090120" y="1273637"/>
                  <a:pt x="1114353" y="1276868"/>
                </a:cubicBezTo>
                <a:cubicBezTo>
                  <a:pt x="1154742" y="1281715"/>
                  <a:pt x="1161204" y="1276061"/>
                  <a:pt x="1162012" y="1236480"/>
                </a:cubicBezTo>
                <a:cubicBezTo>
                  <a:pt x="1162820" y="1201745"/>
                  <a:pt x="1161204" y="1166203"/>
                  <a:pt x="1173321" y="1130661"/>
                </a:cubicBezTo>
                <a:cubicBezTo>
                  <a:pt x="1183014" y="1140354"/>
                  <a:pt x="1178975" y="1150048"/>
                  <a:pt x="1178975" y="1158934"/>
                </a:cubicBezTo>
                <a:cubicBezTo>
                  <a:pt x="1179783" y="1189629"/>
                  <a:pt x="1179783" y="1221132"/>
                  <a:pt x="1180591" y="1251828"/>
                </a:cubicBezTo>
                <a:cubicBezTo>
                  <a:pt x="1180591" y="1262329"/>
                  <a:pt x="1182206" y="1273637"/>
                  <a:pt x="1195939" y="1274445"/>
                </a:cubicBezTo>
                <a:cubicBezTo>
                  <a:pt x="1225826" y="1275253"/>
                  <a:pt x="1255714" y="1278484"/>
                  <a:pt x="1285601" y="1270406"/>
                </a:cubicBezTo>
                <a:cubicBezTo>
                  <a:pt x="1304180" y="1265559"/>
                  <a:pt x="1309835" y="1255866"/>
                  <a:pt x="1307411" y="1235672"/>
                </a:cubicBezTo>
                <a:cubicBezTo>
                  <a:pt x="1299334" y="1160549"/>
                  <a:pt x="1294487" y="1084618"/>
                  <a:pt x="1288025" y="1008687"/>
                </a:cubicBezTo>
                <a:cubicBezTo>
                  <a:pt x="1286409" y="990109"/>
                  <a:pt x="1288833" y="971530"/>
                  <a:pt x="1296103" y="940835"/>
                </a:cubicBezTo>
                <a:cubicBezTo>
                  <a:pt x="1300141" y="988493"/>
                  <a:pt x="1320336" y="978800"/>
                  <a:pt x="1341338" y="968299"/>
                </a:cubicBezTo>
                <a:cubicBezTo>
                  <a:pt x="1355070" y="961837"/>
                  <a:pt x="1367994" y="954566"/>
                  <a:pt x="1381727" y="948912"/>
                </a:cubicBezTo>
                <a:cubicBezTo>
                  <a:pt x="1393035" y="944065"/>
                  <a:pt x="1395459" y="935988"/>
                  <a:pt x="1384150" y="923871"/>
                </a:cubicBezTo>
                <a:close/>
                <a:moveTo>
                  <a:pt x="417245" y="1007072"/>
                </a:moveTo>
                <a:cubicBezTo>
                  <a:pt x="392204" y="988493"/>
                  <a:pt x="367163" y="969107"/>
                  <a:pt x="341314" y="950527"/>
                </a:cubicBezTo>
                <a:cubicBezTo>
                  <a:pt x="305772" y="923871"/>
                  <a:pt x="268614" y="901253"/>
                  <a:pt x="226610" y="886714"/>
                </a:cubicBezTo>
                <a:cubicBezTo>
                  <a:pt x="202377" y="877828"/>
                  <a:pt x="196722" y="863288"/>
                  <a:pt x="213685" y="844709"/>
                </a:cubicBezTo>
                <a:cubicBezTo>
                  <a:pt x="242765" y="811591"/>
                  <a:pt x="278307" y="784934"/>
                  <a:pt x="318696" y="767163"/>
                </a:cubicBezTo>
                <a:cubicBezTo>
                  <a:pt x="328389" y="762316"/>
                  <a:pt x="334044" y="764739"/>
                  <a:pt x="338083" y="775241"/>
                </a:cubicBezTo>
                <a:cubicBezTo>
                  <a:pt x="366355" y="851171"/>
                  <a:pt x="393819" y="927102"/>
                  <a:pt x="422091" y="1003841"/>
                </a:cubicBezTo>
                <a:cubicBezTo>
                  <a:pt x="420476" y="1003841"/>
                  <a:pt x="418860" y="1005457"/>
                  <a:pt x="417245" y="1007072"/>
                </a:cubicBezTo>
                <a:close/>
                <a:moveTo>
                  <a:pt x="847788" y="2256698"/>
                </a:moveTo>
                <a:cubicBezTo>
                  <a:pt x="860712" y="2207424"/>
                  <a:pt x="876868" y="2159765"/>
                  <a:pt x="915641" y="2123415"/>
                </a:cubicBezTo>
                <a:cubicBezTo>
                  <a:pt x="959261" y="2082219"/>
                  <a:pt x="1012574" y="2080603"/>
                  <a:pt x="1056194" y="2121800"/>
                </a:cubicBezTo>
                <a:cubicBezTo>
                  <a:pt x="1096582" y="2159765"/>
                  <a:pt x="1115161" y="2209040"/>
                  <a:pt x="1126470" y="2262353"/>
                </a:cubicBezTo>
                <a:cubicBezTo>
                  <a:pt x="1129701" y="2280124"/>
                  <a:pt x="1120008" y="2282547"/>
                  <a:pt x="1105468" y="2282547"/>
                </a:cubicBezTo>
                <a:cubicBezTo>
                  <a:pt x="1065079" y="2282547"/>
                  <a:pt x="1024690" y="2282547"/>
                  <a:pt x="985110" y="2282547"/>
                </a:cubicBezTo>
                <a:cubicBezTo>
                  <a:pt x="947144" y="2282547"/>
                  <a:pt x="908371" y="2281739"/>
                  <a:pt x="870406" y="2282547"/>
                </a:cubicBezTo>
                <a:cubicBezTo>
                  <a:pt x="849404" y="2284163"/>
                  <a:pt x="842134" y="2276892"/>
                  <a:pt x="847788" y="2256698"/>
                </a:cubicBezTo>
                <a:close/>
                <a:moveTo>
                  <a:pt x="742777" y="2528110"/>
                </a:moveTo>
                <a:cubicBezTo>
                  <a:pt x="753278" y="2525687"/>
                  <a:pt x="758933" y="2531341"/>
                  <a:pt x="758933" y="2541034"/>
                </a:cubicBezTo>
                <a:cubicBezTo>
                  <a:pt x="758933" y="2556382"/>
                  <a:pt x="766203" y="2575769"/>
                  <a:pt x="754894" y="2586270"/>
                </a:cubicBezTo>
                <a:cubicBezTo>
                  <a:pt x="742777" y="2597579"/>
                  <a:pt x="726622" y="2584654"/>
                  <a:pt x="713698" y="2579000"/>
                </a:cubicBezTo>
                <a:cubicBezTo>
                  <a:pt x="687849" y="2568499"/>
                  <a:pt x="669270" y="2549920"/>
                  <a:pt x="649883" y="2520840"/>
                </a:cubicBezTo>
                <a:cubicBezTo>
                  <a:pt x="683810" y="2530534"/>
                  <a:pt x="712890" y="2534572"/>
                  <a:pt x="742777" y="2528110"/>
                </a:cubicBezTo>
                <a:close/>
                <a:moveTo>
                  <a:pt x="1242789" y="831785"/>
                </a:moveTo>
                <a:cubicBezTo>
                  <a:pt x="1242789" y="831785"/>
                  <a:pt x="1243597" y="831785"/>
                  <a:pt x="1242789" y="831785"/>
                </a:cubicBezTo>
                <a:cubicBezTo>
                  <a:pt x="1214517" y="857633"/>
                  <a:pt x="1180591" y="847133"/>
                  <a:pt x="1147472" y="844709"/>
                </a:cubicBezTo>
                <a:cubicBezTo>
                  <a:pt x="1139394" y="843902"/>
                  <a:pt x="1122431" y="839863"/>
                  <a:pt x="1118392" y="831785"/>
                </a:cubicBezTo>
                <a:cubicBezTo>
                  <a:pt x="1114353" y="823707"/>
                  <a:pt x="1166859" y="818053"/>
                  <a:pt x="1178168" y="806744"/>
                </a:cubicBezTo>
                <a:cubicBezTo>
                  <a:pt x="1178975" y="806744"/>
                  <a:pt x="1178975" y="807552"/>
                  <a:pt x="1179783" y="807552"/>
                </a:cubicBezTo>
                <a:lnTo>
                  <a:pt x="1185438" y="811591"/>
                </a:lnTo>
                <a:cubicBezTo>
                  <a:pt x="1209671" y="819669"/>
                  <a:pt x="1225826" y="825323"/>
                  <a:pt x="1245213" y="831785"/>
                </a:cubicBezTo>
                <a:cubicBezTo>
                  <a:pt x="1244405" y="831785"/>
                  <a:pt x="1243597" y="831785"/>
                  <a:pt x="1242789" y="831785"/>
                </a:cubicBezTo>
                <a:lnTo>
                  <a:pt x="1242789" y="831785"/>
                </a:lnTo>
                <a:cubicBezTo>
                  <a:pt x="1243597" y="831785"/>
                  <a:pt x="1242789" y="831785"/>
                  <a:pt x="1242789" y="831785"/>
                </a:cubicBezTo>
                <a:close/>
              </a:path>
            </a:pathLst>
          </a:custGeom>
          <a:solidFill>
            <a:schemeClr val="accent1"/>
          </a:solidFill>
          <a:ln w="80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5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5CB56CC-BE2E-409C-8EF2-723094ACC62F}"/>
              </a:ext>
            </a:extLst>
          </p:cNvPr>
          <p:cNvSpPr txBox="1"/>
          <p:nvPr/>
        </p:nvSpPr>
        <p:spPr>
          <a:xfrm>
            <a:off x="7691068" y="5061694"/>
            <a:ext cx="3841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penatalaksanaan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anemia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ringan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hiperemesis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gravidarum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TK I,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abortus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imminens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preeklasmsia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ringan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46BEEE2-168B-418D-ABDE-5D8062C1A940}"/>
              </a:ext>
            </a:extLst>
          </p:cNvPr>
          <p:cNvSpPr txBox="1"/>
          <p:nvPr/>
        </p:nvSpPr>
        <p:spPr>
          <a:xfrm>
            <a:off x="1583074" y="5129934"/>
            <a:ext cx="2916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penyuluhan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tanda-tanda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bahaya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bagaimana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menghubungi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bidan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CF22D76-CD2C-468B-9A8F-78F9583F843D}"/>
              </a:ext>
            </a:extLst>
          </p:cNvPr>
          <p:cNvSpPr txBox="1"/>
          <p:nvPr/>
        </p:nvSpPr>
        <p:spPr>
          <a:xfrm>
            <a:off x="8447456" y="3115817"/>
            <a:ext cx="3194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mendemonstrasikan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cara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mengurangi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ketidaknyamanan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2E1217-1C6E-490C-B9AA-A07AAFA46BE3}"/>
              </a:ext>
            </a:extLst>
          </p:cNvPr>
          <p:cNvSpPr txBox="1"/>
          <p:nvPr/>
        </p:nvSpPr>
        <p:spPr>
          <a:xfrm>
            <a:off x="1583074" y="1533643"/>
            <a:ext cx="2916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Mengkaji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status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nutrisi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hubungan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pertumbuhan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janin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C91745F-8EDA-4FB7-86F5-7BC98409406A}"/>
              </a:ext>
            </a:extLst>
          </p:cNvPr>
          <p:cNvSpPr txBox="1"/>
          <p:nvPr/>
        </p:nvSpPr>
        <p:spPr>
          <a:xfrm>
            <a:off x="7691068" y="1533643"/>
            <a:ext cx="292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imunisasi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F149041-4D9E-4AD5-95C7-056A98F0E236}"/>
              </a:ext>
            </a:extLst>
          </p:cNvPr>
          <p:cNvSpPr txBox="1"/>
          <p:nvPr/>
        </p:nvSpPr>
        <p:spPr>
          <a:xfrm>
            <a:off x="819012" y="3197705"/>
            <a:ext cx="29165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Mengkaji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kenaikan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BB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ibu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hubungannya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komplikasi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866D32B8-4650-43CE-8539-4EF527EAA4AC}"/>
              </a:ext>
            </a:extLst>
          </p:cNvPr>
          <p:cNvSpPr/>
          <p:nvPr/>
        </p:nvSpPr>
        <p:spPr>
          <a:xfrm>
            <a:off x="5264151" y="3079885"/>
            <a:ext cx="1647640" cy="164764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Donut 6">
            <a:extLst>
              <a:ext uri="{FF2B5EF4-FFF2-40B4-BE49-F238E27FC236}">
                <a16:creationId xmlns:a16="http://schemas.microsoft.com/office/drawing/2014/main" xmlns="" id="{D8BBF746-6848-4737-90BE-5DFAEB6C909F}"/>
              </a:ext>
            </a:extLst>
          </p:cNvPr>
          <p:cNvSpPr/>
          <p:nvPr/>
        </p:nvSpPr>
        <p:spPr>
          <a:xfrm>
            <a:off x="4448344" y="2264076"/>
            <a:ext cx="3279253" cy="3279255"/>
          </a:xfrm>
          <a:prstGeom prst="donut">
            <a:avLst>
              <a:gd name="adj" fmla="val 190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2B489B7-04F9-4501-8AAB-510F6A09B0BD}"/>
              </a:ext>
            </a:extLst>
          </p:cNvPr>
          <p:cNvSpPr/>
          <p:nvPr/>
        </p:nvSpPr>
        <p:spPr>
          <a:xfrm>
            <a:off x="4722774" y="2041224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4C9FBC99-17A6-4B02-B33F-CC0427378358}"/>
              </a:ext>
            </a:extLst>
          </p:cNvPr>
          <p:cNvSpPr/>
          <p:nvPr/>
        </p:nvSpPr>
        <p:spPr>
          <a:xfrm>
            <a:off x="6478794" y="2041224"/>
            <a:ext cx="975518" cy="975518"/>
          </a:xfrm>
          <a:prstGeom prst="ellipse">
            <a:avLst/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79E4C2D3-E1BB-48E5-9213-7480168A5744}"/>
              </a:ext>
            </a:extLst>
          </p:cNvPr>
          <p:cNvSpPr/>
          <p:nvPr/>
        </p:nvSpPr>
        <p:spPr>
          <a:xfrm>
            <a:off x="4038592" y="3415946"/>
            <a:ext cx="975518" cy="975518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C69316E8-8645-45DF-B928-F8B133DC6815}"/>
              </a:ext>
            </a:extLst>
          </p:cNvPr>
          <p:cNvSpPr/>
          <p:nvPr/>
        </p:nvSpPr>
        <p:spPr>
          <a:xfrm>
            <a:off x="7177892" y="3415946"/>
            <a:ext cx="975518" cy="975518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CE211AF7-43BD-46C9-B007-9E2B265AEEC7}"/>
              </a:ext>
            </a:extLst>
          </p:cNvPr>
          <p:cNvSpPr/>
          <p:nvPr/>
        </p:nvSpPr>
        <p:spPr>
          <a:xfrm>
            <a:off x="6478794" y="4778638"/>
            <a:ext cx="975518" cy="975518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E74EB101-D75A-49CD-98E2-03C7159128F4}"/>
              </a:ext>
            </a:extLst>
          </p:cNvPr>
          <p:cNvSpPr/>
          <p:nvPr/>
        </p:nvSpPr>
        <p:spPr>
          <a:xfrm>
            <a:off x="4722774" y="4778638"/>
            <a:ext cx="975518" cy="975518"/>
          </a:xfrm>
          <a:prstGeom prst="ellipse">
            <a:avLst/>
          </a:prstGeom>
          <a:solidFill>
            <a:schemeClr val="accent5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ACFBE525-C136-4B4C-A243-6908F40D1A1F}"/>
              </a:ext>
            </a:extLst>
          </p:cNvPr>
          <p:cNvSpPr/>
          <p:nvPr/>
        </p:nvSpPr>
        <p:spPr>
          <a:xfrm rot="1800000">
            <a:off x="5373626" y="3230133"/>
            <a:ext cx="1139656" cy="1264830"/>
          </a:xfrm>
          <a:custGeom>
            <a:avLst/>
            <a:gdLst>
              <a:gd name="connsiteX0" fmla="*/ 1341712 w 1373020"/>
              <a:gd name="connsiteY0" fmla="*/ 197381 h 1781089"/>
              <a:gd name="connsiteX1" fmla="*/ 1133307 w 1373020"/>
              <a:gd name="connsiteY1" fmla="*/ 9170 h 1781089"/>
              <a:gd name="connsiteX2" fmla="*/ 686608 w 1373020"/>
              <a:gd name="connsiteY2" fmla="*/ 140837 h 1781089"/>
              <a:gd name="connsiteX3" fmla="*/ 605830 w 1373020"/>
              <a:gd name="connsiteY3" fmla="*/ 336318 h 1781089"/>
              <a:gd name="connsiteX4" fmla="*/ 685800 w 1373020"/>
              <a:gd name="connsiteY4" fmla="*/ 553609 h 1781089"/>
              <a:gd name="connsiteX5" fmla="*/ 723765 w 1373020"/>
              <a:gd name="connsiteY5" fmla="*/ 647311 h 1781089"/>
              <a:gd name="connsiteX6" fmla="*/ 740729 w 1373020"/>
              <a:gd name="connsiteY6" fmla="*/ 685276 h 1781089"/>
              <a:gd name="connsiteX7" fmla="*/ 785964 w 1373020"/>
              <a:gd name="connsiteY7" fmla="*/ 732935 h 1781089"/>
              <a:gd name="connsiteX8" fmla="*/ 971752 w 1373020"/>
              <a:gd name="connsiteY8" fmla="*/ 783825 h 1781089"/>
              <a:gd name="connsiteX9" fmla="*/ 1008102 w 1373020"/>
              <a:gd name="connsiteY9" fmla="*/ 762015 h 1781089"/>
              <a:gd name="connsiteX10" fmla="*/ 1046067 w 1373020"/>
              <a:gd name="connsiteY10" fmla="*/ 772516 h 1781089"/>
              <a:gd name="connsiteX11" fmla="*/ 992754 w 1373020"/>
              <a:gd name="connsiteY11" fmla="*/ 852486 h 1781089"/>
              <a:gd name="connsiteX12" fmla="*/ 872396 w 1373020"/>
              <a:gd name="connsiteY12" fmla="*/ 896105 h 1781089"/>
              <a:gd name="connsiteX13" fmla="*/ 779502 w 1373020"/>
              <a:gd name="connsiteY13" fmla="*/ 883181 h 1781089"/>
              <a:gd name="connsiteX14" fmla="*/ 656720 w 1373020"/>
              <a:gd name="connsiteY14" fmla="*/ 684469 h 1781089"/>
              <a:gd name="connsiteX15" fmla="*/ 663182 w 1373020"/>
              <a:gd name="connsiteY15" fmla="*/ 621462 h 1781089"/>
              <a:gd name="connsiteX16" fmla="*/ 665605 w 1373020"/>
              <a:gd name="connsiteY16" fmla="*/ 570572 h 1781089"/>
              <a:gd name="connsiteX17" fmla="*/ 647027 w 1373020"/>
              <a:gd name="connsiteY17" fmla="*/ 557648 h 1781089"/>
              <a:gd name="connsiteX18" fmla="*/ 647027 w 1373020"/>
              <a:gd name="connsiteY18" fmla="*/ 577843 h 1781089"/>
              <a:gd name="connsiteX19" fmla="*/ 640565 w 1373020"/>
              <a:gd name="connsiteY19" fmla="*/ 602883 h 1781089"/>
              <a:gd name="connsiteX20" fmla="*/ 612293 w 1373020"/>
              <a:gd name="connsiteY20" fmla="*/ 599653 h 1781089"/>
              <a:gd name="connsiteX21" fmla="*/ 597753 w 1373020"/>
              <a:gd name="connsiteY21" fmla="*/ 582689 h 1781089"/>
              <a:gd name="connsiteX22" fmla="*/ 574327 w 1373020"/>
              <a:gd name="connsiteY22" fmla="*/ 546339 h 1781089"/>
              <a:gd name="connsiteX23" fmla="*/ 571096 w 1373020"/>
              <a:gd name="connsiteY23" fmla="*/ 590767 h 1781089"/>
              <a:gd name="connsiteX24" fmla="*/ 563019 w 1373020"/>
              <a:gd name="connsiteY24" fmla="*/ 610154 h 1781089"/>
              <a:gd name="connsiteX25" fmla="*/ 544439 w 1373020"/>
              <a:gd name="connsiteY25" fmla="*/ 600460 h 1781089"/>
              <a:gd name="connsiteX26" fmla="*/ 514552 w 1373020"/>
              <a:gd name="connsiteY26" fmla="*/ 566534 h 1781089"/>
              <a:gd name="connsiteX27" fmla="*/ 500012 w 1373020"/>
              <a:gd name="connsiteY27" fmla="*/ 562495 h 1781089"/>
              <a:gd name="connsiteX28" fmla="*/ 500820 w 1373020"/>
              <a:gd name="connsiteY28" fmla="*/ 577035 h 1781089"/>
              <a:gd name="connsiteX29" fmla="*/ 529092 w 1373020"/>
              <a:gd name="connsiteY29" fmla="*/ 618231 h 1781089"/>
              <a:gd name="connsiteX30" fmla="*/ 532323 w 1373020"/>
              <a:gd name="connsiteY30" fmla="*/ 630348 h 1781089"/>
              <a:gd name="connsiteX31" fmla="*/ 517783 w 1373020"/>
              <a:gd name="connsiteY31" fmla="*/ 629540 h 1781089"/>
              <a:gd name="connsiteX32" fmla="*/ 483049 w 1373020"/>
              <a:gd name="connsiteY32" fmla="*/ 601268 h 1781089"/>
              <a:gd name="connsiteX33" fmla="*/ 465278 w 1373020"/>
              <a:gd name="connsiteY33" fmla="*/ 600460 h 1781089"/>
              <a:gd name="connsiteX34" fmla="*/ 469316 w 1373020"/>
              <a:gd name="connsiteY34" fmla="*/ 617423 h 1781089"/>
              <a:gd name="connsiteX35" fmla="*/ 498397 w 1373020"/>
              <a:gd name="connsiteY35" fmla="*/ 651350 h 1781089"/>
              <a:gd name="connsiteX36" fmla="*/ 474163 w 1373020"/>
              <a:gd name="connsiteY36" fmla="*/ 637618 h 1781089"/>
              <a:gd name="connsiteX37" fmla="*/ 459623 w 1373020"/>
              <a:gd name="connsiteY37" fmla="*/ 636002 h 1781089"/>
              <a:gd name="connsiteX38" fmla="*/ 461239 w 1373020"/>
              <a:gd name="connsiteY38" fmla="*/ 650542 h 1781089"/>
              <a:gd name="connsiteX39" fmla="*/ 483856 w 1373020"/>
              <a:gd name="connsiteY39" fmla="*/ 670737 h 1781089"/>
              <a:gd name="connsiteX40" fmla="*/ 562210 w 1373020"/>
              <a:gd name="connsiteY40" fmla="*/ 728088 h 1781089"/>
              <a:gd name="connsiteX41" fmla="*/ 653489 w 1373020"/>
              <a:gd name="connsiteY41" fmla="*/ 879950 h 1781089"/>
              <a:gd name="connsiteX42" fmla="*/ 655913 w 1373020"/>
              <a:gd name="connsiteY42" fmla="*/ 900144 h 1781089"/>
              <a:gd name="connsiteX43" fmla="*/ 635718 w 1373020"/>
              <a:gd name="connsiteY43" fmla="*/ 896913 h 1781089"/>
              <a:gd name="connsiteX44" fmla="*/ 561403 w 1373020"/>
              <a:gd name="connsiteY44" fmla="*/ 846024 h 1781089"/>
              <a:gd name="connsiteX45" fmla="*/ 540400 w 1373020"/>
              <a:gd name="connsiteY45" fmla="*/ 794326 h 1781089"/>
              <a:gd name="connsiteX46" fmla="*/ 513744 w 1373020"/>
              <a:gd name="connsiteY46" fmla="*/ 740205 h 1781089"/>
              <a:gd name="connsiteX47" fmla="*/ 492742 w 1373020"/>
              <a:gd name="connsiteY47" fmla="*/ 741013 h 1781089"/>
              <a:gd name="connsiteX48" fmla="*/ 501627 w 1373020"/>
              <a:gd name="connsiteY48" fmla="*/ 757976 h 1781089"/>
              <a:gd name="connsiteX49" fmla="*/ 509705 w 1373020"/>
              <a:gd name="connsiteY49" fmla="*/ 793518 h 1781089"/>
              <a:gd name="connsiteX50" fmla="*/ 472548 w 1373020"/>
              <a:gd name="connsiteY50" fmla="*/ 793518 h 1781089"/>
              <a:gd name="connsiteX51" fmla="*/ 444276 w 1373020"/>
              <a:gd name="connsiteY51" fmla="*/ 766861 h 1781089"/>
              <a:gd name="connsiteX52" fmla="*/ 431351 w 1373020"/>
              <a:gd name="connsiteY52" fmla="*/ 764438 h 1781089"/>
              <a:gd name="connsiteX53" fmla="*/ 428928 w 1373020"/>
              <a:gd name="connsiteY53" fmla="*/ 779786 h 1781089"/>
              <a:gd name="connsiteX54" fmla="*/ 443468 w 1373020"/>
              <a:gd name="connsiteY54" fmla="*/ 804019 h 1781089"/>
              <a:gd name="connsiteX55" fmla="*/ 448315 w 1373020"/>
              <a:gd name="connsiteY55" fmla="*/ 829060 h 1781089"/>
              <a:gd name="connsiteX56" fmla="*/ 422466 w 1373020"/>
              <a:gd name="connsiteY56" fmla="*/ 828252 h 1781089"/>
              <a:gd name="connsiteX57" fmla="*/ 394194 w 1373020"/>
              <a:gd name="connsiteY57" fmla="*/ 816136 h 1781089"/>
              <a:gd name="connsiteX58" fmla="*/ 374807 w 1373020"/>
              <a:gd name="connsiteY58" fmla="*/ 818559 h 1781089"/>
              <a:gd name="connsiteX59" fmla="*/ 385308 w 1373020"/>
              <a:gd name="connsiteY59" fmla="*/ 835522 h 1781089"/>
              <a:gd name="connsiteX60" fmla="*/ 421658 w 1373020"/>
              <a:gd name="connsiteY60" fmla="*/ 864602 h 1781089"/>
              <a:gd name="connsiteX61" fmla="*/ 383693 w 1373020"/>
              <a:gd name="connsiteY61" fmla="*/ 861371 h 1781089"/>
              <a:gd name="connsiteX62" fmla="*/ 364306 w 1373020"/>
              <a:gd name="connsiteY62" fmla="*/ 866218 h 1781089"/>
              <a:gd name="connsiteX63" fmla="*/ 380461 w 1373020"/>
              <a:gd name="connsiteY63" fmla="*/ 882373 h 1781089"/>
              <a:gd name="connsiteX64" fmla="*/ 418427 w 1373020"/>
              <a:gd name="connsiteY64" fmla="*/ 896913 h 1781089"/>
              <a:gd name="connsiteX65" fmla="*/ 376422 w 1373020"/>
              <a:gd name="connsiteY65" fmla="*/ 905799 h 1781089"/>
              <a:gd name="connsiteX66" fmla="*/ 474971 w 1373020"/>
              <a:gd name="connsiteY66" fmla="*/ 918723 h 1781089"/>
              <a:gd name="connsiteX67" fmla="*/ 715687 w 1373020"/>
              <a:gd name="connsiteY67" fmla="*/ 1073008 h 1781089"/>
              <a:gd name="connsiteX68" fmla="*/ 723765 w 1373020"/>
              <a:gd name="connsiteY68" fmla="*/ 1098857 h 1781089"/>
              <a:gd name="connsiteX69" fmla="*/ 684185 w 1373020"/>
              <a:gd name="connsiteY69" fmla="*/ 1231331 h 1781089"/>
              <a:gd name="connsiteX70" fmla="*/ 679338 w 1373020"/>
              <a:gd name="connsiteY70" fmla="*/ 1240217 h 1781089"/>
              <a:gd name="connsiteX71" fmla="*/ 630064 w 1373020"/>
              <a:gd name="connsiteY71" fmla="*/ 1160247 h 1781089"/>
              <a:gd name="connsiteX72" fmla="*/ 595329 w 1373020"/>
              <a:gd name="connsiteY72" fmla="*/ 1083509 h 1781089"/>
              <a:gd name="connsiteX73" fmla="*/ 404695 w 1373020"/>
              <a:gd name="connsiteY73" fmla="*/ 937302 h 1781089"/>
              <a:gd name="connsiteX74" fmla="*/ 223753 w 1373020"/>
              <a:gd name="connsiteY74" fmla="*/ 922762 h 1781089"/>
              <a:gd name="connsiteX75" fmla="*/ 73507 w 1373020"/>
              <a:gd name="connsiteY75" fmla="*/ 837138 h 1781089"/>
              <a:gd name="connsiteX76" fmla="*/ 28272 w 1373020"/>
              <a:gd name="connsiteY76" fmla="*/ 748283 h 1781089"/>
              <a:gd name="connsiteX77" fmla="*/ 0 w 1373020"/>
              <a:gd name="connsiteY77" fmla="*/ 794326 h 1781089"/>
              <a:gd name="connsiteX78" fmla="*/ 21810 w 1373020"/>
              <a:gd name="connsiteY78" fmla="*/ 837138 h 1781089"/>
              <a:gd name="connsiteX79" fmla="*/ 197905 w 1373020"/>
              <a:gd name="connsiteY79" fmla="*/ 967997 h 1781089"/>
              <a:gd name="connsiteX80" fmla="*/ 411157 w 1373020"/>
              <a:gd name="connsiteY80" fmla="*/ 986576 h 1781089"/>
              <a:gd name="connsiteX81" fmla="*/ 555748 w 1373020"/>
              <a:gd name="connsiteY81" fmla="*/ 1112589 h 1781089"/>
              <a:gd name="connsiteX82" fmla="*/ 651066 w 1373020"/>
              <a:gd name="connsiteY82" fmla="*/ 1289491 h 1781089"/>
              <a:gd name="connsiteX83" fmla="*/ 658336 w 1373020"/>
              <a:gd name="connsiteY83" fmla="*/ 1306455 h 1781089"/>
              <a:gd name="connsiteX84" fmla="*/ 620370 w 1373020"/>
              <a:gd name="connsiteY84" fmla="*/ 1344420 h 1781089"/>
              <a:gd name="connsiteX85" fmla="*/ 589675 w 1373020"/>
              <a:gd name="connsiteY85" fmla="*/ 1312917 h 1781089"/>
              <a:gd name="connsiteX86" fmla="*/ 579174 w 1373020"/>
              <a:gd name="connsiteY86" fmla="*/ 1274951 h 1781089"/>
              <a:gd name="connsiteX87" fmla="*/ 556556 w 1373020"/>
              <a:gd name="connsiteY87" fmla="*/ 1179634 h 1781089"/>
              <a:gd name="connsiteX88" fmla="*/ 493550 w 1373020"/>
              <a:gd name="connsiteY88" fmla="*/ 1119051 h 1781089"/>
              <a:gd name="connsiteX89" fmla="*/ 348958 w 1373020"/>
              <a:gd name="connsiteY89" fmla="*/ 1138437 h 1781089"/>
              <a:gd name="connsiteX90" fmla="*/ 273835 w 1373020"/>
              <a:gd name="connsiteY90" fmla="*/ 1099664 h 1781089"/>
              <a:gd name="connsiteX91" fmla="*/ 262527 w 1373020"/>
              <a:gd name="connsiteY91" fmla="*/ 1056045 h 1781089"/>
              <a:gd name="connsiteX92" fmla="*/ 243948 w 1373020"/>
              <a:gd name="connsiteY92" fmla="*/ 1031812 h 1781089"/>
              <a:gd name="connsiteX93" fmla="*/ 232639 w 1373020"/>
              <a:gd name="connsiteY93" fmla="*/ 1058468 h 1781089"/>
              <a:gd name="connsiteX94" fmla="*/ 238293 w 1373020"/>
              <a:gd name="connsiteY94" fmla="*/ 1194982 h 1781089"/>
              <a:gd name="connsiteX95" fmla="*/ 293222 w 1373020"/>
              <a:gd name="connsiteY95" fmla="*/ 1230524 h 1781089"/>
              <a:gd name="connsiteX96" fmla="*/ 293222 w 1373020"/>
              <a:gd name="connsiteY96" fmla="*/ 1230524 h 1781089"/>
              <a:gd name="connsiteX97" fmla="*/ 293222 w 1373020"/>
              <a:gd name="connsiteY97" fmla="*/ 1230524 h 1781089"/>
              <a:gd name="connsiteX98" fmla="*/ 445083 w 1373020"/>
              <a:gd name="connsiteY98" fmla="*/ 1209522 h 1781089"/>
              <a:gd name="connsiteX99" fmla="*/ 466893 w 1373020"/>
              <a:gd name="connsiteY99" fmla="*/ 1229716 h 1781089"/>
              <a:gd name="connsiteX100" fmla="*/ 469316 w 1373020"/>
              <a:gd name="connsiteY100" fmla="*/ 1343612 h 1781089"/>
              <a:gd name="connsiteX101" fmla="*/ 465278 w 1373020"/>
              <a:gd name="connsiteY101" fmla="*/ 1358152 h 1781089"/>
              <a:gd name="connsiteX102" fmla="*/ 451545 w 1373020"/>
              <a:gd name="connsiteY102" fmla="*/ 1350882 h 1781089"/>
              <a:gd name="connsiteX103" fmla="*/ 395809 w 1373020"/>
              <a:gd name="connsiteY103" fmla="*/ 1304839 h 1781089"/>
              <a:gd name="connsiteX104" fmla="*/ 310993 w 1373020"/>
              <a:gd name="connsiteY104" fmla="*/ 1314532 h 1781089"/>
              <a:gd name="connsiteX105" fmla="*/ 217291 w 1373020"/>
              <a:gd name="connsiteY105" fmla="*/ 1410657 h 1781089"/>
              <a:gd name="connsiteX106" fmla="*/ 150246 w 1373020"/>
              <a:gd name="connsiteY106" fmla="*/ 1421966 h 1781089"/>
              <a:gd name="connsiteX107" fmla="*/ 105818 w 1373020"/>
              <a:gd name="connsiteY107" fmla="*/ 1384001 h 1781089"/>
              <a:gd name="connsiteX108" fmla="*/ 78354 w 1373020"/>
              <a:gd name="connsiteY108" fmla="*/ 1377539 h 1781089"/>
              <a:gd name="connsiteX109" fmla="*/ 77546 w 1373020"/>
              <a:gd name="connsiteY109" fmla="*/ 1408234 h 1781089"/>
              <a:gd name="connsiteX110" fmla="*/ 109857 w 1373020"/>
              <a:gd name="connsiteY110" fmla="*/ 1442968 h 1781089"/>
              <a:gd name="connsiteX111" fmla="*/ 181749 w 1373020"/>
              <a:gd name="connsiteY111" fmla="*/ 1528593 h 1781089"/>
              <a:gd name="connsiteX112" fmla="*/ 233446 w 1373020"/>
              <a:gd name="connsiteY112" fmla="*/ 1524554 h 1781089"/>
              <a:gd name="connsiteX113" fmla="*/ 301300 w 1373020"/>
              <a:gd name="connsiteY113" fmla="*/ 1458316 h 1781089"/>
              <a:gd name="connsiteX114" fmla="*/ 336034 w 1373020"/>
              <a:gd name="connsiteY114" fmla="*/ 1426005 h 1781089"/>
              <a:gd name="connsiteX115" fmla="*/ 384500 w 1373020"/>
              <a:gd name="connsiteY115" fmla="*/ 1428428 h 1781089"/>
              <a:gd name="connsiteX116" fmla="*/ 468509 w 1373020"/>
              <a:gd name="connsiteY116" fmla="*/ 1527784 h 1781089"/>
              <a:gd name="connsiteX117" fmla="*/ 507282 w 1373020"/>
              <a:gd name="connsiteY117" fmla="*/ 1594022 h 1781089"/>
              <a:gd name="connsiteX118" fmla="*/ 533131 w 1373020"/>
              <a:gd name="connsiteY118" fmla="*/ 1685300 h 1781089"/>
              <a:gd name="connsiteX119" fmla="*/ 740729 w 1373020"/>
              <a:gd name="connsiteY119" fmla="*/ 1762039 h 1781089"/>
              <a:gd name="connsiteX120" fmla="*/ 1049298 w 1373020"/>
              <a:gd name="connsiteY120" fmla="*/ 1509206 h 1781089"/>
              <a:gd name="connsiteX121" fmla="*/ 1242356 w 1373020"/>
              <a:gd name="connsiteY121" fmla="*/ 1203059 h 1781089"/>
              <a:gd name="connsiteX122" fmla="*/ 1276283 w 1373020"/>
              <a:gd name="connsiteY122" fmla="*/ 1148131 h 1781089"/>
              <a:gd name="connsiteX123" fmla="*/ 1315863 w 1373020"/>
              <a:gd name="connsiteY123" fmla="*/ 899336 h 1781089"/>
              <a:gd name="connsiteX124" fmla="*/ 1315863 w 1373020"/>
              <a:gd name="connsiteY124" fmla="*/ 899336 h 1781089"/>
              <a:gd name="connsiteX125" fmla="*/ 1315863 w 1373020"/>
              <a:gd name="connsiteY125" fmla="*/ 899336 h 1781089"/>
              <a:gd name="connsiteX126" fmla="*/ 1306978 w 1373020"/>
              <a:gd name="connsiteY126" fmla="*/ 869449 h 1781089"/>
              <a:gd name="connsiteX127" fmla="*/ 1333635 w 1373020"/>
              <a:gd name="connsiteY127" fmla="*/ 556840 h 1781089"/>
              <a:gd name="connsiteX128" fmla="*/ 1366754 w 1373020"/>
              <a:gd name="connsiteY128" fmla="*/ 480102 h 1781089"/>
              <a:gd name="connsiteX129" fmla="*/ 1341712 w 1373020"/>
              <a:gd name="connsiteY129" fmla="*/ 197381 h 1781089"/>
              <a:gd name="connsiteX0" fmla="*/ 1558981 w 1590289"/>
              <a:gd name="connsiteY0" fmla="*/ 197381 h 1781089"/>
              <a:gd name="connsiteX1" fmla="*/ 1350576 w 1590289"/>
              <a:gd name="connsiteY1" fmla="*/ 9170 h 1781089"/>
              <a:gd name="connsiteX2" fmla="*/ 903877 w 1590289"/>
              <a:gd name="connsiteY2" fmla="*/ 140837 h 1781089"/>
              <a:gd name="connsiteX3" fmla="*/ 823099 w 1590289"/>
              <a:gd name="connsiteY3" fmla="*/ 336318 h 1781089"/>
              <a:gd name="connsiteX4" fmla="*/ 903069 w 1590289"/>
              <a:gd name="connsiteY4" fmla="*/ 553609 h 1781089"/>
              <a:gd name="connsiteX5" fmla="*/ 941034 w 1590289"/>
              <a:gd name="connsiteY5" fmla="*/ 647311 h 1781089"/>
              <a:gd name="connsiteX6" fmla="*/ 957998 w 1590289"/>
              <a:gd name="connsiteY6" fmla="*/ 685276 h 1781089"/>
              <a:gd name="connsiteX7" fmla="*/ 1003233 w 1590289"/>
              <a:gd name="connsiteY7" fmla="*/ 732935 h 1781089"/>
              <a:gd name="connsiteX8" fmla="*/ 1189021 w 1590289"/>
              <a:gd name="connsiteY8" fmla="*/ 783825 h 1781089"/>
              <a:gd name="connsiteX9" fmla="*/ 1225371 w 1590289"/>
              <a:gd name="connsiteY9" fmla="*/ 762015 h 1781089"/>
              <a:gd name="connsiteX10" fmla="*/ 1263336 w 1590289"/>
              <a:gd name="connsiteY10" fmla="*/ 772516 h 1781089"/>
              <a:gd name="connsiteX11" fmla="*/ 1210023 w 1590289"/>
              <a:gd name="connsiteY11" fmla="*/ 852486 h 1781089"/>
              <a:gd name="connsiteX12" fmla="*/ 1089665 w 1590289"/>
              <a:gd name="connsiteY12" fmla="*/ 896105 h 1781089"/>
              <a:gd name="connsiteX13" fmla="*/ 996771 w 1590289"/>
              <a:gd name="connsiteY13" fmla="*/ 883181 h 1781089"/>
              <a:gd name="connsiteX14" fmla="*/ 873989 w 1590289"/>
              <a:gd name="connsiteY14" fmla="*/ 684469 h 1781089"/>
              <a:gd name="connsiteX15" fmla="*/ 880451 w 1590289"/>
              <a:gd name="connsiteY15" fmla="*/ 621462 h 1781089"/>
              <a:gd name="connsiteX16" fmla="*/ 882874 w 1590289"/>
              <a:gd name="connsiteY16" fmla="*/ 570572 h 1781089"/>
              <a:gd name="connsiteX17" fmla="*/ 864296 w 1590289"/>
              <a:gd name="connsiteY17" fmla="*/ 557648 h 1781089"/>
              <a:gd name="connsiteX18" fmla="*/ 864296 w 1590289"/>
              <a:gd name="connsiteY18" fmla="*/ 577843 h 1781089"/>
              <a:gd name="connsiteX19" fmla="*/ 857834 w 1590289"/>
              <a:gd name="connsiteY19" fmla="*/ 602883 h 1781089"/>
              <a:gd name="connsiteX20" fmla="*/ 829562 w 1590289"/>
              <a:gd name="connsiteY20" fmla="*/ 599653 h 1781089"/>
              <a:gd name="connsiteX21" fmla="*/ 815022 w 1590289"/>
              <a:gd name="connsiteY21" fmla="*/ 582689 h 1781089"/>
              <a:gd name="connsiteX22" fmla="*/ 791596 w 1590289"/>
              <a:gd name="connsiteY22" fmla="*/ 546339 h 1781089"/>
              <a:gd name="connsiteX23" fmla="*/ 788365 w 1590289"/>
              <a:gd name="connsiteY23" fmla="*/ 590767 h 1781089"/>
              <a:gd name="connsiteX24" fmla="*/ 780288 w 1590289"/>
              <a:gd name="connsiteY24" fmla="*/ 610154 h 1781089"/>
              <a:gd name="connsiteX25" fmla="*/ 761708 w 1590289"/>
              <a:gd name="connsiteY25" fmla="*/ 600460 h 1781089"/>
              <a:gd name="connsiteX26" fmla="*/ 731821 w 1590289"/>
              <a:gd name="connsiteY26" fmla="*/ 566534 h 1781089"/>
              <a:gd name="connsiteX27" fmla="*/ 717281 w 1590289"/>
              <a:gd name="connsiteY27" fmla="*/ 562495 h 1781089"/>
              <a:gd name="connsiteX28" fmla="*/ 718089 w 1590289"/>
              <a:gd name="connsiteY28" fmla="*/ 577035 h 1781089"/>
              <a:gd name="connsiteX29" fmla="*/ 746361 w 1590289"/>
              <a:gd name="connsiteY29" fmla="*/ 618231 h 1781089"/>
              <a:gd name="connsiteX30" fmla="*/ 749592 w 1590289"/>
              <a:gd name="connsiteY30" fmla="*/ 630348 h 1781089"/>
              <a:gd name="connsiteX31" fmla="*/ 735052 w 1590289"/>
              <a:gd name="connsiteY31" fmla="*/ 629540 h 1781089"/>
              <a:gd name="connsiteX32" fmla="*/ 700318 w 1590289"/>
              <a:gd name="connsiteY32" fmla="*/ 601268 h 1781089"/>
              <a:gd name="connsiteX33" fmla="*/ 682547 w 1590289"/>
              <a:gd name="connsiteY33" fmla="*/ 600460 h 1781089"/>
              <a:gd name="connsiteX34" fmla="*/ 686585 w 1590289"/>
              <a:gd name="connsiteY34" fmla="*/ 617423 h 1781089"/>
              <a:gd name="connsiteX35" fmla="*/ 715666 w 1590289"/>
              <a:gd name="connsiteY35" fmla="*/ 651350 h 1781089"/>
              <a:gd name="connsiteX36" fmla="*/ 691432 w 1590289"/>
              <a:gd name="connsiteY36" fmla="*/ 637618 h 1781089"/>
              <a:gd name="connsiteX37" fmla="*/ 676892 w 1590289"/>
              <a:gd name="connsiteY37" fmla="*/ 636002 h 1781089"/>
              <a:gd name="connsiteX38" fmla="*/ 678508 w 1590289"/>
              <a:gd name="connsiteY38" fmla="*/ 650542 h 1781089"/>
              <a:gd name="connsiteX39" fmla="*/ 701125 w 1590289"/>
              <a:gd name="connsiteY39" fmla="*/ 670737 h 1781089"/>
              <a:gd name="connsiteX40" fmla="*/ 779479 w 1590289"/>
              <a:gd name="connsiteY40" fmla="*/ 728088 h 1781089"/>
              <a:gd name="connsiteX41" fmla="*/ 870758 w 1590289"/>
              <a:gd name="connsiteY41" fmla="*/ 879950 h 1781089"/>
              <a:gd name="connsiteX42" fmla="*/ 873182 w 1590289"/>
              <a:gd name="connsiteY42" fmla="*/ 900144 h 1781089"/>
              <a:gd name="connsiteX43" fmla="*/ 852987 w 1590289"/>
              <a:gd name="connsiteY43" fmla="*/ 896913 h 1781089"/>
              <a:gd name="connsiteX44" fmla="*/ 778672 w 1590289"/>
              <a:gd name="connsiteY44" fmla="*/ 846024 h 1781089"/>
              <a:gd name="connsiteX45" fmla="*/ 757669 w 1590289"/>
              <a:gd name="connsiteY45" fmla="*/ 794326 h 1781089"/>
              <a:gd name="connsiteX46" fmla="*/ 731013 w 1590289"/>
              <a:gd name="connsiteY46" fmla="*/ 740205 h 1781089"/>
              <a:gd name="connsiteX47" fmla="*/ 710011 w 1590289"/>
              <a:gd name="connsiteY47" fmla="*/ 741013 h 1781089"/>
              <a:gd name="connsiteX48" fmla="*/ 718896 w 1590289"/>
              <a:gd name="connsiteY48" fmla="*/ 757976 h 1781089"/>
              <a:gd name="connsiteX49" fmla="*/ 726974 w 1590289"/>
              <a:gd name="connsiteY49" fmla="*/ 793518 h 1781089"/>
              <a:gd name="connsiteX50" fmla="*/ 689817 w 1590289"/>
              <a:gd name="connsiteY50" fmla="*/ 793518 h 1781089"/>
              <a:gd name="connsiteX51" fmla="*/ 661545 w 1590289"/>
              <a:gd name="connsiteY51" fmla="*/ 766861 h 1781089"/>
              <a:gd name="connsiteX52" fmla="*/ 648620 w 1590289"/>
              <a:gd name="connsiteY52" fmla="*/ 764438 h 1781089"/>
              <a:gd name="connsiteX53" fmla="*/ 646197 w 1590289"/>
              <a:gd name="connsiteY53" fmla="*/ 779786 h 1781089"/>
              <a:gd name="connsiteX54" fmla="*/ 660737 w 1590289"/>
              <a:gd name="connsiteY54" fmla="*/ 804019 h 1781089"/>
              <a:gd name="connsiteX55" fmla="*/ 665584 w 1590289"/>
              <a:gd name="connsiteY55" fmla="*/ 829060 h 1781089"/>
              <a:gd name="connsiteX56" fmla="*/ 639735 w 1590289"/>
              <a:gd name="connsiteY56" fmla="*/ 828252 h 1781089"/>
              <a:gd name="connsiteX57" fmla="*/ 611463 w 1590289"/>
              <a:gd name="connsiteY57" fmla="*/ 816136 h 1781089"/>
              <a:gd name="connsiteX58" fmla="*/ 592076 w 1590289"/>
              <a:gd name="connsiteY58" fmla="*/ 818559 h 1781089"/>
              <a:gd name="connsiteX59" fmla="*/ 602577 w 1590289"/>
              <a:gd name="connsiteY59" fmla="*/ 835522 h 1781089"/>
              <a:gd name="connsiteX60" fmla="*/ 638927 w 1590289"/>
              <a:gd name="connsiteY60" fmla="*/ 864602 h 1781089"/>
              <a:gd name="connsiteX61" fmla="*/ 600962 w 1590289"/>
              <a:gd name="connsiteY61" fmla="*/ 861371 h 1781089"/>
              <a:gd name="connsiteX62" fmla="*/ 581575 w 1590289"/>
              <a:gd name="connsiteY62" fmla="*/ 866218 h 1781089"/>
              <a:gd name="connsiteX63" fmla="*/ 597730 w 1590289"/>
              <a:gd name="connsiteY63" fmla="*/ 882373 h 1781089"/>
              <a:gd name="connsiteX64" fmla="*/ 635696 w 1590289"/>
              <a:gd name="connsiteY64" fmla="*/ 896913 h 1781089"/>
              <a:gd name="connsiteX65" fmla="*/ 593691 w 1590289"/>
              <a:gd name="connsiteY65" fmla="*/ 905799 h 1781089"/>
              <a:gd name="connsiteX66" fmla="*/ 692240 w 1590289"/>
              <a:gd name="connsiteY66" fmla="*/ 918723 h 1781089"/>
              <a:gd name="connsiteX67" fmla="*/ 932956 w 1590289"/>
              <a:gd name="connsiteY67" fmla="*/ 1073008 h 1781089"/>
              <a:gd name="connsiteX68" fmla="*/ 941034 w 1590289"/>
              <a:gd name="connsiteY68" fmla="*/ 1098857 h 1781089"/>
              <a:gd name="connsiteX69" fmla="*/ 901454 w 1590289"/>
              <a:gd name="connsiteY69" fmla="*/ 1231331 h 1781089"/>
              <a:gd name="connsiteX70" fmla="*/ 896607 w 1590289"/>
              <a:gd name="connsiteY70" fmla="*/ 1240217 h 1781089"/>
              <a:gd name="connsiteX71" fmla="*/ 847333 w 1590289"/>
              <a:gd name="connsiteY71" fmla="*/ 1160247 h 1781089"/>
              <a:gd name="connsiteX72" fmla="*/ 812598 w 1590289"/>
              <a:gd name="connsiteY72" fmla="*/ 1083509 h 1781089"/>
              <a:gd name="connsiteX73" fmla="*/ 621964 w 1590289"/>
              <a:gd name="connsiteY73" fmla="*/ 937302 h 1781089"/>
              <a:gd name="connsiteX74" fmla="*/ 441022 w 1590289"/>
              <a:gd name="connsiteY74" fmla="*/ 922762 h 1781089"/>
              <a:gd name="connsiteX75" fmla="*/ 290776 w 1590289"/>
              <a:gd name="connsiteY75" fmla="*/ 837138 h 1781089"/>
              <a:gd name="connsiteX76" fmla="*/ 876 w 1590289"/>
              <a:gd name="connsiteY76" fmla="*/ 276227 h 1781089"/>
              <a:gd name="connsiteX77" fmla="*/ 217269 w 1590289"/>
              <a:gd name="connsiteY77" fmla="*/ 794326 h 1781089"/>
              <a:gd name="connsiteX78" fmla="*/ 239079 w 1590289"/>
              <a:gd name="connsiteY78" fmla="*/ 837138 h 1781089"/>
              <a:gd name="connsiteX79" fmla="*/ 415174 w 1590289"/>
              <a:gd name="connsiteY79" fmla="*/ 967997 h 1781089"/>
              <a:gd name="connsiteX80" fmla="*/ 628426 w 1590289"/>
              <a:gd name="connsiteY80" fmla="*/ 986576 h 1781089"/>
              <a:gd name="connsiteX81" fmla="*/ 773017 w 1590289"/>
              <a:gd name="connsiteY81" fmla="*/ 1112589 h 1781089"/>
              <a:gd name="connsiteX82" fmla="*/ 868335 w 1590289"/>
              <a:gd name="connsiteY82" fmla="*/ 1289491 h 1781089"/>
              <a:gd name="connsiteX83" fmla="*/ 875605 w 1590289"/>
              <a:gd name="connsiteY83" fmla="*/ 1306455 h 1781089"/>
              <a:gd name="connsiteX84" fmla="*/ 837639 w 1590289"/>
              <a:gd name="connsiteY84" fmla="*/ 1344420 h 1781089"/>
              <a:gd name="connsiteX85" fmla="*/ 806944 w 1590289"/>
              <a:gd name="connsiteY85" fmla="*/ 1312917 h 1781089"/>
              <a:gd name="connsiteX86" fmla="*/ 796443 w 1590289"/>
              <a:gd name="connsiteY86" fmla="*/ 1274951 h 1781089"/>
              <a:gd name="connsiteX87" fmla="*/ 773825 w 1590289"/>
              <a:gd name="connsiteY87" fmla="*/ 1179634 h 1781089"/>
              <a:gd name="connsiteX88" fmla="*/ 710819 w 1590289"/>
              <a:gd name="connsiteY88" fmla="*/ 1119051 h 1781089"/>
              <a:gd name="connsiteX89" fmla="*/ 566227 w 1590289"/>
              <a:gd name="connsiteY89" fmla="*/ 1138437 h 1781089"/>
              <a:gd name="connsiteX90" fmla="*/ 491104 w 1590289"/>
              <a:gd name="connsiteY90" fmla="*/ 1099664 h 1781089"/>
              <a:gd name="connsiteX91" fmla="*/ 479796 w 1590289"/>
              <a:gd name="connsiteY91" fmla="*/ 1056045 h 1781089"/>
              <a:gd name="connsiteX92" fmla="*/ 461217 w 1590289"/>
              <a:gd name="connsiteY92" fmla="*/ 1031812 h 1781089"/>
              <a:gd name="connsiteX93" fmla="*/ 449908 w 1590289"/>
              <a:gd name="connsiteY93" fmla="*/ 1058468 h 1781089"/>
              <a:gd name="connsiteX94" fmla="*/ 455562 w 1590289"/>
              <a:gd name="connsiteY94" fmla="*/ 1194982 h 1781089"/>
              <a:gd name="connsiteX95" fmla="*/ 510491 w 1590289"/>
              <a:gd name="connsiteY95" fmla="*/ 1230524 h 1781089"/>
              <a:gd name="connsiteX96" fmla="*/ 510491 w 1590289"/>
              <a:gd name="connsiteY96" fmla="*/ 1230524 h 1781089"/>
              <a:gd name="connsiteX97" fmla="*/ 510491 w 1590289"/>
              <a:gd name="connsiteY97" fmla="*/ 1230524 h 1781089"/>
              <a:gd name="connsiteX98" fmla="*/ 662352 w 1590289"/>
              <a:gd name="connsiteY98" fmla="*/ 1209522 h 1781089"/>
              <a:gd name="connsiteX99" fmla="*/ 684162 w 1590289"/>
              <a:gd name="connsiteY99" fmla="*/ 1229716 h 1781089"/>
              <a:gd name="connsiteX100" fmla="*/ 686585 w 1590289"/>
              <a:gd name="connsiteY100" fmla="*/ 1343612 h 1781089"/>
              <a:gd name="connsiteX101" fmla="*/ 682547 w 1590289"/>
              <a:gd name="connsiteY101" fmla="*/ 1358152 h 1781089"/>
              <a:gd name="connsiteX102" fmla="*/ 668814 w 1590289"/>
              <a:gd name="connsiteY102" fmla="*/ 1350882 h 1781089"/>
              <a:gd name="connsiteX103" fmla="*/ 613078 w 1590289"/>
              <a:gd name="connsiteY103" fmla="*/ 1304839 h 1781089"/>
              <a:gd name="connsiteX104" fmla="*/ 528262 w 1590289"/>
              <a:gd name="connsiteY104" fmla="*/ 1314532 h 1781089"/>
              <a:gd name="connsiteX105" fmla="*/ 434560 w 1590289"/>
              <a:gd name="connsiteY105" fmla="*/ 1410657 h 1781089"/>
              <a:gd name="connsiteX106" fmla="*/ 367515 w 1590289"/>
              <a:gd name="connsiteY106" fmla="*/ 1421966 h 1781089"/>
              <a:gd name="connsiteX107" fmla="*/ 323087 w 1590289"/>
              <a:gd name="connsiteY107" fmla="*/ 1384001 h 1781089"/>
              <a:gd name="connsiteX108" fmla="*/ 295623 w 1590289"/>
              <a:gd name="connsiteY108" fmla="*/ 1377539 h 1781089"/>
              <a:gd name="connsiteX109" fmla="*/ 294815 w 1590289"/>
              <a:gd name="connsiteY109" fmla="*/ 1408234 h 1781089"/>
              <a:gd name="connsiteX110" fmla="*/ 327126 w 1590289"/>
              <a:gd name="connsiteY110" fmla="*/ 1442968 h 1781089"/>
              <a:gd name="connsiteX111" fmla="*/ 399018 w 1590289"/>
              <a:gd name="connsiteY111" fmla="*/ 1528593 h 1781089"/>
              <a:gd name="connsiteX112" fmla="*/ 450715 w 1590289"/>
              <a:gd name="connsiteY112" fmla="*/ 1524554 h 1781089"/>
              <a:gd name="connsiteX113" fmla="*/ 518569 w 1590289"/>
              <a:gd name="connsiteY113" fmla="*/ 1458316 h 1781089"/>
              <a:gd name="connsiteX114" fmla="*/ 553303 w 1590289"/>
              <a:gd name="connsiteY114" fmla="*/ 1426005 h 1781089"/>
              <a:gd name="connsiteX115" fmla="*/ 601769 w 1590289"/>
              <a:gd name="connsiteY115" fmla="*/ 1428428 h 1781089"/>
              <a:gd name="connsiteX116" fmla="*/ 685778 w 1590289"/>
              <a:gd name="connsiteY116" fmla="*/ 1527784 h 1781089"/>
              <a:gd name="connsiteX117" fmla="*/ 724551 w 1590289"/>
              <a:gd name="connsiteY117" fmla="*/ 1594022 h 1781089"/>
              <a:gd name="connsiteX118" fmla="*/ 750400 w 1590289"/>
              <a:gd name="connsiteY118" fmla="*/ 1685300 h 1781089"/>
              <a:gd name="connsiteX119" fmla="*/ 957998 w 1590289"/>
              <a:gd name="connsiteY119" fmla="*/ 1762039 h 1781089"/>
              <a:gd name="connsiteX120" fmla="*/ 1266567 w 1590289"/>
              <a:gd name="connsiteY120" fmla="*/ 1509206 h 1781089"/>
              <a:gd name="connsiteX121" fmla="*/ 1459625 w 1590289"/>
              <a:gd name="connsiteY121" fmla="*/ 1203059 h 1781089"/>
              <a:gd name="connsiteX122" fmla="*/ 1493552 w 1590289"/>
              <a:gd name="connsiteY122" fmla="*/ 1148131 h 1781089"/>
              <a:gd name="connsiteX123" fmla="*/ 1533132 w 1590289"/>
              <a:gd name="connsiteY123" fmla="*/ 899336 h 1781089"/>
              <a:gd name="connsiteX124" fmla="*/ 1533132 w 1590289"/>
              <a:gd name="connsiteY124" fmla="*/ 899336 h 1781089"/>
              <a:gd name="connsiteX125" fmla="*/ 1533132 w 1590289"/>
              <a:gd name="connsiteY125" fmla="*/ 899336 h 1781089"/>
              <a:gd name="connsiteX126" fmla="*/ 1524247 w 1590289"/>
              <a:gd name="connsiteY126" fmla="*/ 869449 h 1781089"/>
              <a:gd name="connsiteX127" fmla="*/ 1550904 w 1590289"/>
              <a:gd name="connsiteY127" fmla="*/ 556840 h 1781089"/>
              <a:gd name="connsiteX128" fmla="*/ 1584023 w 1590289"/>
              <a:gd name="connsiteY128" fmla="*/ 480102 h 1781089"/>
              <a:gd name="connsiteX129" fmla="*/ 1558981 w 1590289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15411 w 1604824"/>
              <a:gd name="connsiteY76" fmla="*/ 276227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127212 w 1604824"/>
              <a:gd name="connsiteY76" fmla="*/ 276729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30284 w 1604824"/>
              <a:gd name="connsiteY76" fmla="*/ 253702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30284 w 1604824"/>
              <a:gd name="connsiteY76" fmla="*/ 253702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30284 w 1604824"/>
              <a:gd name="connsiteY76" fmla="*/ 253702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30284 w 1604824"/>
              <a:gd name="connsiteY76" fmla="*/ 253702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30284 w 1604824"/>
              <a:gd name="connsiteY76" fmla="*/ 253702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  <a:gd name="connsiteX0" fmla="*/ 1573516 w 1604824"/>
              <a:gd name="connsiteY0" fmla="*/ 197381 h 1781089"/>
              <a:gd name="connsiteX1" fmla="*/ 1365111 w 1604824"/>
              <a:gd name="connsiteY1" fmla="*/ 9170 h 1781089"/>
              <a:gd name="connsiteX2" fmla="*/ 918412 w 1604824"/>
              <a:gd name="connsiteY2" fmla="*/ 140837 h 1781089"/>
              <a:gd name="connsiteX3" fmla="*/ 837634 w 1604824"/>
              <a:gd name="connsiteY3" fmla="*/ 336318 h 1781089"/>
              <a:gd name="connsiteX4" fmla="*/ 917604 w 1604824"/>
              <a:gd name="connsiteY4" fmla="*/ 553609 h 1781089"/>
              <a:gd name="connsiteX5" fmla="*/ 955569 w 1604824"/>
              <a:gd name="connsiteY5" fmla="*/ 647311 h 1781089"/>
              <a:gd name="connsiteX6" fmla="*/ 972533 w 1604824"/>
              <a:gd name="connsiteY6" fmla="*/ 685276 h 1781089"/>
              <a:gd name="connsiteX7" fmla="*/ 1017768 w 1604824"/>
              <a:gd name="connsiteY7" fmla="*/ 732935 h 1781089"/>
              <a:gd name="connsiteX8" fmla="*/ 1203556 w 1604824"/>
              <a:gd name="connsiteY8" fmla="*/ 783825 h 1781089"/>
              <a:gd name="connsiteX9" fmla="*/ 1239906 w 1604824"/>
              <a:gd name="connsiteY9" fmla="*/ 762015 h 1781089"/>
              <a:gd name="connsiteX10" fmla="*/ 1277871 w 1604824"/>
              <a:gd name="connsiteY10" fmla="*/ 772516 h 1781089"/>
              <a:gd name="connsiteX11" fmla="*/ 1224558 w 1604824"/>
              <a:gd name="connsiteY11" fmla="*/ 852486 h 1781089"/>
              <a:gd name="connsiteX12" fmla="*/ 1104200 w 1604824"/>
              <a:gd name="connsiteY12" fmla="*/ 896105 h 1781089"/>
              <a:gd name="connsiteX13" fmla="*/ 1011306 w 1604824"/>
              <a:gd name="connsiteY13" fmla="*/ 883181 h 1781089"/>
              <a:gd name="connsiteX14" fmla="*/ 888524 w 1604824"/>
              <a:gd name="connsiteY14" fmla="*/ 684469 h 1781089"/>
              <a:gd name="connsiteX15" fmla="*/ 894986 w 1604824"/>
              <a:gd name="connsiteY15" fmla="*/ 621462 h 1781089"/>
              <a:gd name="connsiteX16" fmla="*/ 897409 w 1604824"/>
              <a:gd name="connsiteY16" fmla="*/ 570572 h 1781089"/>
              <a:gd name="connsiteX17" fmla="*/ 878831 w 1604824"/>
              <a:gd name="connsiteY17" fmla="*/ 557648 h 1781089"/>
              <a:gd name="connsiteX18" fmla="*/ 878831 w 1604824"/>
              <a:gd name="connsiteY18" fmla="*/ 577843 h 1781089"/>
              <a:gd name="connsiteX19" fmla="*/ 872369 w 1604824"/>
              <a:gd name="connsiteY19" fmla="*/ 602883 h 1781089"/>
              <a:gd name="connsiteX20" fmla="*/ 844097 w 1604824"/>
              <a:gd name="connsiteY20" fmla="*/ 599653 h 1781089"/>
              <a:gd name="connsiteX21" fmla="*/ 829557 w 1604824"/>
              <a:gd name="connsiteY21" fmla="*/ 582689 h 1781089"/>
              <a:gd name="connsiteX22" fmla="*/ 806131 w 1604824"/>
              <a:gd name="connsiteY22" fmla="*/ 546339 h 1781089"/>
              <a:gd name="connsiteX23" fmla="*/ 802900 w 1604824"/>
              <a:gd name="connsiteY23" fmla="*/ 590767 h 1781089"/>
              <a:gd name="connsiteX24" fmla="*/ 794823 w 1604824"/>
              <a:gd name="connsiteY24" fmla="*/ 610154 h 1781089"/>
              <a:gd name="connsiteX25" fmla="*/ 776243 w 1604824"/>
              <a:gd name="connsiteY25" fmla="*/ 600460 h 1781089"/>
              <a:gd name="connsiteX26" fmla="*/ 746356 w 1604824"/>
              <a:gd name="connsiteY26" fmla="*/ 566534 h 1781089"/>
              <a:gd name="connsiteX27" fmla="*/ 731816 w 1604824"/>
              <a:gd name="connsiteY27" fmla="*/ 562495 h 1781089"/>
              <a:gd name="connsiteX28" fmla="*/ 732624 w 1604824"/>
              <a:gd name="connsiteY28" fmla="*/ 577035 h 1781089"/>
              <a:gd name="connsiteX29" fmla="*/ 760896 w 1604824"/>
              <a:gd name="connsiteY29" fmla="*/ 618231 h 1781089"/>
              <a:gd name="connsiteX30" fmla="*/ 764127 w 1604824"/>
              <a:gd name="connsiteY30" fmla="*/ 630348 h 1781089"/>
              <a:gd name="connsiteX31" fmla="*/ 749587 w 1604824"/>
              <a:gd name="connsiteY31" fmla="*/ 629540 h 1781089"/>
              <a:gd name="connsiteX32" fmla="*/ 714853 w 1604824"/>
              <a:gd name="connsiteY32" fmla="*/ 601268 h 1781089"/>
              <a:gd name="connsiteX33" fmla="*/ 697082 w 1604824"/>
              <a:gd name="connsiteY33" fmla="*/ 600460 h 1781089"/>
              <a:gd name="connsiteX34" fmla="*/ 701120 w 1604824"/>
              <a:gd name="connsiteY34" fmla="*/ 617423 h 1781089"/>
              <a:gd name="connsiteX35" fmla="*/ 730201 w 1604824"/>
              <a:gd name="connsiteY35" fmla="*/ 651350 h 1781089"/>
              <a:gd name="connsiteX36" fmla="*/ 705967 w 1604824"/>
              <a:gd name="connsiteY36" fmla="*/ 637618 h 1781089"/>
              <a:gd name="connsiteX37" fmla="*/ 691427 w 1604824"/>
              <a:gd name="connsiteY37" fmla="*/ 636002 h 1781089"/>
              <a:gd name="connsiteX38" fmla="*/ 693043 w 1604824"/>
              <a:gd name="connsiteY38" fmla="*/ 650542 h 1781089"/>
              <a:gd name="connsiteX39" fmla="*/ 715660 w 1604824"/>
              <a:gd name="connsiteY39" fmla="*/ 670737 h 1781089"/>
              <a:gd name="connsiteX40" fmla="*/ 794014 w 1604824"/>
              <a:gd name="connsiteY40" fmla="*/ 728088 h 1781089"/>
              <a:gd name="connsiteX41" fmla="*/ 885293 w 1604824"/>
              <a:gd name="connsiteY41" fmla="*/ 879950 h 1781089"/>
              <a:gd name="connsiteX42" fmla="*/ 887717 w 1604824"/>
              <a:gd name="connsiteY42" fmla="*/ 900144 h 1781089"/>
              <a:gd name="connsiteX43" fmla="*/ 867522 w 1604824"/>
              <a:gd name="connsiteY43" fmla="*/ 896913 h 1781089"/>
              <a:gd name="connsiteX44" fmla="*/ 793207 w 1604824"/>
              <a:gd name="connsiteY44" fmla="*/ 846024 h 1781089"/>
              <a:gd name="connsiteX45" fmla="*/ 772204 w 1604824"/>
              <a:gd name="connsiteY45" fmla="*/ 794326 h 1781089"/>
              <a:gd name="connsiteX46" fmla="*/ 745548 w 1604824"/>
              <a:gd name="connsiteY46" fmla="*/ 740205 h 1781089"/>
              <a:gd name="connsiteX47" fmla="*/ 724546 w 1604824"/>
              <a:gd name="connsiteY47" fmla="*/ 741013 h 1781089"/>
              <a:gd name="connsiteX48" fmla="*/ 733431 w 1604824"/>
              <a:gd name="connsiteY48" fmla="*/ 757976 h 1781089"/>
              <a:gd name="connsiteX49" fmla="*/ 741509 w 1604824"/>
              <a:gd name="connsiteY49" fmla="*/ 793518 h 1781089"/>
              <a:gd name="connsiteX50" fmla="*/ 704352 w 1604824"/>
              <a:gd name="connsiteY50" fmla="*/ 793518 h 1781089"/>
              <a:gd name="connsiteX51" fmla="*/ 676080 w 1604824"/>
              <a:gd name="connsiteY51" fmla="*/ 766861 h 1781089"/>
              <a:gd name="connsiteX52" fmla="*/ 663155 w 1604824"/>
              <a:gd name="connsiteY52" fmla="*/ 764438 h 1781089"/>
              <a:gd name="connsiteX53" fmla="*/ 660732 w 1604824"/>
              <a:gd name="connsiteY53" fmla="*/ 779786 h 1781089"/>
              <a:gd name="connsiteX54" fmla="*/ 675272 w 1604824"/>
              <a:gd name="connsiteY54" fmla="*/ 804019 h 1781089"/>
              <a:gd name="connsiteX55" fmla="*/ 680119 w 1604824"/>
              <a:gd name="connsiteY55" fmla="*/ 829060 h 1781089"/>
              <a:gd name="connsiteX56" fmla="*/ 654270 w 1604824"/>
              <a:gd name="connsiteY56" fmla="*/ 828252 h 1781089"/>
              <a:gd name="connsiteX57" fmla="*/ 625998 w 1604824"/>
              <a:gd name="connsiteY57" fmla="*/ 816136 h 1781089"/>
              <a:gd name="connsiteX58" fmla="*/ 606611 w 1604824"/>
              <a:gd name="connsiteY58" fmla="*/ 818559 h 1781089"/>
              <a:gd name="connsiteX59" fmla="*/ 617112 w 1604824"/>
              <a:gd name="connsiteY59" fmla="*/ 835522 h 1781089"/>
              <a:gd name="connsiteX60" fmla="*/ 653462 w 1604824"/>
              <a:gd name="connsiteY60" fmla="*/ 864602 h 1781089"/>
              <a:gd name="connsiteX61" fmla="*/ 615497 w 1604824"/>
              <a:gd name="connsiteY61" fmla="*/ 861371 h 1781089"/>
              <a:gd name="connsiteX62" fmla="*/ 596110 w 1604824"/>
              <a:gd name="connsiteY62" fmla="*/ 866218 h 1781089"/>
              <a:gd name="connsiteX63" fmla="*/ 612265 w 1604824"/>
              <a:gd name="connsiteY63" fmla="*/ 882373 h 1781089"/>
              <a:gd name="connsiteX64" fmla="*/ 650231 w 1604824"/>
              <a:gd name="connsiteY64" fmla="*/ 896913 h 1781089"/>
              <a:gd name="connsiteX65" fmla="*/ 608226 w 1604824"/>
              <a:gd name="connsiteY65" fmla="*/ 905799 h 1781089"/>
              <a:gd name="connsiteX66" fmla="*/ 706775 w 1604824"/>
              <a:gd name="connsiteY66" fmla="*/ 918723 h 1781089"/>
              <a:gd name="connsiteX67" fmla="*/ 947491 w 1604824"/>
              <a:gd name="connsiteY67" fmla="*/ 1073008 h 1781089"/>
              <a:gd name="connsiteX68" fmla="*/ 955569 w 1604824"/>
              <a:gd name="connsiteY68" fmla="*/ 1098857 h 1781089"/>
              <a:gd name="connsiteX69" fmla="*/ 915989 w 1604824"/>
              <a:gd name="connsiteY69" fmla="*/ 1231331 h 1781089"/>
              <a:gd name="connsiteX70" fmla="*/ 911142 w 1604824"/>
              <a:gd name="connsiteY70" fmla="*/ 1240217 h 1781089"/>
              <a:gd name="connsiteX71" fmla="*/ 861868 w 1604824"/>
              <a:gd name="connsiteY71" fmla="*/ 1160247 h 1781089"/>
              <a:gd name="connsiteX72" fmla="*/ 827133 w 1604824"/>
              <a:gd name="connsiteY72" fmla="*/ 1083509 h 1781089"/>
              <a:gd name="connsiteX73" fmla="*/ 636499 w 1604824"/>
              <a:gd name="connsiteY73" fmla="*/ 937302 h 1781089"/>
              <a:gd name="connsiteX74" fmla="*/ 455557 w 1604824"/>
              <a:gd name="connsiteY74" fmla="*/ 922762 h 1781089"/>
              <a:gd name="connsiteX75" fmla="*/ 305311 w 1604824"/>
              <a:gd name="connsiteY75" fmla="*/ 837138 h 1781089"/>
              <a:gd name="connsiteX76" fmla="*/ 30284 w 1604824"/>
              <a:gd name="connsiteY76" fmla="*/ 253702 h 1781089"/>
              <a:gd name="connsiteX77" fmla="*/ 0 w 1604824"/>
              <a:gd name="connsiteY77" fmla="*/ 296259 h 1781089"/>
              <a:gd name="connsiteX78" fmla="*/ 253614 w 1604824"/>
              <a:gd name="connsiteY78" fmla="*/ 837138 h 1781089"/>
              <a:gd name="connsiteX79" fmla="*/ 429709 w 1604824"/>
              <a:gd name="connsiteY79" fmla="*/ 967997 h 1781089"/>
              <a:gd name="connsiteX80" fmla="*/ 642961 w 1604824"/>
              <a:gd name="connsiteY80" fmla="*/ 986576 h 1781089"/>
              <a:gd name="connsiteX81" fmla="*/ 787552 w 1604824"/>
              <a:gd name="connsiteY81" fmla="*/ 1112589 h 1781089"/>
              <a:gd name="connsiteX82" fmla="*/ 882870 w 1604824"/>
              <a:gd name="connsiteY82" fmla="*/ 1289491 h 1781089"/>
              <a:gd name="connsiteX83" fmla="*/ 890140 w 1604824"/>
              <a:gd name="connsiteY83" fmla="*/ 1306455 h 1781089"/>
              <a:gd name="connsiteX84" fmla="*/ 852174 w 1604824"/>
              <a:gd name="connsiteY84" fmla="*/ 1344420 h 1781089"/>
              <a:gd name="connsiteX85" fmla="*/ 821479 w 1604824"/>
              <a:gd name="connsiteY85" fmla="*/ 1312917 h 1781089"/>
              <a:gd name="connsiteX86" fmla="*/ 810978 w 1604824"/>
              <a:gd name="connsiteY86" fmla="*/ 1274951 h 1781089"/>
              <a:gd name="connsiteX87" fmla="*/ 788360 w 1604824"/>
              <a:gd name="connsiteY87" fmla="*/ 1179634 h 1781089"/>
              <a:gd name="connsiteX88" fmla="*/ 725354 w 1604824"/>
              <a:gd name="connsiteY88" fmla="*/ 1119051 h 1781089"/>
              <a:gd name="connsiteX89" fmla="*/ 580762 w 1604824"/>
              <a:gd name="connsiteY89" fmla="*/ 1138437 h 1781089"/>
              <a:gd name="connsiteX90" fmla="*/ 505639 w 1604824"/>
              <a:gd name="connsiteY90" fmla="*/ 1099664 h 1781089"/>
              <a:gd name="connsiteX91" fmla="*/ 494331 w 1604824"/>
              <a:gd name="connsiteY91" fmla="*/ 1056045 h 1781089"/>
              <a:gd name="connsiteX92" fmla="*/ 475752 w 1604824"/>
              <a:gd name="connsiteY92" fmla="*/ 1031812 h 1781089"/>
              <a:gd name="connsiteX93" fmla="*/ 464443 w 1604824"/>
              <a:gd name="connsiteY93" fmla="*/ 1058468 h 1781089"/>
              <a:gd name="connsiteX94" fmla="*/ 470097 w 1604824"/>
              <a:gd name="connsiteY94" fmla="*/ 1194982 h 1781089"/>
              <a:gd name="connsiteX95" fmla="*/ 525026 w 1604824"/>
              <a:gd name="connsiteY95" fmla="*/ 1230524 h 1781089"/>
              <a:gd name="connsiteX96" fmla="*/ 525026 w 1604824"/>
              <a:gd name="connsiteY96" fmla="*/ 1230524 h 1781089"/>
              <a:gd name="connsiteX97" fmla="*/ 525026 w 1604824"/>
              <a:gd name="connsiteY97" fmla="*/ 1230524 h 1781089"/>
              <a:gd name="connsiteX98" fmla="*/ 676887 w 1604824"/>
              <a:gd name="connsiteY98" fmla="*/ 1209522 h 1781089"/>
              <a:gd name="connsiteX99" fmla="*/ 698697 w 1604824"/>
              <a:gd name="connsiteY99" fmla="*/ 1229716 h 1781089"/>
              <a:gd name="connsiteX100" fmla="*/ 701120 w 1604824"/>
              <a:gd name="connsiteY100" fmla="*/ 1343612 h 1781089"/>
              <a:gd name="connsiteX101" fmla="*/ 697082 w 1604824"/>
              <a:gd name="connsiteY101" fmla="*/ 1358152 h 1781089"/>
              <a:gd name="connsiteX102" fmla="*/ 683349 w 1604824"/>
              <a:gd name="connsiteY102" fmla="*/ 1350882 h 1781089"/>
              <a:gd name="connsiteX103" fmla="*/ 627613 w 1604824"/>
              <a:gd name="connsiteY103" fmla="*/ 1304839 h 1781089"/>
              <a:gd name="connsiteX104" fmla="*/ 542797 w 1604824"/>
              <a:gd name="connsiteY104" fmla="*/ 1314532 h 1781089"/>
              <a:gd name="connsiteX105" fmla="*/ 449095 w 1604824"/>
              <a:gd name="connsiteY105" fmla="*/ 1410657 h 1781089"/>
              <a:gd name="connsiteX106" fmla="*/ 382050 w 1604824"/>
              <a:gd name="connsiteY106" fmla="*/ 1421966 h 1781089"/>
              <a:gd name="connsiteX107" fmla="*/ 337622 w 1604824"/>
              <a:gd name="connsiteY107" fmla="*/ 1384001 h 1781089"/>
              <a:gd name="connsiteX108" fmla="*/ 310158 w 1604824"/>
              <a:gd name="connsiteY108" fmla="*/ 1377539 h 1781089"/>
              <a:gd name="connsiteX109" fmla="*/ 309350 w 1604824"/>
              <a:gd name="connsiteY109" fmla="*/ 1408234 h 1781089"/>
              <a:gd name="connsiteX110" fmla="*/ 341661 w 1604824"/>
              <a:gd name="connsiteY110" fmla="*/ 1442968 h 1781089"/>
              <a:gd name="connsiteX111" fmla="*/ 413553 w 1604824"/>
              <a:gd name="connsiteY111" fmla="*/ 1528593 h 1781089"/>
              <a:gd name="connsiteX112" fmla="*/ 465250 w 1604824"/>
              <a:gd name="connsiteY112" fmla="*/ 1524554 h 1781089"/>
              <a:gd name="connsiteX113" fmla="*/ 533104 w 1604824"/>
              <a:gd name="connsiteY113" fmla="*/ 1458316 h 1781089"/>
              <a:gd name="connsiteX114" fmla="*/ 567838 w 1604824"/>
              <a:gd name="connsiteY114" fmla="*/ 1426005 h 1781089"/>
              <a:gd name="connsiteX115" fmla="*/ 616304 w 1604824"/>
              <a:gd name="connsiteY115" fmla="*/ 1428428 h 1781089"/>
              <a:gd name="connsiteX116" fmla="*/ 700313 w 1604824"/>
              <a:gd name="connsiteY116" fmla="*/ 1527784 h 1781089"/>
              <a:gd name="connsiteX117" fmla="*/ 739086 w 1604824"/>
              <a:gd name="connsiteY117" fmla="*/ 1594022 h 1781089"/>
              <a:gd name="connsiteX118" fmla="*/ 764935 w 1604824"/>
              <a:gd name="connsiteY118" fmla="*/ 1685300 h 1781089"/>
              <a:gd name="connsiteX119" fmla="*/ 972533 w 1604824"/>
              <a:gd name="connsiteY119" fmla="*/ 1762039 h 1781089"/>
              <a:gd name="connsiteX120" fmla="*/ 1281102 w 1604824"/>
              <a:gd name="connsiteY120" fmla="*/ 1509206 h 1781089"/>
              <a:gd name="connsiteX121" fmla="*/ 1474160 w 1604824"/>
              <a:gd name="connsiteY121" fmla="*/ 1203059 h 1781089"/>
              <a:gd name="connsiteX122" fmla="*/ 1508087 w 1604824"/>
              <a:gd name="connsiteY122" fmla="*/ 1148131 h 1781089"/>
              <a:gd name="connsiteX123" fmla="*/ 1547667 w 1604824"/>
              <a:gd name="connsiteY123" fmla="*/ 899336 h 1781089"/>
              <a:gd name="connsiteX124" fmla="*/ 1547667 w 1604824"/>
              <a:gd name="connsiteY124" fmla="*/ 899336 h 1781089"/>
              <a:gd name="connsiteX125" fmla="*/ 1547667 w 1604824"/>
              <a:gd name="connsiteY125" fmla="*/ 899336 h 1781089"/>
              <a:gd name="connsiteX126" fmla="*/ 1538782 w 1604824"/>
              <a:gd name="connsiteY126" fmla="*/ 869449 h 1781089"/>
              <a:gd name="connsiteX127" fmla="*/ 1565439 w 1604824"/>
              <a:gd name="connsiteY127" fmla="*/ 556840 h 1781089"/>
              <a:gd name="connsiteX128" fmla="*/ 1598558 w 1604824"/>
              <a:gd name="connsiteY128" fmla="*/ 480102 h 1781089"/>
              <a:gd name="connsiteX129" fmla="*/ 1573516 w 1604824"/>
              <a:gd name="connsiteY129" fmla="*/ 197381 h 178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604824" h="1781089">
                <a:moveTo>
                  <a:pt x="1573516" y="197381"/>
                </a:moveTo>
                <a:cubicBezTo>
                  <a:pt x="1538782" y="96409"/>
                  <a:pt x="1470121" y="26941"/>
                  <a:pt x="1365111" y="9170"/>
                </a:cubicBezTo>
                <a:cubicBezTo>
                  <a:pt x="1197094" y="-18295"/>
                  <a:pt x="1042809" y="13208"/>
                  <a:pt x="918412" y="140837"/>
                </a:cubicBezTo>
                <a:cubicBezTo>
                  <a:pt x="865098" y="195765"/>
                  <a:pt x="842481" y="262811"/>
                  <a:pt x="837634" y="336318"/>
                </a:cubicBezTo>
                <a:cubicBezTo>
                  <a:pt x="831980" y="419519"/>
                  <a:pt x="857021" y="494642"/>
                  <a:pt x="917604" y="553609"/>
                </a:cubicBezTo>
                <a:cubicBezTo>
                  <a:pt x="945068" y="580266"/>
                  <a:pt x="958801" y="608538"/>
                  <a:pt x="955569" y="647311"/>
                </a:cubicBezTo>
                <a:cubicBezTo>
                  <a:pt x="953954" y="661851"/>
                  <a:pt x="956377" y="682853"/>
                  <a:pt x="972533" y="685276"/>
                </a:cubicBezTo>
                <a:cubicBezTo>
                  <a:pt x="1001612" y="690931"/>
                  <a:pt x="1006459" y="712741"/>
                  <a:pt x="1017768" y="732935"/>
                </a:cubicBezTo>
                <a:cubicBezTo>
                  <a:pt x="1061388" y="811289"/>
                  <a:pt x="1127625" y="829868"/>
                  <a:pt x="1203556" y="783825"/>
                </a:cubicBezTo>
                <a:cubicBezTo>
                  <a:pt x="1215673" y="776555"/>
                  <a:pt x="1226982" y="768477"/>
                  <a:pt x="1239906" y="762015"/>
                </a:cubicBezTo>
                <a:cubicBezTo>
                  <a:pt x="1255254" y="753130"/>
                  <a:pt x="1269793" y="756360"/>
                  <a:pt x="1277871" y="772516"/>
                </a:cubicBezTo>
                <a:cubicBezTo>
                  <a:pt x="1291603" y="799172"/>
                  <a:pt x="1252830" y="858140"/>
                  <a:pt x="1224558" y="852486"/>
                </a:cubicBezTo>
                <a:cubicBezTo>
                  <a:pt x="1174476" y="841985"/>
                  <a:pt x="1138126" y="862179"/>
                  <a:pt x="1104200" y="896105"/>
                </a:cubicBezTo>
                <a:cubicBezTo>
                  <a:pt x="1073504" y="926801"/>
                  <a:pt x="1033923" y="920338"/>
                  <a:pt x="1011306" y="883181"/>
                </a:cubicBezTo>
                <a:cubicBezTo>
                  <a:pt x="970917" y="816943"/>
                  <a:pt x="933759" y="748283"/>
                  <a:pt x="888524" y="684469"/>
                </a:cubicBezTo>
                <a:cubicBezTo>
                  <a:pt x="873176" y="662659"/>
                  <a:pt x="873176" y="640041"/>
                  <a:pt x="894986" y="621462"/>
                </a:cubicBezTo>
                <a:cubicBezTo>
                  <a:pt x="914373" y="604499"/>
                  <a:pt x="912757" y="587536"/>
                  <a:pt x="897409" y="570572"/>
                </a:cubicBezTo>
                <a:cubicBezTo>
                  <a:pt x="892563" y="564918"/>
                  <a:pt x="888524" y="552802"/>
                  <a:pt x="878831" y="557648"/>
                </a:cubicBezTo>
                <a:cubicBezTo>
                  <a:pt x="869945" y="561687"/>
                  <a:pt x="876407" y="571380"/>
                  <a:pt x="878831" y="577843"/>
                </a:cubicBezTo>
                <a:cubicBezTo>
                  <a:pt x="882870" y="587536"/>
                  <a:pt x="881254" y="596421"/>
                  <a:pt x="872369" y="602883"/>
                </a:cubicBezTo>
                <a:cubicBezTo>
                  <a:pt x="861868" y="610961"/>
                  <a:pt x="852174" y="606115"/>
                  <a:pt x="844097" y="599653"/>
                </a:cubicBezTo>
                <a:cubicBezTo>
                  <a:pt x="838442" y="594806"/>
                  <a:pt x="834403" y="588344"/>
                  <a:pt x="829557" y="582689"/>
                </a:cubicBezTo>
                <a:cubicBezTo>
                  <a:pt x="819863" y="570572"/>
                  <a:pt x="819863" y="541493"/>
                  <a:pt x="806131" y="546339"/>
                </a:cubicBezTo>
                <a:cubicBezTo>
                  <a:pt x="786745" y="551994"/>
                  <a:pt x="804515" y="575419"/>
                  <a:pt x="802900" y="590767"/>
                </a:cubicBezTo>
                <a:cubicBezTo>
                  <a:pt x="802092" y="598037"/>
                  <a:pt x="802900" y="606922"/>
                  <a:pt x="794823" y="610154"/>
                </a:cubicBezTo>
                <a:cubicBezTo>
                  <a:pt x="785937" y="613384"/>
                  <a:pt x="781090" y="606115"/>
                  <a:pt x="776243" y="600460"/>
                </a:cubicBezTo>
                <a:cubicBezTo>
                  <a:pt x="765742" y="589151"/>
                  <a:pt x="756857" y="577843"/>
                  <a:pt x="746356" y="566534"/>
                </a:cubicBezTo>
                <a:cubicBezTo>
                  <a:pt x="742317" y="562495"/>
                  <a:pt x="736663" y="558456"/>
                  <a:pt x="731816" y="562495"/>
                </a:cubicBezTo>
                <a:cubicBezTo>
                  <a:pt x="725354" y="567341"/>
                  <a:pt x="730201" y="572996"/>
                  <a:pt x="732624" y="577035"/>
                </a:cubicBezTo>
                <a:cubicBezTo>
                  <a:pt x="741509" y="590767"/>
                  <a:pt x="751203" y="604499"/>
                  <a:pt x="760896" y="618231"/>
                </a:cubicBezTo>
                <a:cubicBezTo>
                  <a:pt x="763319" y="622270"/>
                  <a:pt x="767358" y="626309"/>
                  <a:pt x="764127" y="630348"/>
                </a:cubicBezTo>
                <a:cubicBezTo>
                  <a:pt x="759280" y="636002"/>
                  <a:pt x="753626" y="633579"/>
                  <a:pt x="749587" y="629540"/>
                </a:cubicBezTo>
                <a:cubicBezTo>
                  <a:pt x="737470" y="620655"/>
                  <a:pt x="726162" y="610154"/>
                  <a:pt x="714853" y="601268"/>
                </a:cubicBezTo>
                <a:cubicBezTo>
                  <a:pt x="709198" y="597229"/>
                  <a:pt x="702736" y="593190"/>
                  <a:pt x="697082" y="600460"/>
                </a:cubicBezTo>
                <a:cubicBezTo>
                  <a:pt x="691427" y="606922"/>
                  <a:pt x="696274" y="613384"/>
                  <a:pt x="701120" y="617423"/>
                </a:cubicBezTo>
                <a:cubicBezTo>
                  <a:pt x="713237" y="626309"/>
                  <a:pt x="724546" y="636810"/>
                  <a:pt x="730201" y="651350"/>
                </a:cubicBezTo>
                <a:cubicBezTo>
                  <a:pt x="720507" y="648119"/>
                  <a:pt x="713237" y="642464"/>
                  <a:pt x="705967" y="637618"/>
                </a:cubicBezTo>
                <a:cubicBezTo>
                  <a:pt x="701120" y="634387"/>
                  <a:pt x="696274" y="630348"/>
                  <a:pt x="691427" y="636002"/>
                </a:cubicBezTo>
                <a:cubicBezTo>
                  <a:pt x="686581" y="641656"/>
                  <a:pt x="689812" y="646503"/>
                  <a:pt x="693043" y="650542"/>
                </a:cubicBezTo>
                <a:cubicBezTo>
                  <a:pt x="699505" y="658620"/>
                  <a:pt x="707583" y="664274"/>
                  <a:pt x="715660" y="670737"/>
                </a:cubicBezTo>
                <a:cubicBezTo>
                  <a:pt x="740702" y="690931"/>
                  <a:pt x="776243" y="696585"/>
                  <a:pt x="794014" y="728088"/>
                </a:cubicBezTo>
                <a:cubicBezTo>
                  <a:pt x="823095" y="778978"/>
                  <a:pt x="854597" y="829060"/>
                  <a:pt x="885293" y="879950"/>
                </a:cubicBezTo>
                <a:cubicBezTo>
                  <a:pt x="888524" y="885604"/>
                  <a:pt x="894986" y="892874"/>
                  <a:pt x="887717" y="900144"/>
                </a:cubicBezTo>
                <a:cubicBezTo>
                  <a:pt x="879639" y="907414"/>
                  <a:pt x="873984" y="900952"/>
                  <a:pt x="867522" y="896913"/>
                </a:cubicBezTo>
                <a:cubicBezTo>
                  <a:pt x="842481" y="879950"/>
                  <a:pt x="819056" y="862179"/>
                  <a:pt x="793207" y="846024"/>
                </a:cubicBezTo>
                <a:cubicBezTo>
                  <a:pt x="773820" y="833099"/>
                  <a:pt x="764935" y="819367"/>
                  <a:pt x="772204" y="794326"/>
                </a:cubicBezTo>
                <a:cubicBezTo>
                  <a:pt x="780282" y="766861"/>
                  <a:pt x="768974" y="749091"/>
                  <a:pt x="745548" y="740205"/>
                </a:cubicBezTo>
                <a:cubicBezTo>
                  <a:pt x="738278" y="737782"/>
                  <a:pt x="729393" y="734550"/>
                  <a:pt x="724546" y="741013"/>
                </a:cubicBezTo>
                <a:cubicBezTo>
                  <a:pt x="718084" y="749091"/>
                  <a:pt x="727777" y="754745"/>
                  <a:pt x="733431" y="757976"/>
                </a:cubicBezTo>
                <a:cubicBezTo>
                  <a:pt x="747971" y="767669"/>
                  <a:pt x="752010" y="780594"/>
                  <a:pt x="741509" y="793518"/>
                </a:cubicBezTo>
                <a:cubicBezTo>
                  <a:pt x="731008" y="806442"/>
                  <a:pt x="716468" y="804019"/>
                  <a:pt x="704352" y="793518"/>
                </a:cubicBezTo>
                <a:cubicBezTo>
                  <a:pt x="694658" y="784632"/>
                  <a:pt x="685773" y="774939"/>
                  <a:pt x="676080" y="766861"/>
                </a:cubicBezTo>
                <a:cubicBezTo>
                  <a:pt x="672848" y="763631"/>
                  <a:pt x="668002" y="761207"/>
                  <a:pt x="663155" y="764438"/>
                </a:cubicBezTo>
                <a:cubicBezTo>
                  <a:pt x="657501" y="768477"/>
                  <a:pt x="657501" y="774132"/>
                  <a:pt x="660732" y="779786"/>
                </a:cubicBezTo>
                <a:cubicBezTo>
                  <a:pt x="664771" y="787864"/>
                  <a:pt x="670425" y="795942"/>
                  <a:pt x="675272" y="804019"/>
                </a:cubicBezTo>
                <a:cubicBezTo>
                  <a:pt x="679310" y="812097"/>
                  <a:pt x="688196" y="820175"/>
                  <a:pt x="680119" y="829060"/>
                </a:cubicBezTo>
                <a:cubicBezTo>
                  <a:pt x="672041" y="837946"/>
                  <a:pt x="662347" y="831483"/>
                  <a:pt x="654270" y="828252"/>
                </a:cubicBezTo>
                <a:cubicBezTo>
                  <a:pt x="644576" y="825021"/>
                  <a:pt x="635691" y="820175"/>
                  <a:pt x="625998" y="816136"/>
                </a:cubicBezTo>
                <a:cubicBezTo>
                  <a:pt x="618727" y="812905"/>
                  <a:pt x="610650" y="809674"/>
                  <a:pt x="606611" y="818559"/>
                </a:cubicBezTo>
                <a:cubicBezTo>
                  <a:pt x="602572" y="827444"/>
                  <a:pt x="609842" y="831483"/>
                  <a:pt x="617112" y="835522"/>
                </a:cubicBezTo>
                <a:cubicBezTo>
                  <a:pt x="629229" y="843600"/>
                  <a:pt x="646192" y="846024"/>
                  <a:pt x="653462" y="864602"/>
                </a:cubicBezTo>
                <a:cubicBezTo>
                  <a:pt x="638922" y="869449"/>
                  <a:pt x="627613" y="861371"/>
                  <a:pt x="615497" y="861371"/>
                </a:cubicBezTo>
                <a:cubicBezTo>
                  <a:pt x="608226" y="861371"/>
                  <a:pt x="598533" y="855716"/>
                  <a:pt x="596110" y="866218"/>
                </a:cubicBezTo>
                <a:cubicBezTo>
                  <a:pt x="593687" y="876719"/>
                  <a:pt x="604188" y="879950"/>
                  <a:pt x="612265" y="882373"/>
                </a:cubicBezTo>
                <a:cubicBezTo>
                  <a:pt x="623574" y="887220"/>
                  <a:pt x="638114" y="884797"/>
                  <a:pt x="650231" y="896913"/>
                </a:cubicBezTo>
                <a:cubicBezTo>
                  <a:pt x="641345" y="899336"/>
                  <a:pt x="610650" y="897721"/>
                  <a:pt x="608226" y="905799"/>
                </a:cubicBezTo>
                <a:cubicBezTo>
                  <a:pt x="608226" y="924377"/>
                  <a:pt x="680926" y="907414"/>
                  <a:pt x="706775" y="918723"/>
                </a:cubicBezTo>
                <a:cubicBezTo>
                  <a:pt x="794823" y="958304"/>
                  <a:pt x="871561" y="1014040"/>
                  <a:pt x="947491" y="1073008"/>
                </a:cubicBezTo>
                <a:cubicBezTo>
                  <a:pt x="955569" y="1079470"/>
                  <a:pt x="964455" y="1088356"/>
                  <a:pt x="955569" y="1098857"/>
                </a:cubicBezTo>
                <a:cubicBezTo>
                  <a:pt x="924874" y="1137630"/>
                  <a:pt x="921643" y="1185289"/>
                  <a:pt x="915989" y="1231331"/>
                </a:cubicBezTo>
                <a:cubicBezTo>
                  <a:pt x="915989" y="1232947"/>
                  <a:pt x="914373" y="1234563"/>
                  <a:pt x="911142" y="1240217"/>
                </a:cubicBezTo>
                <a:cubicBezTo>
                  <a:pt x="887717" y="1215984"/>
                  <a:pt x="875600" y="1187712"/>
                  <a:pt x="861868" y="1160247"/>
                </a:cubicBezTo>
                <a:cubicBezTo>
                  <a:pt x="849751" y="1135207"/>
                  <a:pt x="838442" y="1109358"/>
                  <a:pt x="827133" y="1083509"/>
                </a:cubicBezTo>
                <a:cubicBezTo>
                  <a:pt x="796438" y="1014040"/>
                  <a:pt x="747164" y="966382"/>
                  <a:pt x="636499" y="937302"/>
                </a:cubicBezTo>
                <a:cubicBezTo>
                  <a:pt x="589648" y="925993"/>
                  <a:pt x="508063" y="927609"/>
                  <a:pt x="455557" y="922762"/>
                </a:cubicBezTo>
                <a:cubicBezTo>
                  <a:pt x="392551" y="916300"/>
                  <a:pt x="341661" y="891259"/>
                  <a:pt x="305311" y="837138"/>
                </a:cubicBezTo>
                <a:cubicBezTo>
                  <a:pt x="205198" y="725378"/>
                  <a:pt x="268321" y="399875"/>
                  <a:pt x="30284" y="253702"/>
                </a:cubicBezTo>
                <a:cubicBezTo>
                  <a:pt x="13321" y="274704"/>
                  <a:pt x="1616" y="276065"/>
                  <a:pt x="0" y="296259"/>
                </a:cubicBezTo>
                <a:cubicBezTo>
                  <a:pt x="213882" y="419182"/>
                  <a:pt x="141757" y="655487"/>
                  <a:pt x="253614" y="837138"/>
                </a:cubicBezTo>
                <a:cubicBezTo>
                  <a:pt x="323301" y="950306"/>
                  <a:pt x="345700" y="956688"/>
                  <a:pt x="429709" y="967997"/>
                </a:cubicBezTo>
                <a:cubicBezTo>
                  <a:pt x="500793" y="977691"/>
                  <a:pt x="572685" y="970420"/>
                  <a:pt x="642961" y="986576"/>
                </a:cubicBezTo>
                <a:cubicBezTo>
                  <a:pt x="718084" y="1010809"/>
                  <a:pt x="758473" y="1045543"/>
                  <a:pt x="787552" y="1112589"/>
                </a:cubicBezTo>
                <a:cubicBezTo>
                  <a:pt x="814209" y="1173980"/>
                  <a:pt x="840058" y="1236986"/>
                  <a:pt x="882870" y="1289491"/>
                </a:cubicBezTo>
                <a:cubicBezTo>
                  <a:pt x="886908" y="1294338"/>
                  <a:pt x="894986" y="1299992"/>
                  <a:pt x="890140" y="1306455"/>
                </a:cubicBezTo>
                <a:cubicBezTo>
                  <a:pt x="879639" y="1321802"/>
                  <a:pt x="873984" y="1342805"/>
                  <a:pt x="852174" y="1344420"/>
                </a:cubicBezTo>
                <a:cubicBezTo>
                  <a:pt x="831980" y="1346035"/>
                  <a:pt x="827133" y="1328264"/>
                  <a:pt x="821479" y="1312917"/>
                </a:cubicBezTo>
                <a:cubicBezTo>
                  <a:pt x="817440" y="1300800"/>
                  <a:pt x="814209" y="1287876"/>
                  <a:pt x="810978" y="1274951"/>
                </a:cubicBezTo>
                <a:cubicBezTo>
                  <a:pt x="802900" y="1243448"/>
                  <a:pt x="796438" y="1211137"/>
                  <a:pt x="788360" y="1179634"/>
                </a:cubicBezTo>
                <a:cubicBezTo>
                  <a:pt x="779475" y="1147323"/>
                  <a:pt x="758473" y="1127129"/>
                  <a:pt x="725354" y="1119051"/>
                </a:cubicBezTo>
                <a:cubicBezTo>
                  <a:pt x="674464" y="1107742"/>
                  <a:pt x="626805" y="1116628"/>
                  <a:pt x="580762" y="1138437"/>
                </a:cubicBezTo>
                <a:cubicBezTo>
                  <a:pt x="526641" y="1156208"/>
                  <a:pt x="521795" y="1153785"/>
                  <a:pt x="505639" y="1099664"/>
                </a:cubicBezTo>
                <a:cubicBezTo>
                  <a:pt x="501600" y="1085124"/>
                  <a:pt x="498369" y="1070585"/>
                  <a:pt x="494331" y="1056045"/>
                </a:cubicBezTo>
                <a:cubicBezTo>
                  <a:pt x="491099" y="1046351"/>
                  <a:pt x="490292" y="1031004"/>
                  <a:pt x="475752" y="1031812"/>
                </a:cubicBezTo>
                <a:cubicBezTo>
                  <a:pt x="458788" y="1033427"/>
                  <a:pt x="465250" y="1048775"/>
                  <a:pt x="464443" y="1058468"/>
                </a:cubicBezTo>
                <a:cubicBezTo>
                  <a:pt x="459596" y="1104511"/>
                  <a:pt x="469289" y="1149746"/>
                  <a:pt x="470097" y="1194982"/>
                </a:cubicBezTo>
                <a:cubicBezTo>
                  <a:pt x="470905" y="1242640"/>
                  <a:pt x="481406" y="1249911"/>
                  <a:pt x="525026" y="1230524"/>
                </a:cubicBezTo>
                <a:lnTo>
                  <a:pt x="525026" y="1230524"/>
                </a:lnTo>
                <a:lnTo>
                  <a:pt x="525026" y="1230524"/>
                </a:lnTo>
                <a:cubicBezTo>
                  <a:pt x="575108" y="1220023"/>
                  <a:pt x="626805" y="1224869"/>
                  <a:pt x="676887" y="1209522"/>
                </a:cubicBezTo>
                <a:cubicBezTo>
                  <a:pt x="689812" y="1205483"/>
                  <a:pt x="700313" y="1213561"/>
                  <a:pt x="698697" y="1229716"/>
                </a:cubicBezTo>
                <a:cubicBezTo>
                  <a:pt x="695466" y="1267681"/>
                  <a:pt x="695466" y="1305647"/>
                  <a:pt x="701120" y="1343612"/>
                </a:cubicBezTo>
                <a:cubicBezTo>
                  <a:pt x="701929" y="1348459"/>
                  <a:pt x="703544" y="1355729"/>
                  <a:pt x="697082" y="1358152"/>
                </a:cubicBezTo>
                <a:cubicBezTo>
                  <a:pt x="690619" y="1360575"/>
                  <a:pt x="686581" y="1354921"/>
                  <a:pt x="683349" y="1350882"/>
                </a:cubicBezTo>
                <a:cubicBezTo>
                  <a:pt x="665579" y="1333919"/>
                  <a:pt x="650231" y="1315340"/>
                  <a:pt x="627613" y="1304839"/>
                </a:cubicBezTo>
                <a:cubicBezTo>
                  <a:pt x="597725" y="1291914"/>
                  <a:pt x="568646" y="1295953"/>
                  <a:pt x="542797" y="1314532"/>
                </a:cubicBezTo>
                <a:cubicBezTo>
                  <a:pt x="505639" y="1341189"/>
                  <a:pt x="475752" y="1374307"/>
                  <a:pt x="449095" y="1410657"/>
                </a:cubicBezTo>
                <a:cubicBezTo>
                  <a:pt x="425670" y="1442161"/>
                  <a:pt x="414361" y="1444584"/>
                  <a:pt x="382050" y="1421966"/>
                </a:cubicBezTo>
                <a:cubicBezTo>
                  <a:pt x="365894" y="1410657"/>
                  <a:pt x="352970" y="1396117"/>
                  <a:pt x="337622" y="1384001"/>
                </a:cubicBezTo>
                <a:cubicBezTo>
                  <a:pt x="329544" y="1377539"/>
                  <a:pt x="319043" y="1370269"/>
                  <a:pt x="310158" y="1377539"/>
                </a:cubicBezTo>
                <a:cubicBezTo>
                  <a:pt x="300465" y="1385616"/>
                  <a:pt x="304504" y="1396925"/>
                  <a:pt x="309350" y="1408234"/>
                </a:cubicBezTo>
                <a:cubicBezTo>
                  <a:pt x="315812" y="1424390"/>
                  <a:pt x="332776" y="1429236"/>
                  <a:pt x="341661" y="1442968"/>
                </a:cubicBezTo>
                <a:cubicBezTo>
                  <a:pt x="361048" y="1475279"/>
                  <a:pt x="386897" y="1502744"/>
                  <a:pt x="413553" y="1528593"/>
                </a:cubicBezTo>
                <a:cubicBezTo>
                  <a:pt x="434555" y="1548787"/>
                  <a:pt x="449095" y="1548787"/>
                  <a:pt x="465250" y="1524554"/>
                </a:cubicBezTo>
                <a:cubicBezTo>
                  <a:pt x="483830" y="1497897"/>
                  <a:pt x="507255" y="1476895"/>
                  <a:pt x="533104" y="1458316"/>
                </a:cubicBezTo>
                <a:cubicBezTo>
                  <a:pt x="546028" y="1448623"/>
                  <a:pt x="558144" y="1438929"/>
                  <a:pt x="567838" y="1426005"/>
                </a:cubicBezTo>
                <a:cubicBezTo>
                  <a:pt x="591263" y="1392079"/>
                  <a:pt x="597725" y="1392886"/>
                  <a:pt x="616304" y="1428428"/>
                </a:cubicBezTo>
                <a:cubicBezTo>
                  <a:pt x="636499" y="1468009"/>
                  <a:pt x="660732" y="1505167"/>
                  <a:pt x="700313" y="1527784"/>
                </a:cubicBezTo>
                <a:cubicBezTo>
                  <a:pt x="726969" y="1543132"/>
                  <a:pt x="735855" y="1565750"/>
                  <a:pt x="739086" y="1594022"/>
                </a:cubicBezTo>
                <a:cubicBezTo>
                  <a:pt x="743125" y="1625525"/>
                  <a:pt x="752818" y="1656221"/>
                  <a:pt x="764935" y="1685300"/>
                </a:cubicBezTo>
                <a:cubicBezTo>
                  <a:pt x="802900" y="1775771"/>
                  <a:pt x="875600" y="1804043"/>
                  <a:pt x="972533" y="1762039"/>
                </a:cubicBezTo>
                <a:cubicBezTo>
                  <a:pt x="1099353" y="1707918"/>
                  <a:pt x="1204363" y="1623910"/>
                  <a:pt x="1281102" y="1509206"/>
                </a:cubicBezTo>
                <a:cubicBezTo>
                  <a:pt x="1348148" y="1409042"/>
                  <a:pt x="1410346" y="1305647"/>
                  <a:pt x="1474160" y="1203059"/>
                </a:cubicBezTo>
                <a:cubicBezTo>
                  <a:pt x="1485469" y="1184481"/>
                  <a:pt x="1495970" y="1165902"/>
                  <a:pt x="1508087" y="1148131"/>
                </a:cubicBezTo>
                <a:cubicBezTo>
                  <a:pt x="1557361" y="1070585"/>
                  <a:pt x="1563015" y="986576"/>
                  <a:pt x="1547667" y="899336"/>
                </a:cubicBezTo>
                <a:lnTo>
                  <a:pt x="1547667" y="899336"/>
                </a:lnTo>
                <a:lnTo>
                  <a:pt x="1547667" y="899336"/>
                </a:lnTo>
                <a:cubicBezTo>
                  <a:pt x="1544437" y="889643"/>
                  <a:pt x="1542821" y="879142"/>
                  <a:pt x="1538782" y="869449"/>
                </a:cubicBezTo>
                <a:cubicBezTo>
                  <a:pt x="1499201" y="761207"/>
                  <a:pt x="1505664" y="656197"/>
                  <a:pt x="1565439" y="556840"/>
                </a:cubicBezTo>
                <a:cubicBezTo>
                  <a:pt x="1579978" y="532607"/>
                  <a:pt x="1592903" y="507566"/>
                  <a:pt x="1598558" y="480102"/>
                </a:cubicBezTo>
                <a:cubicBezTo>
                  <a:pt x="1611482" y="385592"/>
                  <a:pt x="1605020" y="290275"/>
                  <a:pt x="1573516" y="197381"/>
                </a:cubicBezTo>
                <a:close/>
              </a:path>
            </a:pathLst>
          </a:custGeom>
          <a:solidFill>
            <a:schemeClr val="accent1"/>
          </a:solidFill>
          <a:ln w="80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 47">
            <a:extLst>
              <a:ext uri="{FF2B5EF4-FFF2-40B4-BE49-F238E27FC236}">
                <a16:creationId xmlns:a16="http://schemas.microsoft.com/office/drawing/2014/main" xmlns="" id="{4C764921-8845-478E-B618-C03E40AA1108}"/>
              </a:ext>
            </a:extLst>
          </p:cNvPr>
          <p:cNvSpPr>
            <a:spLocks noChangeAspect="1"/>
          </p:cNvSpPr>
          <p:nvPr/>
        </p:nvSpPr>
        <p:spPr>
          <a:xfrm>
            <a:off x="4948874" y="4935072"/>
            <a:ext cx="523318" cy="522998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Teardrop 9">
            <a:extLst>
              <a:ext uri="{FF2B5EF4-FFF2-40B4-BE49-F238E27FC236}">
                <a16:creationId xmlns:a16="http://schemas.microsoft.com/office/drawing/2014/main" xmlns="" id="{E1DBC8CB-C00D-47CF-B43A-1F47D312F90B}"/>
              </a:ext>
            </a:extLst>
          </p:cNvPr>
          <p:cNvSpPr>
            <a:spLocks noChangeAspect="1"/>
          </p:cNvSpPr>
          <p:nvPr/>
        </p:nvSpPr>
        <p:spPr>
          <a:xfrm rot="18900000">
            <a:off x="6713412" y="5050349"/>
            <a:ext cx="506284" cy="432098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0" name="Freeform 97">
            <a:extLst>
              <a:ext uri="{FF2B5EF4-FFF2-40B4-BE49-F238E27FC236}">
                <a16:creationId xmlns:a16="http://schemas.microsoft.com/office/drawing/2014/main" xmlns="" id="{A64A7299-6C0F-4B82-AAF3-7545BD097987}"/>
              </a:ext>
            </a:extLst>
          </p:cNvPr>
          <p:cNvSpPr>
            <a:spLocks noChangeAspect="1"/>
          </p:cNvSpPr>
          <p:nvPr/>
        </p:nvSpPr>
        <p:spPr>
          <a:xfrm>
            <a:off x="4904959" y="2323875"/>
            <a:ext cx="611148" cy="456688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Freeform 114">
            <a:extLst>
              <a:ext uri="{FF2B5EF4-FFF2-40B4-BE49-F238E27FC236}">
                <a16:creationId xmlns:a16="http://schemas.microsoft.com/office/drawing/2014/main" xmlns="" id="{6135946F-46B6-4FD3-8AEF-F2F19D834470}"/>
              </a:ext>
            </a:extLst>
          </p:cNvPr>
          <p:cNvSpPr>
            <a:spLocks noChangeAspect="1"/>
          </p:cNvSpPr>
          <p:nvPr/>
        </p:nvSpPr>
        <p:spPr>
          <a:xfrm>
            <a:off x="4276121" y="3662388"/>
            <a:ext cx="500459" cy="482634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/>
          </a:p>
        </p:txBody>
      </p:sp>
      <p:sp>
        <p:nvSpPr>
          <p:cNvPr id="31" name="Rounded Rectangle 7">
            <a:extLst>
              <a:ext uri="{FF2B5EF4-FFF2-40B4-BE49-F238E27FC236}">
                <a16:creationId xmlns:a16="http://schemas.microsoft.com/office/drawing/2014/main" xmlns="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885277" y="2179219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Oval 47">
            <a:extLst>
              <a:ext uri="{FF2B5EF4-FFF2-40B4-BE49-F238E27FC236}">
                <a16:creationId xmlns:a16="http://schemas.microsoft.com/office/drawing/2014/main" xmlns="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7400745" y="3662388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908065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A305961-08F7-4A9F-837D-6DF8694F9438}"/>
              </a:ext>
            </a:extLst>
          </p:cNvPr>
          <p:cNvSpPr txBox="1"/>
          <p:nvPr/>
        </p:nvSpPr>
        <p:spPr>
          <a:xfrm>
            <a:off x="736979" y="2162159"/>
            <a:ext cx="3880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Mengidentifikasi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penyimpangan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norma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penangananya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termasuk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rujukan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C34224-49C3-4AAD-AB68-8232054A7586}"/>
              </a:ext>
            </a:extLst>
          </p:cNvPr>
          <p:cNvSpPr txBox="1"/>
          <p:nvPr/>
        </p:nvSpPr>
        <p:spPr>
          <a:xfrm>
            <a:off x="1419624" y="4832771"/>
            <a:ext cx="4213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bimbingan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persiapan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persalinan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kelahiran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orang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tua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0B35373-0E18-43FD-8F61-E4E0BA6B02F7}"/>
              </a:ext>
            </a:extLst>
          </p:cNvPr>
          <p:cNvSpPr txBox="1"/>
          <p:nvPr/>
        </p:nvSpPr>
        <p:spPr>
          <a:xfrm>
            <a:off x="6622191" y="2069434"/>
            <a:ext cx="38721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Bimbingan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penyuluan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perilaku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kesehatan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selama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hamil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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nutrisi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latihan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keamanan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merokok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2F0C42E-FB69-4CB7-BF9F-97A970405C60}"/>
              </a:ext>
            </a:extLst>
          </p:cNvPr>
          <p:cNvSpPr txBox="1"/>
          <p:nvPr/>
        </p:nvSpPr>
        <p:spPr>
          <a:xfrm>
            <a:off x="8248986" y="4775615"/>
            <a:ext cx="3556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Penggunaan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jamu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obat-obatan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tradisional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tersedia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xmlns="" id="{8C3C24DD-6059-48D9-8588-DC6436511B30}"/>
              </a:ext>
            </a:extLst>
          </p:cNvPr>
          <p:cNvSpPr/>
          <p:nvPr/>
        </p:nvSpPr>
        <p:spPr>
          <a:xfrm rot="5400000">
            <a:off x="4657644" y="2599185"/>
            <a:ext cx="1123679" cy="968689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xmlns="" id="{736A28B5-8E7D-400F-992F-F87464B29FF3}"/>
              </a:ext>
            </a:extLst>
          </p:cNvPr>
          <p:cNvSpPr/>
          <p:nvPr/>
        </p:nvSpPr>
        <p:spPr>
          <a:xfrm rot="5400000">
            <a:off x="5239106" y="3588202"/>
            <a:ext cx="1123679" cy="96868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xmlns="" id="{8D1DEA56-CF27-4BFC-B8E3-BDBE2FEEE779}"/>
              </a:ext>
            </a:extLst>
          </p:cNvPr>
          <p:cNvSpPr/>
          <p:nvPr/>
        </p:nvSpPr>
        <p:spPr>
          <a:xfrm rot="5400000">
            <a:off x="5841159" y="4590495"/>
            <a:ext cx="1123679" cy="96868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xmlns="" id="{BFFE1E2D-4CF5-46E5-9FE2-5F5D649F276B}"/>
              </a:ext>
            </a:extLst>
          </p:cNvPr>
          <p:cNvSpPr/>
          <p:nvPr/>
        </p:nvSpPr>
        <p:spPr>
          <a:xfrm rot="5400000">
            <a:off x="7039108" y="4568047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xmlns="" id="{DB4ACBA9-46AB-4C83-9498-F58422874A80}"/>
              </a:ext>
            </a:extLst>
          </p:cNvPr>
          <p:cNvSpPr/>
          <p:nvPr/>
        </p:nvSpPr>
        <p:spPr>
          <a:xfrm>
            <a:off x="1828801" y="1810482"/>
            <a:ext cx="3395297" cy="727430"/>
          </a:xfrm>
          <a:custGeom>
            <a:avLst/>
            <a:gdLst>
              <a:gd name="connsiteX0" fmla="*/ 2333625 w 2333625"/>
              <a:gd name="connsiteY0" fmla="*/ 514350 h 514350"/>
              <a:gd name="connsiteX1" fmla="*/ 1952625 w 2333625"/>
              <a:gd name="connsiteY1" fmla="*/ 0 h 514350"/>
              <a:gd name="connsiteX2" fmla="*/ 0 w 23336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25" h="514350">
                <a:moveTo>
                  <a:pt x="2333625" y="514350"/>
                </a:moveTo>
                <a:lnTo>
                  <a:pt x="1952625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" name="Freeform 51">
            <a:extLst>
              <a:ext uri="{FF2B5EF4-FFF2-40B4-BE49-F238E27FC236}">
                <a16:creationId xmlns:a16="http://schemas.microsoft.com/office/drawing/2014/main" xmlns="" id="{D1461C50-0B5E-4BFF-97CF-1B306CDE2673}"/>
              </a:ext>
            </a:extLst>
          </p:cNvPr>
          <p:cNvSpPr/>
          <p:nvPr/>
        </p:nvSpPr>
        <p:spPr>
          <a:xfrm>
            <a:off x="2901461" y="5541280"/>
            <a:ext cx="3564549" cy="492442"/>
          </a:xfrm>
          <a:custGeom>
            <a:avLst/>
            <a:gdLst>
              <a:gd name="connsiteX0" fmla="*/ 2352675 w 2352675"/>
              <a:gd name="connsiteY0" fmla="*/ 0 h 447675"/>
              <a:gd name="connsiteX1" fmla="*/ 1990725 w 2352675"/>
              <a:gd name="connsiteY1" fmla="*/ 447675 h 447675"/>
              <a:gd name="connsiteX2" fmla="*/ 0 w 2352675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675" h="447675">
                <a:moveTo>
                  <a:pt x="2352675" y="0"/>
                </a:moveTo>
                <a:lnTo>
                  <a:pt x="1990725" y="447675"/>
                </a:lnTo>
                <a:lnTo>
                  <a:pt x="0" y="447675"/>
                </a:lnTo>
              </a:path>
            </a:pathLst>
          </a:cu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4" name="Freeform 54">
            <a:extLst>
              <a:ext uri="{FF2B5EF4-FFF2-40B4-BE49-F238E27FC236}">
                <a16:creationId xmlns:a16="http://schemas.microsoft.com/office/drawing/2014/main" xmlns="" id="{6BE69980-84F2-4359-AB32-D332DAACEF72}"/>
              </a:ext>
            </a:extLst>
          </p:cNvPr>
          <p:cNvSpPr/>
          <p:nvPr/>
        </p:nvSpPr>
        <p:spPr>
          <a:xfrm flipH="1">
            <a:off x="7600372" y="5592006"/>
            <a:ext cx="3346050" cy="492443"/>
          </a:xfrm>
          <a:custGeom>
            <a:avLst/>
            <a:gdLst>
              <a:gd name="connsiteX0" fmla="*/ 2352675 w 2352675"/>
              <a:gd name="connsiteY0" fmla="*/ 0 h 447675"/>
              <a:gd name="connsiteX1" fmla="*/ 1990725 w 2352675"/>
              <a:gd name="connsiteY1" fmla="*/ 447675 h 447675"/>
              <a:gd name="connsiteX2" fmla="*/ 0 w 2352675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675" h="447675">
                <a:moveTo>
                  <a:pt x="2352675" y="0"/>
                </a:moveTo>
                <a:lnTo>
                  <a:pt x="1990725" y="447675"/>
                </a:lnTo>
                <a:lnTo>
                  <a:pt x="0" y="447675"/>
                </a:lnTo>
              </a:path>
            </a:pathLst>
          </a:cu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5" name="Freeform 58">
            <a:extLst>
              <a:ext uri="{FF2B5EF4-FFF2-40B4-BE49-F238E27FC236}">
                <a16:creationId xmlns:a16="http://schemas.microsoft.com/office/drawing/2014/main" xmlns="" id="{091D83EF-10EF-4C33-9EBE-7FA816D9F782}"/>
              </a:ext>
            </a:extLst>
          </p:cNvPr>
          <p:cNvSpPr/>
          <p:nvPr/>
        </p:nvSpPr>
        <p:spPr>
          <a:xfrm>
            <a:off x="5776550" y="1908748"/>
            <a:ext cx="3749306" cy="1644812"/>
          </a:xfrm>
          <a:custGeom>
            <a:avLst/>
            <a:gdLst>
              <a:gd name="connsiteX0" fmla="*/ 0 w 3590925"/>
              <a:gd name="connsiteY0" fmla="*/ 1533525 h 1533525"/>
              <a:gd name="connsiteX1" fmla="*/ 685800 w 3590925"/>
              <a:gd name="connsiteY1" fmla="*/ 0 h 1533525"/>
              <a:gd name="connsiteX2" fmla="*/ 3590925 w 3590925"/>
              <a:gd name="connsiteY2" fmla="*/ 0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0925" h="1533525">
                <a:moveTo>
                  <a:pt x="0" y="1533525"/>
                </a:moveTo>
                <a:lnTo>
                  <a:pt x="685800" y="0"/>
                </a:lnTo>
                <a:lnTo>
                  <a:pt x="3590925" y="0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Teardrop 9">
            <a:extLst>
              <a:ext uri="{FF2B5EF4-FFF2-40B4-BE49-F238E27FC236}">
                <a16:creationId xmlns:a16="http://schemas.microsoft.com/office/drawing/2014/main" xmlns="" id="{1976CA61-AB07-41EB-BE66-90B4BB1EBF53}"/>
              </a:ext>
            </a:extLst>
          </p:cNvPr>
          <p:cNvSpPr>
            <a:spLocks noChangeAspect="1"/>
          </p:cNvSpPr>
          <p:nvPr/>
        </p:nvSpPr>
        <p:spPr>
          <a:xfrm rot="18900000">
            <a:off x="5564240" y="3865842"/>
            <a:ext cx="477460" cy="407498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281518"/>
            <a:ext cx="11573197" cy="84023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endParaRPr lang="en-US" dirty="0"/>
          </a:p>
        </p:txBody>
      </p:sp>
      <p:sp>
        <p:nvSpPr>
          <p:cNvPr id="21" name="Rounded Rectangle 25">
            <a:extLst>
              <a:ext uri="{FF2B5EF4-FFF2-40B4-BE49-F238E27FC236}">
                <a16:creationId xmlns:a16="http://schemas.microsoft.com/office/drawing/2014/main" xmlns="" id="{550FA86F-6B08-4227-85E4-03EFF246066E}"/>
              </a:ext>
            </a:extLst>
          </p:cNvPr>
          <p:cNvSpPr/>
          <p:nvPr/>
        </p:nvSpPr>
        <p:spPr>
          <a:xfrm>
            <a:off x="6197046" y="4924715"/>
            <a:ext cx="411903" cy="347150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Chord 32">
            <a:extLst>
              <a:ext uri="{FF2B5EF4-FFF2-40B4-BE49-F238E27FC236}">
                <a16:creationId xmlns:a16="http://schemas.microsoft.com/office/drawing/2014/main" xmlns="" id="{1DD37808-A7F9-46A0-9AC2-FB56AB08EC7C}"/>
              </a:ext>
            </a:extLst>
          </p:cNvPr>
          <p:cNvSpPr/>
          <p:nvPr/>
        </p:nvSpPr>
        <p:spPr>
          <a:xfrm>
            <a:off x="7394420" y="4827167"/>
            <a:ext cx="411903" cy="408291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Heart 17">
            <a:extLst>
              <a:ext uri="{FF2B5EF4-FFF2-40B4-BE49-F238E27FC236}">
                <a16:creationId xmlns:a16="http://schemas.microsoft.com/office/drawing/2014/main" xmlns="" id="{F62FD369-D33F-4EA5-8B2A-8AA4DE7AE0DA}"/>
              </a:ext>
            </a:extLst>
          </p:cNvPr>
          <p:cNvSpPr/>
          <p:nvPr/>
        </p:nvSpPr>
        <p:spPr>
          <a:xfrm>
            <a:off x="5012030" y="2944557"/>
            <a:ext cx="414906" cy="406801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21718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D1972B-1941-4FDF-B3CA-D96C6FC130B9}"/>
              </a:ext>
            </a:extLst>
          </p:cNvPr>
          <p:cNvSpPr/>
          <p:nvPr/>
        </p:nvSpPr>
        <p:spPr>
          <a:xfrm>
            <a:off x="5924550" y="2724150"/>
            <a:ext cx="6267450" cy="162877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20C8F30-9C91-4D39-A29C-BCE4134E41E9}"/>
              </a:ext>
            </a:extLst>
          </p:cNvPr>
          <p:cNvSpPr txBox="1"/>
          <p:nvPr/>
        </p:nvSpPr>
        <p:spPr>
          <a:xfrm>
            <a:off x="6438900" y="2921168"/>
            <a:ext cx="57531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98CF959-4651-4C64-A08C-8F2BDE46A824}"/>
              </a:ext>
            </a:extLst>
          </p:cNvPr>
          <p:cNvSpPr txBox="1"/>
          <p:nvPr/>
        </p:nvSpPr>
        <p:spPr>
          <a:xfrm>
            <a:off x="6448353" y="3658093"/>
            <a:ext cx="575303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dirty="0" err="1" smtClean="0">
                <a:solidFill>
                  <a:schemeClr val="bg1"/>
                </a:solidFill>
                <a:cs typeface="Arial" pitchFamily="34" charset="0"/>
              </a:rPr>
              <a:t>Wassalam</a:t>
            </a:r>
            <a:r>
              <a:rPr lang="en-US" altLang="ko-KR" sz="3200" dirty="0" smtClean="0">
                <a:solidFill>
                  <a:schemeClr val="bg1"/>
                </a:solidFill>
                <a:cs typeface="Arial" pitchFamily="34" charset="0"/>
              </a:rPr>
              <a:t>…..</a:t>
            </a:r>
            <a:endParaRPr lang="ko-KR" alt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0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6481419-A307-4216-BEC3-CF125EC039D4}"/>
              </a:ext>
            </a:extLst>
          </p:cNvPr>
          <p:cNvSpPr/>
          <p:nvPr/>
        </p:nvSpPr>
        <p:spPr>
          <a:xfrm>
            <a:off x="4724399" y="296957"/>
            <a:ext cx="7200901" cy="6264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591A18A-7559-4485-BC2C-6ACBBA9F87DF}"/>
              </a:ext>
            </a:extLst>
          </p:cNvPr>
          <p:cNvSpPr txBox="1"/>
          <p:nvPr/>
        </p:nvSpPr>
        <p:spPr>
          <a:xfrm>
            <a:off x="6509852" y="714552"/>
            <a:ext cx="4946526" cy="1338828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Etika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bidan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memberikan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kehamilan</a:t>
            </a:r>
            <a:endParaRPr lang="ko-KR" altLang="en-US" sz="27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5E3BD7D-EEC6-41FC-867D-95F2B71346B3}"/>
              </a:ext>
            </a:extLst>
          </p:cNvPr>
          <p:cNvSpPr txBox="1"/>
          <p:nvPr/>
        </p:nvSpPr>
        <p:spPr>
          <a:xfrm>
            <a:off x="4978303" y="625364"/>
            <a:ext cx="153154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01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C79CA3D-1245-4812-BE2C-A17717D31459}"/>
              </a:ext>
            </a:extLst>
          </p:cNvPr>
          <p:cNvSpPr txBox="1"/>
          <p:nvPr/>
        </p:nvSpPr>
        <p:spPr>
          <a:xfrm>
            <a:off x="6509852" y="2777587"/>
            <a:ext cx="4946526" cy="9233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Wewenang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bidan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kehamilan</a:t>
            </a:r>
            <a:endParaRPr lang="ko-KR" altLang="en-US" sz="27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627DDE9-FE7C-4B7E-A047-E092B6A88859}"/>
              </a:ext>
            </a:extLst>
          </p:cNvPr>
          <p:cNvSpPr txBox="1"/>
          <p:nvPr/>
        </p:nvSpPr>
        <p:spPr>
          <a:xfrm>
            <a:off x="4978303" y="2681863"/>
            <a:ext cx="1531549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  <a:endParaRPr lang="ko-KR" altLang="en-U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A5757E4-1723-4073-9FC5-1D351F20A151}"/>
              </a:ext>
            </a:extLst>
          </p:cNvPr>
          <p:cNvSpPr txBox="1"/>
          <p:nvPr/>
        </p:nvSpPr>
        <p:spPr>
          <a:xfrm>
            <a:off x="6509852" y="4615718"/>
            <a:ext cx="4946526" cy="9233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Lingkup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praktik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asuhan</a:t>
            </a:r>
            <a:r>
              <a:rPr lang="en-US" altLang="ko-KR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kehamilan</a:t>
            </a:r>
            <a:endParaRPr lang="ko-KR" altLang="en-US" sz="27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7B9AF74-CA02-49F9-88D7-98D77F70D10F}"/>
              </a:ext>
            </a:extLst>
          </p:cNvPr>
          <p:cNvSpPr txBox="1"/>
          <p:nvPr/>
        </p:nvSpPr>
        <p:spPr>
          <a:xfrm>
            <a:off x="4978303" y="4519994"/>
            <a:ext cx="153154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pPr algn="ctr"/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03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42C12F7-AE9B-40D2-A6C4-2F1B6BC860EE}"/>
              </a:ext>
            </a:extLst>
          </p:cNvPr>
          <p:cNvSpPr txBox="1"/>
          <p:nvPr/>
        </p:nvSpPr>
        <p:spPr>
          <a:xfrm>
            <a:off x="537343" y="4738049"/>
            <a:ext cx="367518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72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altLang="ko-KR" sz="5400" dirty="0" err="1" smtClean="0">
                <a:effectLst/>
                <a:latin typeface="+mj-lt"/>
              </a:rPr>
              <a:t>Bahan</a:t>
            </a:r>
            <a:r>
              <a:rPr lang="en-US" altLang="ko-KR" sz="5400" dirty="0" smtClean="0">
                <a:effectLst/>
                <a:latin typeface="+mj-lt"/>
              </a:rPr>
              <a:t> </a:t>
            </a:r>
            <a:r>
              <a:rPr lang="en-US" altLang="ko-KR" sz="5400" dirty="0" err="1" smtClean="0">
                <a:effectLst/>
                <a:latin typeface="+mj-lt"/>
              </a:rPr>
              <a:t>Kajian</a:t>
            </a:r>
            <a:endParaRPr lang="ko-KR" altLang="en-US" sz="5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406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B97459-67A0-4E4E-AD21-37CEAC92A749}"/>
              </a:ext>
            </a:extLst>
          </p:cNvPr>
          <p:cNvSpPr/>
          <p:nvPr/>
        </p:nvSpPr>
        <p:spPr>
          <a:xfrm>
            <a:off x="-1" y="2657475"/>
            <a:ext cx="5772151" cy="162877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EACE2C-F0BB-4B26-BDA0-E1B66FC049A7}"/>
              </a:ext>
            </a:extLst>
          </p:cNvPr>
          <p:cNvSpPr txBox="1"/>
          <p:nvPr/>
        </p:nvSpPr>
        <p:spPr>
          <a:xfrm>
            <a:off x="-1" y="2618997"/>
            <a:ext cx="5293795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400">
                <a:solidFill>
                  <a:schemeClr val="bg1"/>
                </a:solidFill>
                <a:effectLst>
                  <a:outerShdw blurRad="12700" dist="88900" dir="3000000" algn="tl" rotWithShape="0">
                    <a:schemeClr val="accent2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pPr algn="r"/>
            <a:r>
              <a:rPr lang="en-US" altLang="ko-KR" sz="3600" dirty="0" err="1" smtClean="0">
                <a:effectLst/>
              </a:rPr>
              <a:t>Etika</a:t>
            </a:r>
            <a:r>
              <a:rPr lang="en-US" altLang="ko-KR" sz="3600" dirty="0" smtClean="0">
                <a:effectLst/>
              </a:rPr>
              <a:t> </a:t>
            </a:r>
            <a:r>
              <a:rPr lang="en-US" altLang="ko-KR" sz="3600" dirty="0" err="1" smtClean="0">
                <a:effectLst/>
              </a:rPr>
              <a:t>bidan</a:t>
            </a:r>
            <a:r>
              <a:rPr lang="en-US" altLang="ko-KR" sz="3600" dirty="0" smtClean="0">
                <a:effectLst/>
              </a:rPr>
              <a:t> </a:t>
            </a:r>
            <a:r>
              <a:rPr lang="en-US" altLang="ko-KR" sz="3600" dirty="0" err="1" smtClean="0">
                <a:effectLst/>
              </a:rPr>
              <a:t>dalam</a:t>
            </a:r>
            <a:r>
              <a:rPr lang="en-US" altLang="ko-KR" sz="3600" dirty="0" smtClean="0">
                <a:effectLst/>
              </a:rPr>
              <a:t> </a:t>
            </a:r>
            <a:r>
              <a:rPr lang="en-US" altLang="ko-KR" sz="3600" dirty="0" err="1" smtClean="0">
                <a:effectLst/>
              </a:rPr>
              <a:t>memberikan</a:t>
            </a:r>
            <a:r>
              <a:rPr lang="en-US" altLang="ko-KR" sz="3600" dirty="0" smtClean="0">
                <a:effectLst/>
              </a:rPr>
              <a:t> </a:t>
            </a:r>
            <a:r>
              <a:rPr lang="en-US" altLang="ko-KR" sz="3600" dirty="0" err="1" smtClean="0">
                <a:effectLst/>
              </a:rPr>
              <a:t>asuhan</a:t>
            </a:r>
            <a:r>
              <a:rPr lang="en-US" altLang="ko-KR" sz="3600" dirty="0" smtClean="0">
                <a:effectLst/>
              </a:rPr>
              <a:t> </a:t>
            </a:r>
            <a:r>
              <a:rPr lang="en-US" altLang="ko-KR" sz="3600" dirty="0" err="1" smtClean="0">
                <a:effectLst/>
              </a:rPr>
              <a:t>kehamilan</a:t>
            </a:r>
            <a:endParaRPr lang="ko-KR" alt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630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>
            <a:extLst>
              <a:ext uri="{FF2B5EF4-FFF2-40B4-BE49-F238E27FC236}">
                <a16:creationId xmlns:a16="http://schemas.microsoft.com/office/drawing/2014/main" xmlns="" id="{5C926E9F-CB4F-4A0D-AA26-F3DABD085AA1}"/>
              </a:ext>
            </a:extLst>
          </p:cNvPr>
          <p:cNvSpPr txBox="1">
            <a:spLocks/>
          </p:cNvSpPr>
          <p:nvPr/>
        </p:nvSpPr>
        <p:spPr>
          <a:xfrm>
            <a:off x="6126415" y="396671"/>
            <a:ext cx="5571392" cy="84205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5400" b="1" dirty="0" err="1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Etika</a:t>
            </a:r>
            <a:r>
              <a:rPr lang="en-US" altLang="ko-KR" sz="5400" b="1" dirty="0" smtClean="0">
                <a:solidFill>
                  <a:schemeClr val="accent3"/>
                </a:solidFill>
                <a:latin typeface="+mj-lt"/>
                <a:cs typeface="Arial" pitchFamily="34" charset="0"/>
              </a:rPr>
              <a:t>..???</a:t>
            </a:r>
            <a:endParaRPr lang="en-US" altLang="ko-KR" sz="54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25BA3F3-790B-410A-8E10-BFA59BAA9DCA}"/>
              </a:ext>
            </a:extLst>
          </p:cNvPr>
          <p:cNvSpPr/>
          <p:nvPr/>
        </p:nvSpPr>
        <p:spPr>
          <a:xfrm flipH="1">
            <a:off x="5404665" y="1738547"/>
            <a:ext cx="6282509" cy="2217375"/>
          </a:xfrm>
          <a:custGeom>
            <a:avLst/>
            <a:gdLst>
              <a:gd name="connsiteX0" fmla="*/ 0 w 3744416"/>
              <a:gd name="connsiteY0" fmla="*/ 0 h 1008112"/>
              <a:gd name="connsiteX1" fmla="*/ 3744416 w 3744416"/>
              <a:gd name="connsiteY1" fmla="*/ 0 h 1008112"/>
              <a:gd name="connsiteX2" fmla="*/ 3744416 w 3744416"/>
              <a:gd name="connsiteY2" fmla="*/ 1008112 h 1008112"/>
              <a:gd name="connsiteX3" fmla="*/ 0 w 3744416"/>
              <a:gd name="connsiteY3" fmla="*/ 1008112 h 1008112"/>
              <a:gd name="connsiteX4" fmla="*/ 0 w 3744416"/>
              <a:gd name="connsiteY4" fmla="*/ 0 h 1008112"/>
              <a:gd name="connsiteX0" fmla="*/ 3744416 w 3835856"/>
              <a:gd name="connsiteY0" fmla="*/ 0 h 1008112"/>
              <a:gd name="connsiteX1" fmla="*/ 3744416 w 3835856"/>
              <a:gd name="connsiteY1" fmla="*/ 1008112 h 1008112"/>
              <a:gd name="connsiteX2" fmla="*/ 0 w 3835856"/>
              <a:gd name="connsiteY2" fmla="*/ 1008112 h 1008112"/>
              <a:gd name="connsiteX3" fmla="*/ 0 w 3835856"/>
              <a:gd name="connsiteY3" fmla="*/ 0 h 1008112"/>
              <a:gd name="connsiteX4" fmla="*/ 3835856 w 3835856"/>
              <a:gd name="connsiteY4" fmla="*/ 91440 h 1008112"/>
              <a:gd name="connsiteX0" fmla="*/ 3744416 w 3835856"/>
              <a:gd name="connsiteY0" fmla="*/ 1008112 h 1008112"/>
              <a:gd name="connsiteX1" fmla="*/ 0 w 3835856"/>
              <a:gd name="connsiteY1" fmla="*/ 1008112 h 1008112"/>
              <a:gd name="connsiteX2" fmla="*/ 0 w 3835856"/>
              <a:gd name="connsiteY2" fmla="*/ 0 h 1008112"/>
              <a:gd name="connsiteX3" fmla="*/ 3835856 w 3835856"/>
              <a:gd name="connsiteY3" fmla="*/ 91440 h 1008112"/>
              <a:gd name="connsiteX0" fmla="*/ 3744416 w 3825223"/>
              <a:gd name="connsiteY0" fmla="*/ 1008112 h 1008112"/>
              <a:gd name="connsiteX1" fmla="*/ 0 w 3825223"/>
              <a:gd name="connsiteY1" fmla="*/ 1008112 h 1008112"/>
              <a:gd name="connsiteX2" fmla="*/ 0 w 3825223"/>
              <a:gd name="connsiteY2" fmla="*/ 0 h 1008112"/>
              <a:gd name="connsiteX3" fmla="*/ 3825223 w 3825223"/>
              <a:gd name="connsiteY3" fmla="*/ 17013 h 1008112"/>
              <a:gd name="connsiteX0" fmla="*/ 3744416 w 3761428"/>
              <a:gd name="connsiteY0" fmla="*/ 1008112 h 1008112"/>
              <a:gd name="connsiteX1" fmla="*/ 0 w 3761428"/>
              <a:gd name="connsiteY1" fmla="*/ 1008112 h 1008112"/>
              <a:gd name="connsiteX2" fmla="*/ 0 w 3761428"/>
              <a:gd name="connsiteY2" fmla="*/ 0 h 1008112"/>
              <a:gd name="connsiteX3" fmla="*/ 3761428 w 3761428"/>
              <a:gd name="connsiteY3" fmla="*/ 6381 h 1008112"/>
              <a:gd name="connsiteX0" fmla="*/ 3744416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714" h="1012372">
                <a:moveTo>
                  <a:pt x="3744416" y="1012372"/>
                </a:moveTo>
                <a:lnTo>
                  <a:pt x="0" y="1012372"/>
                </a:lnTo>
                <a:lnTo>
                  <a:pt x="0" y="4260"/>
                </a:lnTo>
                <a:lnTo>
                  <a:pt x="3747714" y="0"/>
                </a:ln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57D0D2A-4BEB-4EEE-87BB-0077F4AA5C0A}"/>
              </a:ext>
            </a:extLst>
          </p:cNvPr>
          <p:cNvSpPr txBox="1"/>
          <p:nvPr/>
        </p:nvSpPr>
        <p:spPr>
          <a:xfrm>
            <a:off x="5715000" y="1830920"/>
            <a:ext cx="5829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 smtClean="0">
                <a:solidFill>
                  <a:schemeClr val="accent2"/>
                </a:solidFill>
                <a:cs typeface="Arial" pitchFamily="34" charset="0"/>
              </a:rPr>
              <a:t>Bertens</a:t>
            </a:r>
            <a:r>
              <a:rPr lang="en-US" sz="3200" dirty="0" smtClean="0"/>
              <a:t> 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DB4691-0311-4600-9506-A83A032A607A}"/>
              </a:ext>
            </a:extLst>
          </p:cNvPr>
          <p:cNvSpPr txBox="1"/>
          <p:nvPr/>
        </p:nvSpPr>
        <p:spPr>
          <a:xfrm>
            <a:off x="5715000" y="2343995"/>
            <a:ext cx="5829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 moral yang </a:t>
            </a:r>
            <a:r>
              <a:rPr lang="en-US" dirty="0" err="1" smtClean="0"/>
              <a:t>menjadi</a:t>
            </a:r>
            <a:r>
              <a:rPr lang="en-US" dirty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lakunya</a:t>
            </a:r>
            <a:r>
              <a:rPr lang="en-US" dirty="0"/>
              <a:t> </a:t>
            </a:r>
            <a:endParaRPr lang="en-US" altLang="ko-KR" dirty="0">
              <a:cs typeface="Arial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561CB7C-1CBB-4DE3-9594-E2B43415A30C}"/>
              </a:ext>
            </a:extLst>
          </p:cNvPr>
          <p:cNvSpPr/>
          <p:nvPr/>
        </p:nvSpPr>
        <p:spPr>
          <a:xfrm flipH="1">
            <a:off x="5415298" y="4243954"/>
            <a:ext cx="6282509" cy="2217375"/>
          </a:xfrm>
          <a:custGeom>
            <a:avLst/>
            <a:gdLst>
              <a:gd name="connsiteX0" fmla="*/ 0 w 3744416"/>
              <a:gd name="connsiteY0" fmla="*/ 0 h 1008112"/>
              <a:gd name="connsiteX1" fmla="*/ 3744416 w 3744416"/>
              <a:gd name="connsiteY1" fmla="*/ 0 h 1008112"/>
              <a:gd name="connsiteX2" fmla="*/ 3744416 w 3744416"/>
              <a:gd name="connsiteY2" fmla="*/ 1008112 h 1008112"/>
              <a:gd name="connsiteX3" fmla="*/ 0 w 3744416"/>
              <a:gd name="connsiteY3" fmla="*/ 1008112 h 1008112"/>
              <a:gd name="connsiteX4" fmla="*/ 0 w 3744416"/>
              <a:gd name="connsiteY4" fmla="*/ 0 h 1008112"/>
              <a:gd name="connsiteX0" fmla="*/ 3744416 w 3835856"/>
              <a:gd name="connsiteY0" fmla="*/ 0 h 1008112"/>
              <a:gd name="connsiteX1" fmla="*/ 3744416 w 3835856"/>
              <a:gd name="connsiteY1" fmla="*/ 1008112 h 1008112"/>
              <a:gd name="connsiteX2" fmla="*/ 0 w 3835856"/>
              <a:gd name="connsiteY2" fmla="*/ 1008112 h 1008112"/>
              <a:gd name="connsiteX3" fmla="*/ 0 w 3835856"/>
              <a:gd name="connsiteY3" fmla="*/ 0 h 1008112"/>
              <a:gd name="connsiteX4" fmla="*/ 3835856 w 3835856"/>
              <a:gd name="connsiteY4" fmla="*/ 91440 h 1008112"/>
              <a:gd name="connsiteX0" fmla="*/ 3744416 w 3835856"/>
              <a:gd name="connsiteY0" fmla="*/ 1008112 h 1008112"/>
              <a:gd name="connsiteX1" fmla="*/ 0 w 3835856"/>
              <a:gd name="connsiteY1" fmla="*/ 1008112 h 1008112"/>
              <a:gd name="connsiteX2" fmla="*/ 0 w 3835856"/>
              <a:gd name="connsiteY2" fmla="*/ 0 h 1008112"/>
              <a:gd name="connsiteX3" fmla="*/ 3835856 w 3835856"/>
              <a:gd name="connsiteY3" fmla="*/ 91440 h 1008112"/>
              <a:gd name="connsiteX0" fmla="*/ 3744416 w 3825223"/>
              <a:gd name="connsiteY0" fmla="*/ 1008112 h 1008112"/>
              <a:gd name="connsiteX1" fmla="*/ 0 w 3825223"/>
              <a:gd name="connsiteY1" fmla="*/ 1008112 h 1008112"/>
              <a:gd name="connsiteX2" fmla="*/ 0 w 3825223"/>
              <a:gd name="connsiteY2" fmla="*/ 0 h 1008112"/>
              <a:gd name="connsiteX3" fmla="*/ 3825223 w 3825223"/>
              <a:gd name="connsiteY3" fmla="*/ 17013 h 1008112"/>
              <a:gd name="connsiteX0" fmla="*/ 3744416 w 3761428"/>
              <a:gd name="connsiteY0" fmla="*/ 1008112 h 1008112"/>
              <a:gd name="connsiteX1" fmla="*/ 0 w 3761428"/>
              <a:gd name="connsiteY1" fmla="*/ 1008112 h 1008112"/>
              <a:gd name="connsiteX2" fmla="*/ 0 w 3761428"/>
              <a:gd name="connsiteY2" fmla="*/ 0 h 1008112"/>
              <a:gd name="connsiteX3" fmla="*/ 3761428 w 3761428"/>
              <a:gd name="connsiteY3" fmla="*/ 6381 h 1008112"/>
              <a:gd name="connsiteX0" fmla="*/ 3744416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714" h="1012372">
                <a:moveTo>
                  <a:pt x="3744416" y="1012372"/>
                </a:moveTo>
                <a:lnTo>
                  <a:pt x="0" y="1012372"/>
                </a:lnTo>
                <a:lnTo>
                  <a:pt x="0" y="4260"/>
                </a:lnTo>
                <a:lnTo>
                  <a:pt x="3747714" y="0"/>
                </a:ln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B9418E-FEE1-415E-8644-09F3D442049E}"/>
              </a:ext>
            </a:extLst>
          </p:cNvPr>
          <p:cNvSpPr txBox="1"/>
          <p:nvPr/>
        </p:nvSpPr>
        <p:spPr>
          <a:xfrm>
            <a:off x="5715000" y="4336327"/>
            <a:ext cx="5829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1"/>
                </a:solidFill>
                <a:cs typeface="Arial" pitchFamily="34" charset="0"/>
              </a:rPr>
              <a:t>KBBI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5026D6B-CF8B-40B7-B404-0CE6C7BB84DA}"/>
              </a:ext>
            </a:extLst>
          </p:cNvPr>
          <p:cNvSpPr txBox="1"/>
          <p:nvPr/>
        </p:nvSpPr>
        <p:spPr>
          <a:xfrm>
            <a:off x="5715000" y="4849402"/>
            <a:ext cx="5829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akhlak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golongan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br>
              <a:rPr lang="en-US" dirty="0"/>
            </a:br>
            <a:endParaRPr lang="en-US" altLang="ko-KR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D60303F-74E6-469E-84C7-10E9F8D5FBC2}"/>
              </a:ext>
            </a:extLst>
          </p:cNvPr>
          <p:cNvSpPr txBox="1"/>
          <p:nvPr/>
        </p:nvSpPr>
        <p:spPr>
          <a:xfrm>
            <a:off x="5691886" y="702244"/>
            <a:ext cx="56714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Fungsi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etika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&amp; </a:t>
            </a:r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moralitas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dalam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pelayanan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kebidaan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A545726-02AA-41D9-AD21-90B6E3CF6911}"/>
              </a:ext>
            </a:extLst>
          </p:cNvPr>
          <p:cNvSpPr txBox="1"/>
          <p:nvPr/>
        </p:nvSpPr>
        <p:spPr>
          <a:xfrm>
            <a:off x="6658895" y="2793084"/>
            <a:ext cx="470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Memenuhi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hak-hak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pasien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C268DA2-4BF5-4D6B-8061-25BBC82F6555}"/>
              </a:ext>
            </a:extLst>
          </p:cNvPr>
          <p:cNvSpPr txBox="1"/>
          <p:nvPr/>
        </p:nvSpPr>
        <p:spPr>
          <a:xfrm>
            <a:off x="6658895" y="3528150"/>
            <a:ext cx="470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Menjaga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otonomi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setiap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khususnya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bidan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klien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E545EF7-3DFF-4FF9-8646-EFCD03FA7A7B}"/>
              </a:ext>
            </a:extLst>
          </p:cNvPr>
          <p:cNvSpPr txBox="1"/>
          <p:nvPr/>
        </p:nvSpPr>
        <p:spPr>
          <a:xfrm>
            <a:off x="6658895" y="4413346"/>
            <a:ext cx="4704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tindakan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kebaikan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mencegah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tindakan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merugikan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membahayakan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orang lain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D1D31871-B274-4926-A076-01D015BADCD9}"/>
              </a:ext>
            </a:extLst>
          </p:cNvPr>
          <p:cNvSpPr/>
          <p:nvPr/>
        </p:nvSpPr>
        <p:spPr>
          <a:xfrm>
            <a:off x="5729753" y="2711511"/>
            <a:ext cx="648072" cy="648072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D411C76F-73EC-4544-BC7F-3A0FF697B4BC}"/>
              </a:ext>
            </a:extLst>
          </p:cNvPr>
          <p:cNvSpPr/>
          <p:nvPr/>
        </p:nvSpPr>
        <p:spPr>
          <a:xfrm>
            <a:off x="5729753" y="3596705"/>
            <a:ext cx="648072" cy="648072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C2EF2EB8-ED3F-43F3-B930-A5A7893F2E2F}"/>
              </a:ext>
            </a:extLst>
          </p:cNvPr>
          <p:cNvSpPr/>
          <p:nvPr/>
        </p:nvSpPr>
        <p:spPr>
          <a:xfrm>
            <a:off x="5729753" y="4481900"/>
            <a:ext cx="648072" cy="648072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F4445D1-8DFF-40A0-BDC7-A3FF9E880CB9}"/>
              </a:ext>
            </a:extLst>
          </p:cNvPr>
          <p:cNvSpPr txBox="1"/>
          <p:nvPr/>
        </p:nvSpPr>
        <p:spPr>
          <a:xfrm>
            <a:off x="6658895" y="5503260"/>
            <a:ext cx="4704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Menjaga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privacy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setiap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3F15649E-4A9E-4AF5-AA96-399E651316E8}"/>
              </a:ext>
            </a:extLst>
          </p:cNvPr>
          <p:cNvSpPr/>
          <p:nvPr/>
        </p:nvSpPr>
        <p:spPr>
          <a:xfrm>
            <a:off x="5729753" y="5367095"/>
            <a:ext cx="648072" cy="64807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0" name="Freeform 9">
            <a:extLst>
              <a:ext uri="{FF2B5EF4-FFF2-40B4-BE49-F238E27FC236}">
                <a16:creationId xmlns:a16="http://schemas.microsoft.com/office/drawing/2014/main" xmlns="" id="{E1EA76C2-84CB-4F16-8D8C-1F30E4D395C0}"/>
              </a:ext>
            </a:extLst>
          </p:cNvPr>
          <p:cNvSpPr>
            <a:spLocks noEditPoints="1"/>
          </p:cNvSpPr>
          <p:nvPr/>
        </p:nvSpPr>
        <p:spPr bwMode="auto">
          <a:xfrm>
            <a:off x="5913819" y="3737515"/>
            <a:ext cx="279942" cy="393830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61" name="Freeform 9">
            <a:extLst>
              <a:ext uri="{FF2B5EF4-FFF2-40B4-BE49-F238E27FC236}">
                <a16:creationId xmlns:a16="http://schemas.microsoft.com/office/drawing/2014/main" xmlns="" id="{557BA8EF-0BDB-48C6-8BA6-80B23E34AAAC}"/>
              </a:ext>
            </a:extLst>
          </p:cNvPr>
          <p:cNvSpPr>
            <a:spLocks noEditPoints="1"/>
          </p:cNvSpPr>
          <p:nvPr/>
        </p:nvSpPr>
        <p:spPr bwMode="auto">
          <a:xfrm>
            <a:off x="5799415" y="2882163"/>
            <a:ext cx="508749" cy="356790"/>
          </a:xfrm>
          <a:custGeom>
            <a:avLst/>
            <a:gdLst>
              <a:gd name="T0" fmla="*/ 1182 w 4436"/>
              <a:gd name="T1" fmla="*/ 1064 h 3111"/>
              <a:gd name="T2" fmla="*/ 1302 w 4436"/>
              <a:gd name="T3" fmla="*/ 1351 h 3111"/>
              <a:gd name="T4" fmla="*/ 1236 w 4436"/>
              <a:gd name="T5" fmla="*/ 1649 h 3111"/>
              <a:gd name="T6" fmla="*/ 976 w 4436"/>
              <a:gd name="T7" fmla="*/ 1793 h 3111"/>
              <a:gd name="T8" fmla="*/ 702 w 4436"/>
              <a:gd name="T9" fmla="*/ 1633 h 3111"/>
              <a:gd name="T10" fmla="*/ 611 w 4436"/>
              <a:gd name="T11" fmla="*/ 1300 h 3111"/>
              <a:gd name="T12" fmla="*/ 744 w 4436"/>
              <a:gd name="T13" fmla="*/ 1027 h 3111"/>
              <a:gd name="T14" fmla="*/ 3564 w 4436"/>
              <a:gd name="T15" fmla="*/ 958 h 3111"/>
              <a:gd name="T16" fmla="*/ 3798 w 4436"/>
              <a:gd name="T17" fmla="*/ 1113 h 3111"/>
              <a:gd name="T18" fmla="*/ 3851 w 4436"/>
              <a:gd name="T19" fmla="*/ 1396 h 3111"/>
              <a:gd name="T20" fmla="*/ 3749 w 4436"/>
              <a:gd name="T21" fmla="*/ 1671 h 3111"/>
              <a:gd name="T22" fmla="*/ 3520 w 4436"/>
              <a:gd name="T23" fmla="*/ 1795 h 3111"/>
              <a:gd name="T24" fmla="*/ 3235 w 4436"/>
              <a:gd name="T25" fmla="*/ 1644 h 3111"/>
              <a:gd name="T26" fmla="*/ 3167 w 4436"/>
              <a:gd name="T27" fmla="*/ 1302 h 3111"/>
              <a:gd name="T28" fmla="*/ 3325 w 4436"/>
              <a:gd name="T29" fmla="*/ 1027 h 3111"/>
              <a:gd name="T30" fmla="*/ 2318 w 4436"/>
              <a:gd name="T31" fmla="*/ 2 h 3111"/>
              <a:gd name="T32" fmla="*/ 2613 w 4436"/>
              <a:gd name="T33" fmla="*/ 102 h 3111"/>
              <a:gd name="T34" fmla="*/ 2871 w 4436"/>
              <a:gd name="T35" fmla="*/ 233 h 3111"/>
              <a:gd name="T36" fmla="*/ 3215 w 4436"/>
              <a:gd name="T37" fmla="*/ 218 h 3111"/>
              <a:gd name="T38" fmla="*/ 3642 w 4436"/>
              <a:gd name="T39" fmla="*/ 153 h 3111"/>
              <a:gd name="T40" fmla="*/ 4082 w 4436"/>
              <a:gd name="T41" fmla="*/ 240 h 3111"/>
              <a:gd name="T42" fmla="*/ 4364 w 4436"/>
              <a:gd name="T43" fmla="*/ 467 h 3111"/>
              <a:gd name="T44" fmla="*/ 4418 w 4436"/>
              <a:gd name="T45" fmla="*/ 884 h 3111"/>
              <a:gd name="T46" fmla="*/ 4222 w 4436"/>
              <a:gd name="T47" fmla="*/ 1284 h 3111"/>
              <a:gd name="T48" fmla="*/ 3955 w 4436"/>
              <a:gd name="T49" fmla="*/ 1565 h 3111"/>
              <a:gd name="T50" fmla="*/ 3944 w 4436"/>
              <a:gd name="T51" fmla="*/ 1400 h 3111"/>
              <a:gd name="T52" fmla="*/ 3880 w 4436"/>
              <a:gd name="T53" fmla="*/ 1027 h 3111"/>
              <a:gd name="T54" fmla="*/ 4071 w 4436"/>
              <a:gd name="T55" fmla="*/ 1022 h 3111"/>
              <a:gd name="T56" fmla="*/ 4236 w 4436"/>
              <a:gd name="T57" fmla="*/ 831 h 3111"/>
              <a:gd name="T58" fmla="*/ 4167 w 4436"/>
              <a:gd name="T59" fmla="*/ 562 h 3111"/>
              <a:gd name="T60" fmla="*/ 3938 w 4436"/>
              <a:gd name="T61" fmla="*/ 438 h 3111"/>
              <a:gd name="T62" fmla="*/ 3584 w 4436"/>
              <a:gd name="T63" fmla="*/ 431 h 3111"/>
              <a:gd name="T64" fmla="*/ 3165 w 4436"/>
              <a:gd name="T65" fmla="*/ 582 h 3111"/>
              <a:gd name="T66" fmla="*/ 2933 w 4436"/>
              <a:gd name="T67" fmla="*/ 918 h 3111"/>
              <a:gd name="T68" fmla="*/ 2865 w 4436"/>
              <a:gd name="T69" fmla="*/ 1396 h 3111"/>
              <a:gd name="T70" fmla="*/ 2738 w 4436"/>
              <a:gd name="T71" fmla="*/ 1847 h 3111"/>
              <a:gd name="T72" fmla="*/ 2513 w 4436"/>
              <a:gd name="T73" fmla="*/ 2264 h 3111"/>
              <a:gd name="T74" fmla="*/ 2347 w 4436"/>
              <a:gd name="T75" fmla="*/ 2738 h 3111"/>
              <a:gd name="T76" fmla="*/ 2309 w 4436"/>
              <a:gd name="T77" fmla="*/ 3084 h 3111"/>
              <a:gd name="T78" fmla="*/ 2198 w 4436"/>
              <a:gd name="T79" fmla="*/ 3104 h 3111"/>
              <a:gd name="T80" fmla="*/ 2155 w 4436"/>
              <a:gd name="T81" fmla="*/ 2942 h 3111"/>
              <a:gd name="T82" fmla="*/ 2029 w 4436"/>
              <a:gd name="T83" fmla="*/ 2424 h 3111"/>
              <a:gd name="T84" fmla="*/ 1798 w 4436"/>
              <a:gd name="T85" fmla="*/ 2005 h 3111"/>
              <a:gd name="T86" fmla="*/ 1615 w 4436"/>
              <a:gd name="T87" fmla="*/ 1584 h 3111"/>
              <a:gd name="T88" fmla="*/ 1542 w 4436"/>
              <a:gd name="T89" fmla="*/ 1105 h 3111"/>
              <a:gd name="T90" fmla="*/ 1407 w 4436"/>
              <a:gd name="T91" fmla="*/ 691 h 3111"/>
              <a:gd name="T92" fmla="*/ 1093 w 4436"/>
              <a:gd name="T93" fmla="*/ 475 h 3111"/>
              <a:gd name="T94" fmla="*/ 640 w 4436"/>
              <a:gd name="T95" fmla="*/ 424 h 3111"/>
              <a:gd name="T96" fmla="*/ 360 w 4436"/>
              <a:gd name="T97" fmla="*/ 509 h 3111"/>
              <a:gd name="T98" fmla="*/ 191 w 4436"/>
              <a:gd name="T99" fmla="*/ 715 h 3111"/>
              <a:gd name="T100" fmla="*/ 260 w 4436"/>
              <a:gd name="T101" fmla="*/ 965 h 3111"/>
              <a:gd name="T102" fmla="*/ 451 w 4436"/>
              <a:gd name="T103" fmla="*/ 1044 h 3111"/>
              <a:gd name="T104" fmla="*/ 513 w 4436"/>
              <a:gd name="T105" fmla="*/ 1213 h 3111"/>
              <a:gd name="T106" fmla="*/ 547 w 4436"/>
              <a:gd name="T107" fmla="*/ 1607 h 3111"/>
              <a:gd name="T108" fmla="*/ 204 w 4436"/>
              <a:gd name="T109" fmla="*/ 1264 h 3111"/>
              <a:gd name="T110" fmla="*/ 16 w 4436"/>
              <a:gd name="T111" fmla="*/ 889 h 3111"/>
              <a:gd name="T112" fmla="*/ 69 w 4436"/>
              <a:gd name="T113" fmla="*/ 493 h 3111"/>
              <a:gd name="T114" fmla="*/ 371 w 4436"/>
              <a:gd name="T115" fmla="*/ 240 h 3111"/>
              <a:gd name="T116" fmla="*/ 815 w 4436"/>
              <a:gd name="T117" fmla="*/ 145 h 3111"/>
              <a:gd name="T118" fmla="*/ 1333 w 4436"/>
              <a:gd name="T119" fmla="*/ 215 h 3111"/>
              <a:gd name="T120" fmla="*/ 1669 w 4436"/>
              <a:gd name="T121" fmla="*/ 235 h 3111"/>
              <a:gd name="T122" fmla="*/ 1876 w 4436"/>
              <a:gd name="T123" fmla="*/ 115 h 3111"/>
              <a:gd name="T124" fmla="*/ 2125 w 4436"/>
              <a:gd name="T125" fmla="*/ 9 h 3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36" h="3111">
                <a:moveTo>
                  <a:pt x="951" y="956"/>
                </a:moveTo>
                <a:lnTo>
                  <a:pt x="1005" y="964"/>
                </a:lnTo>
                <a:lnTo>
                  <a:pt x="1056" y="978"/>
                </a:lnTo>
                <a:lnTo>
                  <a:pt x="1104" y="1002"/>
                </a:lnTo>
                <a:lnTo>
                  <a:pt x="1144" y="1029"/>
                </a:lnTo>
                <a:lnTo>
                  <a:pt x="1182" y="1064"/>
                </a:lnTo>
                <a:lnTo>
                  <a:pt x="1213" y="1104"/>
                </a:lnTo>
                <a:lnTo>
                  <a:pt x="1240" y="1147"/>
                </a:lnTo>
                <a:lnTo>
                  <a:pt x="1264" y="1196"/>
                </a:lnTo>
                <a:lnTo>
                  <a:pt x="1282" y="1245"/>
                </a:lnTo>
                <a:lnTo>
                  <a:pt x="1295" y="1298"/>
                </a:lnTo>
                <a:lnTo>
                  <a:pt x="1302" y="1351"/>
                </a:lnTo>
                <a:lnTo>
                  <a:pt x="1304" y="1404"/>
                </a:lnTo>
                <a:lnTo>
                  <a:pt x="1302" y="1458"/>
                </a:lnTo>
                <a:lnTo>
                  <a:pt x="1293" y="1509"/>
                </a:lnTo>
                <a:lnTo>
                  <a:pt x="1280" y="1560"/>
                </a:lnTo>
                <a:lnTo>
                  <a:pt x="1262" y="1605"/>
                </a:lnTo>
                <a:lnTo>
                  <a:pt x="1236" y="1649"/>
                </a:lnTo>
                <a:lnTo>
                  <a:pt x="1207" y="1689"/>
                </a:lnTo>
                <a:lnTo>
                  <a:pt x="1173" y="1724"/>
                </a:lnTo>
                <a:lnTo>
                  <a:pt x="1131" y="1751"/>
                </a:lnTo>
                <a:lnTo>
                  <a:pt x="1084" y="1773"/>
                </a:lnTo>
                <a:lnTo>
                  <a:pt x="1033" y="1787"/>
                </a:lnTo>
                <a:lnTo>
                  <a:pt x="976" y="1793"/>
                </a:lnTo>
                <a:lnTo>
                  <a:pt x="922" y="1785"/>
                </a:lnTo>
                <a:lnTo>
                  <a:pt x="871" y="1771"/>
                </a:lnTo>
                <a:lnTo>
                  <a:pt x="822" y="1747"/>
                </a:lnTo>
                <a:lnTo>
                  <a:pt x="778" y="1715"/>
                </a:lnTo>
                <a:lnTo>
                  <a:pt x="738" y="1676"/>
                </a:lnTo>
                <a:lnTo>
                  <a:pt x="702" y="1633"/>
                </a:lnTo>
                <a:lnTo>
                  <a:pt x="671" y="1584"/>
                </a:lnTo>
                <a:lnTo>
                  <a:pt x="645" y="1531"/>
                </a:lnTo>
                <a:lnTo>
                  <a:pt x="627" y="1475"/>
                </a:lnTo>
                <a:lnTo>
                  <a:pt x="615" y="1418"/>
                </a:lnTo>
                <a:lnTo>
                  <a:pt x="609" y="1360"/>
                </a:lnTo>
                <a:lnTo>
                  <a:pt x="611" y="1300"/>
                </a:lnTo>
                <a:lnTo>
                  <a:pt x="620" y="1244"/>
                </a:lnTo>
                <a:lnTo>
                  <a:pt x="636" y="1185"/>
                </a:lnTo>
                <a:lnTo>
                  <a:pt x="656" y="1135"/>
                </a:lnTo>
                <a:lnTo>
                  <a:pt x="680" y="1093"/>
                </a:lnTo>
                <a:lnTo>
                  <a:pt x="709" y="1056"/>
                </a:lnTo>
                <a:lnTo>
                  <a:pt x="744" y="1027"/>
                </a:lnTo>
                <a:lnTo>
                  <a:pt x="785" y="1002"/>
                </a:lnTo>
                <a:lnTo>
                  <a:pt x="835" y="978"/>
                </a:lnTo>
                <a:lnTo>
                  <a:pt x="893" y="960"/>
                </a:lnTo>
                <a:lnTo>
                  <a:pt x="951" y="956"/>
                </a:lnTo>
                <a:close/>
                <a:moveTo>
                  <a:pt x="3504" y="955"/>
                </a:moveTo>
                <a:lnTo>
                  <a:pt x="3564" y="958"/>
                </a:lnTo>
                <a:lnTo>
                  <a:pt x="3616" y="969"/>
                </a:lnTo>
                <a:lnTo>
                  <a:pt x="3664" y="987"/>
                </a:lnTo>
                <a:lnTo>
                  <a:pt x="3705" y="1011"/>
                </a:lnTo>
                <a:lnTo>
                  <a:pt x="3742" y="1040"/>
                </a:lnTo>
                <a:lnTo>
                  <a:pt x="3773" y="1075"/>
                </a:lnTo>
                <a:lnTo>
                  <a:pt x="3798" y="1113"/>
                </a:lnTo>
                <a:lnTo>
                  <a:pt x="3818" y="1155"/>
                </a:lnTo>
                <a:lnTo>
                  <a:pt x="3835" y="1200"/>
                </a:lnTo>
                <a:lnTo>
                  <a:pt x="3845" y="1247"/>
                </a:lnTo>
                <a:lnTo>
                  <a:pt x="3853" y="1296"/>
                </a:lnTo>
                <a:lnTo>
                  <a:pt x="3853" y="1347"/>
                </a:lnTo>
                <a:lnTo>
                  <a:pt x="3851" y="1396"/>
                </a:lnTo>
                <a:lnTo>
                  <a:pt x="3844" y="1447"/>
                </a:lnTo>
                <a:lnTo>
                  <a:pt x="3833" y="1496"/>
                </a:lnTo>
                <a:lnTo>
                  <a:pt x="3818" y="1544"/>
                </a:lnTo>
                <a:lnTo>
                  <a:pt x="3798" y="1589"/>
                </a:lnTo>
                <a:lnTo>
                  <a:pt x="3775" y="1633"/>
                </a:lnTo>
                <a:lnTo>
                  <a:pt x="3749" y="1671"/>
                </a:lnTo>
                <a:lnTo>
                  <a:pt x="3718" y="1705"/>
                </a:lnTo>
                <a:lnTo>
                  <a:pt x="3685" y="1736"/>
                </a:lnTo>
                <a:lnTo>
                  <a:pt x="3649" y="1760"/>
                </a:lnTo>
                <a:lnTo>
                  <a:pt x="3609" y="1778"/>
                </a:lnTo>
                <a:lnTo>
                  <a:pt x="3565" y="1791"/>
                </a:lnTo>
                <a:lnTo>
                  <a:pt x="3520" y="1795"/>
                </a:lnTo>
                <a:lnTo>
                  <a:pt x="3473" y="1791"/>
                </a:lnTo>
                <a:lnTo>
                  <a:pt x="3413" y="1776"/>
                </a:lnTo>
                <a:lnTo>
                  <a:pt x="3360" y="1755"/>
                </a:lnTo>
                <a:lnTo>
                  <a:pt x="3313" y="1724"/>
                </a:lnTo>
                <a:lnTo>
                  <a:pt x="3271" y="1687"/>
                </a:lnTo>
                <a:lnTo>
                  <a:pt x="3235" y="1644"/>
                </a:lnTo>
                <a:lnTo>
                  <a:pt x="3205" y="1596"/>
                </a:lnTo>
                <a:lnTo>
                  <a:pt x="3184" y="1544"/>
                </a:lnTo>
                <a:lnTo>
                  <a:pt x="3169" y="1487"/>
                </a:lnTo>
                <a:lnTo>
                  <a:pt x="3160" y="1427"/>
                </a:lnTo>
                <a:lnTo>
                  <a:pt x="3160" y="1365"/>
                </a:lnTo>
                <a:lnTo>
                  <a:pt x="3167" y="1302"/>
                </a:lnTo>
                <a:lnTo>
                  <a:pt x="3184" y="1238"/>
                </a:lnTo>
                <a:lnTo>
                  <a:pt x="3207" y="1175"/>
                </a:lnTo>
                <a:lnTo>
                  <a:pt x="3233" y="1127"/>
                </a:lnTo>
                <a:lnTo>
                  <a:pt x="3260" y="1087"/>
                </a:lnTo>
                <a:lnTo>
                  <a:pt x="3291" y="1053"/>
                </a:lnTo>
                <a:lnTo>
                  <a:pt x="3325" y="1027"/>
                </a:lnTo>
                <a:lnTo>
                  <a:pt x="3362" y="1004"/>
                </a:lnTo>
                <a:lnTo>
                  <a:pt x="3405" y="985"/>
                </a:lnTo>
                <a:lnTo>
                  <a:pt x="3451" y="969"/>
                </a:lnTo>
                <a:lnTo>
                  <a:pt x="3504" y="955"/>
                </a:lnTo>
                <a:close/>
                <a:moveTo>
                  <a:pt x="2253" y="0"/>
                </a:moveTo>
                <a:lnTo>
                  <a:pt x="2318" y="2"/>
                </a:lnTo>
                <a:lnTo>
                  <a:pt x="2378" y="9"/>
                </a:lnTo>
                <a:lnTo>
                  <a:pt x="2433" y="22"/>
                </a:lnTo>
                <a:lnTo>
                  <a:pt x="2482" y="38"/>
                </a:lnTo>
                <a:lnTo>
                  <a:pt x="2529" y="58"/>
                </a:lnTo>
                <a:lnTo>
                  <a:pt x="2571" y="80"/>
                </a:lnTo>
                <a:lnTo>
                  <a:pt x="2613" y="102"/>
                </a:lnTo>
                <a:lnTo>
                  <a:pt x="2653" y="127"/>
                </a:lnTo>
                <a:lnTo>
                  <a:pt x="2693" y="151"/>
                </a:lnTo>
                <a:lnTo>
                  <a:pt x="2735" y="175"/>
                </a:lnTo>
                <a:lnTo>
                  <a:pt x="2776" y="196"/>
                </a:lnTo>
                <a:lnTo>
                  <a:pt x="2822" y="216"/>
                </a:lnTo>
                <a:lnTo>
                  <a:pt x="2871" y="233"/>
                </a:lnTo>
                <a:lnTo>
                  <a:pt x="2924" y="247"/>
                </a:lnTo>
                <a:lnTo>
                  <a:pt x="2982" y="255"/>
                </a:lnTo>
                <a:lnTo>
                  <a:pt x="3042" y="253"/>
                </a:lnTo>
                <a:lnTo>
                  <a:pt x="3100" y="245"/>
                </a:lnTo>
                <a:lnTo>
                  <a:pt x="3158" y="233"/>
                </a:lnTo>
                <a:lnTo>
                  <a:pt x="3215" y="218"/>
                </a:lnTo>
                <a:lnTo>
                  <a:pt x="3267" y="204"/>
                </a:lnTo>
                <a:lnTo>
                  <a:pt x="3316" y="191"/>
                </a:lnTo>
                <a:lnTo>
                  <a:pt x="3393" y="175"/>
                </a:lnTo>
                <a:lnTo>
                  <a:pt x="3473" y="162"/>
                </a:lnTo>
                <a:lnTo>
                  <a:pt x="3556" y="155"/>
                </a:lnTo>
                <a:lnTo>
                  <a:pt x="3642" y="153"/>
                </a:lnTo>
                <a:lnTo>
                  <a:pt x="3727" y="156"/>
                </a:lnTo>
                <a:lnTo>
                  <a:pt x="3809" y="164"/>
                </a:lnTo>
                <a:lnTo>
                  <a:pt x="3887" y="176"/>
                </a:lnTo>
                <a:lnTo>
                  <a:pt x="3960" y="195"/>
                </a:lnTo>
                <a:lnTo>
                  <a:pt x="4022" y="216"/>
                </a:lnTo>
                <a:lnTo>
                  <a:pt x="4082" y="240"/>
                </a:lnTo>
                <a:lnTo>
                  <a:pt x="4138" y="269"/>
                </a:lnTo>
                <a:lnTo>
                  <a:pt x="4193" y="300"/>
                </a:lnTo>
                <a:lnTo>
                  <a:pt x="4244" y="335"/>
                </a:lnTo>
                <a:lnTo>
                  <a:pt x="4289" y="375"/>
                </a:lnTo>
                <a:lnTo>
                  <a:pt x="4329" y="418"/>
                </a:lnTo>
                <a:lnTo>
                  <a:pt x="4364" y="467"/>
                </a:lnTo>
                <a:lnTo>
                  <a:pt x="4398" y="533"/>
                </a:lnTo>
                <a:lnTo>
                  <a:pt x="4420" y="602"/>
                </a:lnTo>
                <a:lnTo>
                  <a:pt x="4433" y="671"/>
                </a:lnTo>
                <a:lnTo>
                  <a:pt x="4436" y="742"/>
                </a:lnTo>
                <a:lnTo>
                  <a:pt x="4431" y="813"/>
                </a:lnTo>
                <a:lnTo>
                  <a:pt x="4418" y="884"/>
                </a:lnTo>
                <a:lnTo>
                  <a:pt x="4398" y="955"/>
                </a:lnTo>
                <a:lnTo>
                  <a:pt x="4371" y="1024"/>
                </a:lnTo>
                <a:lnTo>
                  <a:pt x="4340" y="1091"/>
                </a:lnTo>
                <a:lnTo>
                  <a:pt x="4304" y="1158"/>
                </a:lnTo>
                <a:lnTo>
                  <a:pt x="4265" y="1222"/>
                </a:lnTo>
                <a:lnTo>
                  <a:pt x="4222" y="1284"/>
                </a:lnTo>
                <a:lnTo>
                  <a:pt x="4178" y="1342"/>
                </a:lnTo>
                <a:lnTo>
                  <a:pt x="4133" y="1396"/>
                </a:lnTo>
                <a:lnTo>
                  <a:pt x="4087" y="1445"/>
                </a:lnTo>
                <a:lnTo>
                  <a:pt x="4042" y="1491"/>
                </a:lnTo>
                <a:lnTo>
                  <a:pt x="3996" y="1531"/>
                </a:lnTo>
                <a:lnTo>
                  <a:pt x="3955" y="1565"/>
                </a:lnTo>
                <a:lnTo>
                  <a:pt x="3916" y="1595"/>
                </a:lnTo>
                <a:lnTo>
                  <a:pt x="3904" y="1595"/>
                </a:lnTo>
                <a:lnTo>
                  <a:pt x="3904" y="1591"/>
                </a:lnTo>
                <a:lnTo>
                  <a:pt x="3924" y="1531"/>
                </a:lnTo>
                <a:lnTo>
                  <a:pt x="3936" y="1467"/>
                </a:lnTo>
                <a:lnTo>
                  <a:pt x="3944" y="1400"/>
                </a:lnTo>
                <a:lnTo>
                  <a:pt x="3944" y="1333"/>
                </a:lnTo>
                <a:lnTo>
                  <a:pt x="3940" y="1265"/>
                </a:lnTo>
                <a:lnTo>
                  <a:pt x="3933" y="1200"/>
                </a:lnTo>
                <a:lnTo>
                  <a:pt x="3918" y="1138"/>
                </a:lnTo>
                <a:lnTo>
                  <a:pt x="3902" y="1080"/>
                </a:lnTo>
                <a:lnTo>
                  <a:pt x="3880" y="1027"/>
                </a:lnTo>
                <a:lnTo>
                  <a:pt x="3880" y="1024"/>
                </a:lnTo>
                <a:lnTo>
                  <a:pt x="3916" y="1025"/>
                </a:lnTo>
                <a:lnTo>
                  <a:pt x="3955" y="1027"/>
                </a:lnTo>
                <a:lnTo>
                  <a:pt x="3993" y="1027"/>
                </a:lnTo>
                <a:lnTo>
                  <a:pt x="4033" y="1025"/>
                </a:lnTo>
                <a:lnTo>
                  <a:pt x="4071" y="1022"/>
                </a:lnTo>
                <a:lnTo>
                  <a:pt x="4107" y="1016"/>
                </a:lnTo>
                <a:lnTo>
                  <a:pt x="4140" y="1005"/>
                </a:lnTo>
                <a:lnTo>
                  <a:pt x="4171" y="993"/>
                </a:lnTo>
                <a:lnTo>
                  <a:pt x="4195" y="976"/>
                </a:lnTo>
                <a:lnTo>
                  <a:pt x="4213" y="955"/>
                </a:lnTo>
                <a:lnTo>
                  <a:pt x="4236" y="831"/>
                </a:lnTo>
                <a:lnTo>
                  <a:pt x="4242" y="775"/>
                </a:lnTo>
                <a:lnTo>
                  <a:pt x="4240" y="724"/>
                </a:lnTo>
                <a:lnTo>
                  <a:pt x="4231" y="676"/>
                </a:lnTo>
                <a:lnTo>
                  <a:pt x="4215" y="635"/>
                </a:lnTo>
                <a:lnTo>
                  <a:pt x="4193" y="596"/>
                </a:lnTo>
                <a:lnTo>
                  <a:pt x="4167" y="562"/>
                </a:lnTo>
                <a:lnTo>
                  <a:pt x="4136" y="533"/>
                </a:lnTo>
                <a:lnTo>
                  <a:pt x="4102" y="505"/>
                </a:lnTo>
                <a:lnTo>
                  <a:pt x="4065" y="484"/>
                </a:lnTo>
                <a:lnTo>
                  <a:pt x="4027" y="465"/>
                </a:lnTo>
                <a:lnTo>
                  <a:pt x="3987" y="451"/>
                </a:lnTo>
                <a:lnTo>
                  <a:pt x="3938" y="438"/>
                </a:lnTo>
                <a:lnTo>
                  <a:pt x="3884" y="427"/>
                </a:lnTo>
                <a:lnTo>
                  <a:pt x="3824" y="422"/>
                </a:lnTo>
                <a:lnTo>
                  <a:pt x="3762" y="418"/>
                </a:lnTo>
                <a:lnTo>
                  <a:pt x="3700" y="418"/>
                </a:lnTo>
                <a:lnTo>
                  <a:pt x="3640" y="424"/>
                </a:lnTo>
                <a:lnTo>
                  <a:pt x="3584" y="431"/>
                </a:lnTo>
                <a:lnTo>
                  <a:pt x="3500" y="449"/>
                </a:lnTo>
                <a:lnTo>
                  <a:pt x="3424" y="467"/>
                </a:lnTo>
                <a:lnTo>
                  <a:pt x="3351" y="491"/>
                </a:lnTo>
                <a:lnTo>
                  <a:pt x="3284" y="516"/>
                </a:lnTo>
                <a:lnTo>
                  <a:pt x="3222" y="547"/>
                </a:lnTo>
                <a:lnTo>
                  <a:pt x="3165" y="582"/>
                </a:lnTo>
                <a:lnTo>
                  <a:pt x="3113" y="622"/>
                </a:lnTo>
                <a:lnTo>
                  <a:pt x="3067" y="669"/>
                </a:lnTo>
                <a:lnTo>
                  <a:pt x="3025" y="720"/>
                </a:lnTo>
                <a:lnTo>
                  <a:pt x="2989" y="780"/>
                </a:lnTo>
                <a:lnTo>
                  <a:pt x="2958" y="845"/>
                </a:lnTo>
                <a:lnTo>
                  <a:pt x="2933" y="918"/>
                </a:lnTo>
                <a:lnTo>
                  <a:pt x="2913" y="993"/>
                </a:lnTo>
                <a:lnTo>
                  <a:pt x="2900" y="1069"/>
                </a:lnTo>
                <a:lnTo>
                  <a:pt x="2889" y="1151"/>
                </a:lnTo>
                <a:lnTo>
                  <a:pt x="2882" y="1231"/>
                </a:lnTo>
                <a:lnTo>
                  <a:pt x="2875" y="1315"/>
                </a:lnTo>
                <a:lnTo>
                  <a:pt x="2865" y="1396"/>
                </a:lnTo>
                <a:lnTo>
                  <a:pt x="2856" y="1476"/>
                </a:lnTo>
                <a:lnTo>
                  <a:pt x="2844" y="1555"/>
                </a:lnTo>
                <a:lnTo>
                  <a:pt x="2827" y="1629"/>
                </a:lnTo>
                <a:lnTo>
                  <a:pt x="2804" y="1698"/>
                </a:lnTo>
                <a:lnTo>
                  <a:pt x="2773" y="1775"/>
                </a:lnTo>
                <a:lnTo>
                  <a:pt x="2738" y="1847"/>
                </a:lnTo>
                <a:lnTo>
                  <a:pt x="2702" y="1918"/>
                </a:lnTo>
                <a:lnTo>
                  <a:pt x="2664" y="1987"/>
                </a:lnTo>
                <a:lnTo>
                  <a:pt x="2625" y="2056"/>
                </a:lnTo>
                <a:lnTo>
                  <a:pt x="2587" y="2124"/>
                </a:lnTo>
                <a:lnTo>
                  <a:pt x="2549" y="2193"/>
                </a:lnTo>
                <a:lnTo>
                  <a:pt x="2513" y="2264"/>
                </a:lnTo>
                <a:lnTo>
                  <a:pt x="2476" y="2335"/>
                </a:lnTo>
                <a:lnTo>
                  <a:pt x="2444" y="2409"/>
                </a:lnTo>
                <a:lnTo>
                  <a:pt x="2415" y="2485"/>
                </a:lnTo>
                <a:lnTo>
                  <a:pt x="2387" y="2565"/>
                </a:lnTo>
                <a:lnTo>
                  <a:pt x="2365" y="2649"/>
                </a:lnTo>
                <a:lnTo>
                  <a:pt x="2347" y="2738"/>
                </a:lnTo>
                <a:lnTo>
                  <a:pt x="2336" y="2833"/>
                </a:lnTo>
                <a:lnTo>
                  <a:pt x="2331" y="2933"/>
                </a:lnTo>
                <a:lnTo>
                  <a:pt x="2333" y="3038"/>
                </a:lnTo>
                <a:lnTo>
                  <a:pt x="2324" y="3056"/>
                </a:lnTo>
                <a:lnTo>
                  <a:pt x="2316" y="3071"/>
                </a:lnTo>
                <a:lnTo>
                  <a:pt x="2309" y="3084"/>
                </a:lnTo>
                <a:lnTo>
                  <a:pt x="2300" y="3095"/>
                </a:lnTo>
                <a:lnTo>
                  <a:pt x="2287" y="3104"/>
                </a:lnTo>
                <a:lnTo>
                  <a:pt x="2269" y="3109"/>
                </a:lnTo>
                <a:lnTo>
                  <a:pt x="2244" y="3111"/>
                </a:lnTo>
                <a:lnTo>
                  <a:pt x="2218" y="3109"/>
                </a:lnTo>
                <a:lnTo>
                  <a:pt x="2198" y="3104"/>
                </a:lnTo>
                <a:lnTo>
                  <a:pt x="2184" y="3096"/>
                </a:lnTo>
                <a:lnTo>
                  <a:pt x="2173" y="3085"/>
                </a:lnTo>
                <a:lnTo>
                  <a:pt x="2165" y="3073"/>
                </a:lnTo>
                <a:lnTo>
                  <a:pt x="2160" y="3060"/>
                </a:lnTo>
                <a:lnTo>
                  <a:pt x="2156" y="3047"/>
                </a:lnTo>
                <a:lnTo>
                  <a:pt x="2155" y="2942"/>
                </a:lnTo>
                <a:lnTo>
                  <a:pt x="2147" y="2844"/>
                </a:lnTo>
                <a:lnTo>
                  <a:pt x="2133" y="2749"/>
                </a:lnTo>
                <a:lnTo>
                  <a:pt x="2115" y="2662"/>
                </a:lnTo>
                <a:lnTo>
                  <a:pt x="2089" y="2578"/>
                </a:lnTo>
                <a:lnTo>
                  <a:pt x="2062" y="2498"/>
                </a:lnTo>
                <a:lnTo>
                  <a:pt x="2029" y="2424"/>
                </a:lnTo>
                <a:lnTo>
                  <a:pt x="1995" y="2349"/>
                </a:lnTo>
                <a:lnTo>
                  <a:pt x="1956" y="2278"/>
                </a:lnTo>
                <a:lnTo>
                  <a:pt x="1918" y="2209"/>
                </a:lnTo>
                <a:lnTo>
                  <a:pt x="1878" y="2142"/>
                </a:lnTo>
                <a:lnTo>
                  <a:pt x="1838" y="2073"/>
                </a:lnTo>
                <a:lnTo>
                  <a:pt x="1798" y="2005"/>
                </a:lnTo>
                <a:lnTo>
                  <a:pt x="1760" y="1936"/>
                </a:lnTo>
                <a:lnTo>
                  <a:pt x="1724" y="1865"/>
                </a:lnTo>
                <a:lnTo>
                  <a:pt x="1687" y="1795"/>
                </a:lnTo>
                <a:lnTo>
                  <a:pt x="1656" y="1720"/>
                </a:lnTo>
                <a:lnTo>
                  <a:pt x="1633" y="1653"/>
                </a:lnTo>
                <a:lnTo>
                  <a:pt x="1615" y="1584"/>
                </a:lnTo>
                <a:lnTo>
                  <a:pt x="1600" y="1507"/>
                </a:lnTo>
                <a:lnTo>
                  <a:pt x="1587" y="1429"/>
                </a:lnTo>
                <a:lnTo>
                  <a:pt x="1575" y="1349"/>
                </a:lnTo>
                <a:lnTo>
                  <a:pt x="1565" y="1267"/>
                </a:lnTo>
                <a:lnTo>
                  <a:pt x="1555" y="1185"/>
                </a:lnTo>
                <a:lnTo>
                  <a:pt x="1542" y="1105"/>
                </a:lnTo>
                <a:lnTo>
                  <a:pt x="1529" y="1025"/>
                </a:lnTo>
                <a:lnTo>
                  <a:pt x="1515" y="949"/>
                </a:lnTo>
                <a:lnTo>
                  <a:pt x="1495" y="876"/>
                </a:lnTo>
                <a:lnTo>
                  <a:pt x="1471" y="809"/>
                </a:lnTo>
                <a:lnTo>
                  <a:pt x="1442" y="745"/>
                </a:lnTo>
                <a:lnTo>
                  <a:pt x="1407" y="691"/>
                </a:lnTo>
                <a:lnTo>
                  <a:pt x="1369" y="644"/>
                </a:lnTo>
                <a:lnTo>
                  <a:pt x="1324" y="602"/>
                </a:lnTo>
                <a:lnTo>
                  <a:pt x="1273" y="562"/>
                </a:lnTo>
                <a:lnTo>
                  <a:pt x="1216" y="529"/>
                </a:lnTo>
                <a:lnTo>
                  <a:pt x="1156" y="500"/>
                </a:lnTo>
                <a:lnTo>
                  <a:pt x="1093" y="475"/>
                </a:lnTo>
                <a:lnTo>
                  <a:pt x="1025" y="453"/>
                </a:lnTo>
                <a:lnTo>
                  <a:pt x="956" y="435"/>
                </a:lnTo>
                <a:lnTo>
                  <a:pt x="800" y="424"/>
                </a:lnTo>
                <a:lnTo>
                  <a:pt x="749" y="418"/>
                </a:lnTo>
                <a:lnTo>
                  <a:pt x="695" y="418"/>
                </a:lnTo>
                <a:lnTo>
                  <a:pt x="640" y="424"/>
                </a:lnTo>
                <a:lnTo>
                  <a:pt x="585" y="433"/>
                </a:lnTo>
                <a:lnTo>
                  <a:pt x="536" y="444"/>
                </a:lnTo>
                <a:lnTo>
                  <a:pt x="493" y="455"/>
                </a:lnTo>
                <a:lnTo>
                  <a:pt x="447" y="471"/>
                </a:lnTo>
                <a:lnTo>
                  <a:pt x="402" y="489"/>
                </a:lnTo>
                <a:lnTo>
                  <a:pt x="360" y="509"/>
                </a:lnTo>
                <a:lnTo>
                  <a:pt x="320" y="535"/>
                </a:lnTo>
                <a:lnTo>
                  <a:pt x="284" y="562"/>
                </a:lnTo>
                <a:lnTo>
                  <a:pt x="251" y="595"/>
                </a:lnTo>
                <a:lnTo>
                  <a:pt x="224" y="631"/>
                </a:lnTo>
                <a:lnTo>
                  <a:pt x="204" y="671"/>
                </a:lnTo>
                <a:lnTo>
                  <a:pt x="191" y="715"/>
                </a:lnTo>
                <a:lnTo>
                  <a:pt x="187" y="760"/>
                </a:lnTo>
                <a:lnTo>
                  <a:pt x="191" y="805"/>
                </a:lnTo>
                <a:lnTo>
                  <a:pt x="202" y="849"/>
                </a:lnTo>
                <a:lnTo>
                  <a:pt x="216" y="893"/>
                </a:lnTo>
                <a:lnTo>
                  <a:pt x="236" y="931"/>
                </a:lnTo>
                <a:lnTo>
                  <a:pt x="260" y="965"/>
                </a:lnTo>
                <a:lnTo>
                  <a:pt x="285" y="996"/>
                </a:lnTo>
                <a:lnTo>
                  <a:pt x="313" y="1020"/>
                </a:lnTo>
                <a:lnTo>
                  <a:pt x="340" y="1035"/>
                </a:lnTo>
                <a:lnTo>
                  <a:pt x="378" y="1045"/>
                </a:lnTo>
                <a:lnTo>
                  <a:pt x="415" y="1047"/>
                </a:lnTo>
                <a:lnTo>
                  <a:pt x="451" y="1044"/>
                </a:lnTo>
                <a:lnTo>
                  <a:pt x="487" y="1036"/>
                </a:lnTo>
                <a:lnTo>
                  <a:pt x="522" y="1027"/>
                </a:lnTo>
                <a:lnTo>
                  <a:pt x="555" y="1018"/>
                </a:lnTo>
                <a:lnTo>
                  <a:pt x="587" y="1011"/>
                </a:lnTo>
                <a:lnTo>
                  <a:pt x="527" y="1147"/>
                </a:lnTo>
                <a:lnTo>
                  <a:pt x="513" y="1213"/>
                </a:lnTo>
                <a:lnTo>
                  <a:pt x="505" y="1280"/>
                </a:lnTo>
                <a:lnTo>
                  <a:pt x="505" y="1349"/>
                </a:lnTo>
                <a:lnTo>
                  <a:pt x="511" y="1416"/>
                </a:lnTo>
                <a:lnTo>
                  <a:pt x="520" y="1484"/>
                </a:lnTo>
                <a:lnTo>
                  <a:pt x="533" y="1547"/>
                </a:lnTo>
                <a:lnTo>
                  <a:pt x="547" y="1607"/>
                </a:lnTo>
                <a:lnTo>
                  <a:pt x="482" y="1560"/>
                </a:lnTo>
                <a:lnTo>
                  <a:pt x="420" y="1507"/>
                </a:lnTo>
                <a:lnTo>
                  <a:pt x="360" y="1451"/>
                </a:lnTo>
                <a:lnTo>
                  <a:pt x="305" y="1391"/>
                </a:lnTo>
                <a:lnTo>
                  <a:pt x="253" y="1327"/>
                </a:lnTo>
                <a:lnTo>
                  <a:pt x="204" y="1264"/>
                </a:lnTo>
                <a:lnTo>
                  <a:pt x="165" y="1209"/>
                </a:lnTo>
                <a:lnTo>
                  <a:pt x="129" y="1155"/>
                </a:lnTo>
                <a:lnTo>
                  <a:pt x="96" y="1095"/>
                </a:lnTo>
                <a:lnTo>
                  <a:pt x="65" y="1033"/>
                </a:lnTo>
                <a:lnTo>
                  <a:pt x="40" y="967"/>
                </a:lnTo>
                <a:lnTo>
                  <a:pt x="16" y="889"/>
                </a:lnTo>
                <a:lnTo>
                  <a:pt x="4" y="813"/>
                </a:lnTo>
                <a:lnTo>
                  <a:pt x="0" y="742"/>
                </a:lnTo>
                <a:lnTo>
                  <a:pt x="5" y="675"/>
                </a:lnTo>
                <a:lnTo>
                  <a:pt x="18" y="609"/>
                </a:lnTo>
                <a:lnTo>
                  <a:pt x="40" y="549"/>
                </a:lnTo>
                <a:lnTo>
                  <a:pt x="69" y="493"/>
                </a:lnTo>
                <a:lnTo>
                  <a:pt x="105" y="440"/>
                </a:lnTo>
                <a:lnTo>
                  <a:pt x="147" y="393"/>
                </a:lnTo>
                <a:lnTo>
                  <a:pt x="195" y="347"/>
                </a:lnTo>
                <a:lnTo>
                  <a:pt x="249" y="307"/>
                </a:lnTo>
                <a:lnTo>
                  <a:pt x="307" y="273"/>
                </a:lnTo>
                <a:lnTo>
                  <a:pt x="371" y="240"/>
                </a:lnTo>
                <a:lnTo>
                  <a:pt x="436" y="213"/>
                </a:lnTo>
                <a:lnTo>
                  <a:pt x="507" y="191"/>
                </a:lnTo>
                <a:lnTo>
                  <a:pt x="580" y="173"/>
                </a:lnTo>
                <a:lnTo>
                  <a:pt x="656" y="158"/>
                </a:lnTo>
                <a:lnTo>
                  <a:pt x="735" y="151"/>
                </a:lnTo>
                <a:lnTo>
                  <a:pt x="815" y="145"/>
                </a:lnTo>
                <a:lnTo>
                  <a:pt x="895" y="147"/>
                </a:lnTo>
                <a:lnTo>
                  <a:pt x="975" y="153"/>
                </a:lnTo>
                <a:lnTo>
                  <a:pt x="1056" y="164"/>
                </a:lnTo>
                <a:lnTo>
                  <a:pt x="1236" y="187"/>
                </a:lnTo>
                <a:lnTo>
                  <a:pt x="1282" y="200"/>
                </a:lnTo>
                <a:lnTo>
                  <a:pt x="1333" y="215"/>
                </a:lnTo>
                <a:lnTo>
                  <a:pt x="1385" y="231"/>
                </a:lnTo>
                <a:lnTo>
                  <a:pt x="1444" y="244"/>
                </a:lnTo>
                <a:lnTo>
                  <a:pt x="1502" y="253"/>
                </a:lnTo>
                <a:lnTo>
                  <a:pt x="1562" y="255"/>
                </a:lnTo>
                <a:lnTo>
                  <a:pt x="1624" y="247"/>
                </a:lnTo>
                <a:lnTo>
                  <a:pt x="1669" y="235"/>
                </a:lnTo>
                <a:lnTo>
                  <a:pt x="1709" y="220"/>
                </a:lnTo>
                <a:lnTo>
                  <a:pt x="1745" y="202"/>
                </a:lnTo>
                <a:lnTo>
                  <a:pt x="1780" y="182"/>
                </a:lnTo>
                <a:lnTo>
                  <a:pt x="1813" y="160"/>
                </a:lnTo>
                <a:lnTo>
                  <a:pt x="1844" y="136"/>
                </a:lnTo>
                <a:lnTo>
                  <a:pt x="1876" y="115"/>
                </a:lnTo>
                <a:lnTo>
                  <a:pt x="1909" y="93"/>
                </a:lnTo>
                <a:lnTo>
                  <a:pt x="1944" y="71"/>
                </a:lnTo>
                <a:lnTo>
                  <a:pt x="1982" y="51"/>
                </a:lnTo>
                <a:lnTo>
                  <a:pt x="2025" y="35"/>
                </a:lnTo>
                <a:lnTo>
                  <a:pt x="2073" y="20"/>
                </a:lnTo>
                <a:lnTo>
                  <a:pt x="2125" y="9"/>
                </a:lnTo>
                <a:lnTo>
                  <a:pt x="2185" y="2"/>
                </a:lnTo>
                <a:lnTo>
                  <a:pt x="22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62" name="Freeform 9">
            <a:extLst>
              <a:ext uri="{FF2B5EF4-FFF2-40B4-BE49-F238E27FC236}">
                <a16:creationId xmlns:a16="http://schemas.microsoft.com/office/drawing/2014/main" xmlns="" id="{14A80088-92B4-4185-BCAF-4E06D50F1336}"/>
              </a:ext>
            </a:extLst>
          </p:cNvPr>
          <p:cNvSpPr>
            <a:spLocks noEditPoints="1"/>
          </p:cNvSpPr>
          <p:nvPr/>
        </p:nvSpPr>
        <p:spPr bwMode="auto">
          <a:xfrm>
            <a:off x="5861392" y="4678475"/>
            <a:ext cx="446768" cy="324307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63" name="Freeform 9">
            <a:extLst>
              <a:ext uri="{FF2B5EF4-FFF2-40B4-BE49-F238E27FC236}">
                <a16:creationId xmlns:a16="http://schemas.microsoft.com/office/drawing/2014/main" xmlns="" id="{3551BC23-6D00-4665-A2AB-4C34DDDE5A1D}"/>
              </a:ext>
            </a:extLst>
          </p:cNvPr>
          <p:cNvSpPr>
            <a:spLocks/>
          </p:cNvSpPr>
          <p:nvPr/>
        </p:nvSpPr>
        <p:spPr bwMode="auto">
          <a:xfrm>
            <a:off x="5882224" y="5483705"/>
            <a:ext cx="405109" cy="414850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F45C1FBF-FB27-4DFF-929C-C8680BE8E384}"/>
              </a:ext>
            </a:extLst>
          </p:cNvPr>
          <p:cNvGrpSpPr/>
          <p:nvPr/>
        </p:nvGrpSpPr>
        <p:grpSpPr>
          <a:xfrm>
            <a:off x="-809297" y="328696"/>
            <a:ext cx="5843752" cy="6536018"/>
            <a:chOff x="-709647" y="946480"/>
            <a:chExt cx="4201528" cy="4699247"/>
          </a:xfrm>
        </p:grpSpPr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xmlns="" id="{C75C1D50-8EA4-4E0A-A541-A2CF83D510F8}"/>
                </a:ext>
              </a:extLst>
            </p:cNvPr>
            <p:cNvSpPr/>
            <p:nvPr/>
          </p:nvSpPr>
          <p:spPr>
            <a:xfrm>
              <a:off x="971601" y="946480"/>
              <a:ext cx="2520280" cy="4699247"/>
            </a:xfrm>
            <a:custGeom>
              <a:avLst/>
              <a:gdLst>
                <a:gd name="connsiteX0" fmla="*/ 811033 w 3490622"/>
                <a:gd name="connsiteY0" fmla="*/ 4778734 h 4778734"/>
                <a:gd name="connsiteX1" fmla="*/ 803081 w 3490622"/>
                <a:gd name="connsiteY1" fmla="*/ 4341412 h 4778734"/>
                <a:gd name="connsiteX2" fmla="*/ 437321 w 3490622"/>
                <a:gd name="connsiteY2" fmla="*/ 2313830 h 4778734"/>
                <a:gd name="connsiteX3" fmla="*/ 0 w 3490622"/>
                <a:gd name="connsiteY3" fmla="*/ 938254 h 4778734"/>
                <a:gd name="connsiteX4" fmla="*/ 747422 w 3490622"/>
                <a:gd name="connsiteY4" fmla="*/ 2019631 h 4778734"/>
                <a:gd name="connsiteX5" fmla="*/ 667909 w 3490622"/>
                <a:gd name="connsiteY5" fmla="*/ 182880 h 4778734"/>
                <a:gd name="connsiteX6" fmla="*/ 1264257 w 3490622"/>
                <a:gd name="connsiteY6" fmla="*/ 1804946 h 4778734"/>
                <a:gd name="connsiteX7" fmla="*/ 1407380 w 3490622"/>
                <a:gd name="connsiteY7" fmla="*/ 0 h 4778734"/>
                <a:gd name="connsiteX8" fmla="*/ 1757238 w 3490622"/>
                <a:gd name="connsiteY8" fmla="*/ 1868557 h 4778734"/>
                <a:gd name="connsiteX9" fmla="*/ 2456953 w 3490622"/>
                <a:gd name="connsiteY9" fmla="*/ 333955 h 4778734"/>
                <a:gd name="connsiteX10" fmla="*/ 2194560 w 3490622"/>
                <a:gd name="connsiteY10" fmla="*/ 2003729 h 4778734"/>
                <a:gd name="connsiteX11" fmla="*/ 2305878 w 3490622"/>
                <a:gd name="connsiteY11" fmla="*/ 2759103 h 4778734"/>
                <a:gd name="connsiteX12" fmla="*/ 2623930 w 3490622"/>
                <a:gd name="connsiteY12" fmla="*/ 2361537 h 4778734"/>
                <a:gd name="connsiteX13" fmla="*/ 3490622 w 3490622"/>
                <a:gd name="connsiteY13" fmla="*/ 2210463 h 4778734"/>
                <a:gd name="connsiteX14" fmla="*/ 2759102 w 3490622"/>
                <a:gd name="connsiteY14" fmla="*/ 2989690 h 4778734"/>
                <a:gd name="connsiteX15" fmla="*/ 2051436 w 3490622"/>
                <a:gd name="connsiteY15" fmla="*/ 4007457 h 4778734"/>
                <a:gd name="connsiteX16" fmla="*/ 2210462 w 3490622"/>
                <a:gd name="connsiteY16" fmla="*/ 4778734 h 4778734"/>
                <a:gd name="connsiteX17" fmla="*/ 811033 w 3490622"/>
                <a:gd name="connsiteY17" fmla="*/ 4778734 h 4778734"/>
                <a:gd name="connsiteX0" fmla="*/ 755374 w 3434963"/>
                <a:gd name="connsiteY0" fmla="*/ 4778734 h 4778734"/>
                <a:gd name="connsiteX1" fmla="*/ 747422 w 3434963"/>
                <a:gd name="connsiteY1" fmla="*/ 4341412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46514"/>
                <a:gd name="connsiteY0" fmla="*/ 4778734 h 4778734"/>
                <a:gd name="connsiteX1" fmla="*/ 795131 w 3446514"/>
                <a:gd name="connsiteY1" fmla="*/ 4142631 h 4778734"/>
                <a:gd name="connsiteX2" fmla="*/ 381662 w 3446514"/>
                <a:gd name="connsiteY2" fmla="*/ 2313830 h 4778734"/>
                <a:gd name="connsiteX3" fmla="*/ 0 w 3446514"/>
                <a:gd name="connsiteY3" fmla="*/ 1017767 h 4778734"/>
                <a:gd name="connsiteX4" fmla="*/ 691763 w 3446514"/>
                <a:gd name="connsiteY4" fmla="*/ 2019631 h 4778734"/>
                <a:gd name="connsiteX5" fmla="*/ 612250 w 3446514"/>
                <a:gd name="connsiteY5" fmla="*/ 182880 h 4778734"/>
                <a:gd name="connsiteX6" fmla="*/ 1208598 w 3446514"/>
                <a:gd name="connsiteY6" fmla="*/ 1804946 h 4778734"/>
                <a:gd name="connsiteX7" fmla="*/ 1351721 w 3446514"/>
                <a:gd name="connsiteY7" fmla="*/ 0 h 4778734"/>
                <a:gd name="connsiteX8" fmla="*/ 1701579 w 3446514"/>
                <a:gd name="connsiteY8" fmla="*/ 1868557 h 4778734"/>
                <a:gd name="connsiteX9" fmla="*/ 2401294 w 3446514"/>
                <a:gd name="connsiteY9" fmla="*/ 333955 h 4778734"/>
                <a:gd name="connsiteX10" fmla="*/ 2138901 w 3446514"/>
                <a:gd name="connsiteY10" fmla="*/ 2003729 h 4778734"/>
                <a:gd name="connsiteX11" fmla="*/ 2250219 w 3446514"/>
                <a:gd name="connsiteY11" fmla="*/ 2759103 h 4778734"/>
                <a:gd name="connsiteX12" fmla="*/ 2568271 w 3446514"/>
                <a:gd name="connsiteY12" fmla="*/ 2361537 h 4778734"/>
                <a:gd name="connsiteX13" fmla="*/ 3434963 w 3446514"/>
                <a:gd name="connsiteY13" fmla="*/ 2210463 h 4778734"/>
                <a:gd name="connsiteX14" fmla="*/ 2703443 w 3446514"/>
                <a:gd name="connsiteY14" fmla="*/ 2989690 h 4778734"/>
                <a:gd name="connsiteX15" fmla="*/ 2043485 w 3446514"/>
                <a:gd name="connsiteY15" fmla="*/ 4055165 h 4778734"/>
                <a:gd name="connsiteX16" fmla="*/ 2154803 w 3446514"/>
                <a:gd name="connsiteY16" fmla="*/ 4778734 h 4778734"/>
                <a:gd name="connsiteX17" fmla="*/ 755374 w 3446514"/>
                <a:gd name="connsiteY17" fmla="*/ 4778734 h 4778734"/>
                <a:gd name="connsiteX0" fmla="*/ 755374 w 3448610"/>
                <a:gd name="connsiteY0" fmla="*/ 4778734 h 4778734"/>
                <a:gd name="connsiteX1" fmla="*/ 795131 w 3448610"/>
                <a:gd name="connsiteY1" fmla="*/ 4142631 h 4778734"/>
                <a:gd name="connsiteX2" fmla="*/ 381662 w 3448610"/>
                <a:gd name="connsiteY2" fmla="*/ 2313830 h 4778734"/>
                <a:gd name="connsiteX3" fmla="*/ 0 w 3448610"/>
                <a:gd name="connsiteY3" fmla="*/ 1017767 h 4778734"/>
                <a:gd name="connsiteX4" fmla="*/ 691763 w 3448610"/>
                <a:gd name="connsiteY4" fmla="*/ 2019631 h 4778734"/>
                <a:gd name="connsiteX5" fmla="*/ 612250 w 3448610"/>
                <a:gd name="connsiteY5" fmla="*/ 182880 h 4778734"/>
                <a:gd name="connsiteX6" fmla="*/ 1208598 w 3448610"/>
                <a:gd name="connsiteY6" fmla="*/ 1804946 h 4778734"/>
                <a:gd name="connsiteX7" fmla="*/ 1351721 w 3448610"/>
                <a:gd name="connsiteY7" fmla="*/ 0 h 4778734"/>
                <a:gd name="connsiteX8" fmla="*/ 1701579 w 3448610"/>
                <a:gd name="connsiteY8" fmla="*/ 1868557 h 4778734"/>
                <a:gd name="connsiteX9" fmla="*/ 2401294 w 3448610"/>
                <a:gd name="connsiteY9" fmla="*/ 333955 h 4778734"/>
                <a:gd name="connsiteX10" fmla="*/ 2138901 w 3448610"/>
                <a:gd name="connsiteY10" fmla="*/ 2003729 h 4778734"/>
                <a:gd name="connsiteX11" fmla="*/ 2250219 w 3448610"/>
                <a:gd name="connsiteY11" fmla="*/ 2759103 h 4778734"/>
                <a:gd name="connsiteX12" fmla="*/ 2687541 w 3448610"/>
                <a:gd name="connsiteY12" fmla="*/ 2313829 h 4778734"/>
                <a:gd name="connsiteX13" fmla="*/ 3434963 w 3448610"/>
                <a:gd name="connsiteY13" fmla="*/ 2210463 h 4778734"/>
                <a:gd name="connsiteX14" fmla="*/ 2703443 w 3448610"/>
                <a:gd name="connsiteY14" fmla="*/ 2989690 h 4778734"/>
                <a:gd name="connsiteX15" fmla="*/ 2043485 w 3448610"/>
                <a:gd name="connsiteY15" fmla="*/ 4055165 h 4778734"/>
                <a:gd name="connsiteX16" fmla="*/ 2154803 w 3448610"/>
                <a:gd name="connsiteY16" fmla="*/ 4778734 h 4778734"/>
                <a:gd name="connsiteX17" fmla="*/ 755374 w 3448610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51801 w 3523460"/>
                <a:gd name="connsiteY6" fmla="*/ 1812897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31026 h 4731026"/>
                <a:gd name="connsiteX1" fmla="*/ 870139 w 3523460"/>
                <a:gd name="connsiteY1" fmla="*/ 4094923 h 4731026"/>
                <a:gd name="connsiteX2" fmla="*/ 432816 w 3523460"/>
                <a:gd name="connsiteY2" fmla="*/ 2274073 h 4731026"/>
                <a:gd name="connsiteX3" fmla="*/ 75008 w 3523460"/>
                <a:gd name="connsiteY3" fmla="*/ 970059 h 4731026"/>
                <a:gd name="connsiteX4" fmla="*/ 766771 w 3523460"/>
                <a:gd name="connsiteY4" fmla="*/ 1971923 h 4731026"/>
                <a:gd name="connsiteX5" fmla="*/ 711112 w 3523460"/>
                <a:gd name="connsiteY5" fmla="*/ 214685 h 4731026"/>
                <a:gd name="connsiteX6" fmla="*/ 1251801 w 3523460"/>
                <a:gd name="connsiteY6" fmla="*/ 1765189 h 4731026"/>
                <a:gd name="connsiteX7" fmla="*/ 1458534 w 3523460"/>
                <a:gd name="connsiteY7" fmla="*/ 0 h 4731026"/>
                <a:gd name="connsiteX8" fmla="*/ 1776587 w 3523460"/>
                <a:gd name="connsiteY8" fmla="*/ 1820849 h 4731026"/>
                <a:gd name="connsiteX9" fmla="*/ 2476302 w 3523460"/>
                <a:gd name="connsiteY9" fmla="*/ 286247 h 4731026"/>
                <a:gd name="connsiteX10" fmla="*/ 2213909 w 3523460"/>
                <a:gd name="connsiteY10" fmla="*/ 1956021 h 4731026"/>
                <a:gd name="connsiteX11" fmla="*/ 2325227 w 3523460"/>
                <a:gd name="connsiteY11" fmla="*/ 2711395 h 4731026"/>
                <a:gd name="connsiteX12" fmla="*/ 2762549 w 3523460"/>
                <a:gd name="connsiteY12" fmla="*/ 2266121 h 4731026"/>
                <a:gd name="connsiteX13" fmla="*/ 3509971 w 3523460"/>
                <a:gd name="connsiteY13" fmla="*/ 2162755 h 4731026"/>
                <a:gd name="connsiteX14" fmla="*/ 2778451 w 3523460"/>
                <a:gd name="connsiteY14" fmla="*/ 2941982 h 4731026"/>
                <a:gd name="connsiteX15" fmla="*/ 2118493 w 3523460"/>
                <a:gd name="connsiteY15" fmla="*/ 4007457 h 4731026"/>
                <a:gd name="connsiteX16" fmla="*/ 2229811 w 3523460"/>
                <a:gd name="connsiteY16" fmla="*/ 4731026 h 4731026"/>
                <a:gd name="connsiteX17" fmla="*/ 830382 w 3523460"/>
                <a:gd name="connsiteY17" fmla="*/ 4731026 h 473102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776587 w 3523460"/>
                <a:gd name="connsiteY9" fmla="*/ 1821199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75655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92761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838333 w 3523460"/>
                <a:gd name="connsiteY4" fmla="*/ 2003886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04092 w 3523460"/>
                <a:gd name="connsiteY7" fmla="*/ 1773290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05024 w 3523460"/>
                <a:gd name="connsiteY10" fmla="*/ 1813042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727477 w 3523460"/>
                <a:gd name="connsiteY0" fmla="*/ 5951236 h 5951236"/>
                <a:gd name="connsiteX1" fmla="*/ 870139 w 3523460"/>
                <a:gd name="connsiteY1" fmla="*/ 4094960 h 5951236"/>
                <a:gd name="connsiteX2" fmla="*/ 432816 w 3523460"/>
                <a:gd name="connsiteY2" fmla="*/ 2274110 h 5951236"/>
                <a:gd name="connsiteX3" fmla="*/ 75008 w 3523460"/>
                <a:gd name="connsiteY3" fmla="*/ 970096 h 5951236"/>
                <a:gd name="connsiteX4" fmla="*/ 750867 w 3523460"/>
                <a:gd name="connsiteY4" fmla="*/ 2107132 h 5951236"/>
                <a:gd name="connsiteX5" fmla="*/ 838333 w 3523460"/>
                <a:gd name="connsiteY5" fmla="*/ 2035571 h 5951236"/>
                <a:gd name="connsiteX6" fmla="*/ 711112 w 3523460"/>
                <a:gd name="connsiteY6" fmla="*/ 214722 h 5951236"/>
                <a:gd name="connsiteX7" fmla="*/ 1235897 w 3523460"/>
                <a:gd name="connsiteY7" fmla="*/ 1868593 h 5951236"/>
                <a:gd name="connsiteX8" fmla="*/ 1315411 w 3523460"/>
                <a:gd name="connsiteY8" fmla="*/ 1852690 h 5951236"/>
                <a:gd name="connsiteX9" fmla="*/ 1458534 w 3523460"/>
                <a:gd name="connsiteY9" fmla="*/ 37 h 5951236"/>
                <a:gd name="connsiteX10" fmla="*/ 1728878 w 3523460"/>
                <a:gd name="connsiteY10" fmla="*/ 1828836 h 5951236"/>
                <a:gd name="connsiteX11" fmla="*/ 1816344 w 3523460"/>
                <a:gd name="connsiteY11" fmla="*/ 1868594 h 5951236"/>
                <a:gd name="connsiteX12" fmla="*/ 2492205 w 3523460"/>
                <a:gd name="connsiteY12" fmla="*/ 333992 h 5951236"/>
                <a:gd name="connsiteX13" fmla="*/ 2221860 w 3523460"/>
                <a:gd name="connsiteY13" fmla="*/ 2011718 h 5951236"/>
                <a:gd name="connsiteX14" fmla="*/ 2325227 w 3523460"/>
                <a:gd name="connsiteY14" fmla="*/ 2711432 h 5951236"/>
                <a:gd name="connsiteX15" fmla="*/ 2762549 w 3523460"/>
                <a:gd name="connsiteY15" fmla="*/ 2266158 h 5951236"/>
                <a:gd name="connsiteX16" fmla="*/ 3509971 w 3523460"/>
                <a:gd name="connsiteY16" fmla="*/ 2162792 h 5951236"/>
                <a:gd name="connsiteX17" fmla="*/ 2778451 w 3523460"/>
                <a:gd name="connsiteY17" fmla="*/ 2942019 h 5951236"/>
                <a:gd name="connsiteX18" fmla="*/ 2118493 w 3523460"/>
                <a:gd name="connsiteY18" fmla="*/ 4007494 h 5951236"/>
                <a:gd name="connsiteX19" fmla="*/ 2229811 w 3523460"/>
                <a:gd name="connsiteY19" fmla="*/ 4731063 h 5951236"/>
                <a:gd name="connsiteX20" fmla="*/ 727477 w 3523460"/>
                <a:gd name="connsiteY20" fmla="*/ 5951236 h 5951236"/>
                <a:gd name="connsiteX0" fmla="*/ 727477 w 3523460"/>
                <a:gd name="connsiteY0" fmla="*/ 5951236 h 5980637"/>
                <a:gd name="connsiteX1" fmla="*/ 870139 w 3523460"/>
                <a:gd name="connsiteY1" fmla="*/ 4094960 h 5980637"/>
                <a:gd name="connsiteX2" fmla="*/ 432816 w 3523460"/>
                <a:gd name="connsiteY2" fmla="*/ 2274110 h 5980637"/>
                <a:gd name="connsiteX3" fmla="*/ 75008 w 3523460"/>
                <a:gd name="connsiteY3" fmla="*/ 970096 h 5980637"/>
                <a:gd name="connsiteX4" fmla="*/ 750867 w 3523460"/>
                <a:gd name="connsiteY4" fmla="*/ 2107132 h 5980637"/>
                <a:gd name="connsiteX5" fmla="*/ 838333 w 3523460"/>
                <a:gd name="connsiteY5" fmla="*/ 2035571 h 5980637"/>
                <a:gd name="connsiteX6" fmla="*/ 711112 w 3523460"/>
                <a:gd name="connsiteY6" fmla="*/ 214722 h 5980637"/>
                <a:gd name="connsiteX7" fmla="*/ 1235897 w 3523460"/>
                <a:gd name="connsiteY7" fmla="*/ 1868593 h 5980637"/>
                <a:gd name="connsiteX8" fmla="*/ 1315411 w 3523460"/>
                <a:gd name="connsiteY8" fmla="*/ 1852690 h 5980637"/>
                <a:gd name="connsiteX9" fmla="*/ 1458534 w 3523460"/>
                <a:gd name="connsiteY9" fmla="*/ 37 h 5980637"/>
                <a:gd name="connsiteX10" fmla="*/ 1728878 w 3523460"/>
                <a:gd name="connsiteY10" fmla="*/ 1828836 h 5980637"/>
                <a:gd name="connsiteX11" fmla="*/ 1816344 w 3523460"/>
                <a:gd name="connsiteY11" fmla="*/ 1868594 h 5980637"/>
                <a:gd name="connsiteX12" fmla="*/ 2492205 w 3523460"/>
                <a:gd name="connsiteY12" fmla="*/ 333992 h 5980637"/>
                <a:gd name="connsiteX13" fmla="*/ 2221860 w 3523460"/>
                <a:gd name="connsiteY13" fmla="*/ 2011718 h 5980637"/>
                <a:gd name="connsiteX14" fmla="*/ 2325227 w 3523460"/>
                <a:gd name="connsiteY14" fmla="*/ 2711432 h 5980637"/>
                <a:gd name="connsiteX15" fmla="*/ 2762549 w 3523460"/>
                <a:gd name="connsiteY15" fmla="*/ 2266158 h 5980637"/>
                <a:gd name="connsiteX16" fmla="*/ 3509971 w 3523460"/>
                <a:gd name="connsiteY16" fmla="*/ 2162792 h 5980637"/>
                <a:gd name="connsiteX17" fmla="*/ 2778451 w 3523460"/>
                <a:gd name="connsiteY17" fmla="*/ 2942019 h 5980637"/>
                <a:gd name="connsiteX18" fmla="*/ 2118493 w 3523460"/>
                <a:gd name="connsiteY18" fmla="*/ 4007494 h 5980637"/>
                <a:gd name="connsiteX19" fmla="*/ 2303315 w 3523460"/>
                <a:gd name="connsiteY19" fmla="*/ 5980637 h 5980637"/>
                <a:gd name="connsiteX20" fmla="*/ 727477 w 3523460"/>
                <a:gd name="connsiteY20" fmla="*/ 5951236 h 5980637"/>
                <a:gd name="connsiteX0" fmla="*/ 727477 w 3523460"/>
                <a:gd name="connsiteY0" fmla="*/ 5951236 h 6565686"/>
                <a:gd name="connsiteX1" fmla="*/ 870139 w 3523460"/>
                <a:gd name="connsiteY1" fmla="*/ 4094960 h 6565686"/>
                <a:gd name="connsiteX2" fmla="*/ 432816 w 3523460"/>
                <a:gd name="connsiteY2" fmla="*/ 2274110 h 6565686"/>
                <a:gd name="connsiteX3" fmla="*/ 75008 w 3523460"/>
                <a:gd name="connsiteY3" fmla="*/ 970096 h 6565686"/>
                <a:gd name="connsiteX4" fmla="*/ 750867 w 3523460"/>
                <a:gd name="connsiteY4" fmla="*/ 2107132 h 6565686"/>
                <a:gd name="connsiteX5" fmla="*/ 838333 w 3523460"/>
                <a:gd name="connsiteY5" fmla="*/ 2035571 h 6565686"/>
                <a:gd name="connsiteX6" fmla="*/ 711112 w 3523460"/>
                <a:gd name="connsiteY6" fmla="*/ 214722 h 6565686"/>
                <a:gd name="connsiteX7" fmla="*/ 1235897 w 3523460"/>
                <a:gd name="connsiteY7" fmla="*/ 1868593 h 6565686"/>
                <a:gd name="connsiteX8" fmla="*/ 1315411 w 3523460"/>
                <a:gd name="connsiteY8" fmla="*/ 1852690 h 6565686"/>
                <a:gd name="connsiteX9" fmla="*/ 1458534 w 3523460"/>
                <a:gd name="connsiteY9" fmla="*/ 37 h 6565686"/>
                <a:gd name="connsiteX10" fmla="*/ 1728878 w 3523460"/>
                <a:gd name="connsiteY10" fmla="*/ 1828836 h 6565686"/>
                <a:gd name="connsiteX11" fmla="*/ 1816344 w 3523460"/>
                <a:gd name="connsiteY11" fmla="*/ 1868594 h 6565686"/>
                <a:gd name="connsiteX12" fmla="*/ 2492205 w 3523460"/>
                <a:gd name="connsiteY12" fmla="*/ 333992 h 6565686"/>
                <a:gd name="connsiteX13" fmla="*/ 2221860 w 3523460"/>
                <a:gd name="connsiteY13" fmla="*/ 2011718 h 6565686"/>
                <a:gd name="connsiteX14" fmla="*/ 2325227 w 3523460"/>
                <a:gd name="connsiteY14" fmla="*/ 2711432 h 6565686"/>
                <a:gd name="connsiteX15" fmla="*/ 2762549 w 3523460"/>
                <a:gd name="connsiteY15" fmla="*/ 2266158 h 6565686"/>
                <a:gd name="connsiteX16" fmla="*/ 3509971 w 3523460"/>
                <a:gd name="connsiteY16" fmla="*/ 2162792 h 6565686"/>
                <a:gd name="connsiteX17" fmla="*/ 2778451 w 3523460"/>
                <a:gd name="connsiteY17" fmla="*/ 2942019 h 6565686"/>
                <a:gd name="connsiteX18" fmla="*/ 2118493 w 3523460"/>
                <a:gd name="connsiteY18" fmla="*/ 4007494 h 6565686"/>
                <a:gd name="connsiteX19" fmla="*/ 2385427 w 3523460"/>
                <a:gd name="connsiteY19" fmla="*/ 6565686 h 6565686"/>
                <a:gd name="connsiteX20" fmla="*/ 727477 w 3523460"/>
                <a:gd name="connsiteY20" fmla="*/ 5951236 h 6565686"/>
                <a:gd name="connsiteX0" fmla="*/ 655629 w 3523460"/>
                <a:gd name="connsiteY0" fmla="*/ 6567077 h 6569754"/>
                <a:gd name="connsiteX1" fmla="*/ 870139 w 3523460"/>
                <a:gd name="connsiteY1" fmla="*/ 4094960 h 6569754"/>
                <a:gd name="connsiteX2" fmla="*/ 432816 w 3523460"/>
                <a:gd name="connsiteY2" fmla="*/ 2274110 h 6569754"/>
                <a:gd name="connsiteX3" fmla="*/ 75008 w 3523460"/>
                <a:gd name="connsiteY3" fmla="*/ 970096 h 6569754"/>
                <a:gd name="connsiteX4" fmla="*/ 750867 w 3523460"/>
                <a:gd name="connsiteY4" fmla="*/ 2107132 h 6569754"/>
                <a:gd name="connsiteX5" fmla="*/ 838333 w 3523460"/>
                <a:gd name="connsiteY5" fmla="*/ 2035571 h 6569754"/>
                <a:gd name="connsiteX6" fmla="*/ 711112 w 3523460"/>
                <a:gd name="connsiteY6" fmla="*/ 214722 h 6569754"/>
                <a:gd name="connsiteX7" fmla="*/ 1235897 w 3523460"/>
                <a:gd name="connsiteY7" fmla="*/ 1868593 h 6569754"/>
                <a:gd name="connsiteX8" fmla="*/ 1315411 w 3523460"/>
                <a:gd name="connsiteY8" fmla="*/ 1852690 h 6569754"/>
                <a:gd name="connsiteX9" fmla="*/ 1458534 w 3523460"/>
                <a:gd name="connsiteY9" fmla="*/ 37 h 6569754"/>
                <a:gd name="connsiteX10" fmla="*/ 1728878 w 3523460"/>
                <a:gd name="connsiteY10" fmla="*/ 1828836 h 6569754"/>
                <a:gd name="connsiteX11" fmla="*/ 1816344 w 3523460"/>
                <a:gd name="connsiteY11" fmla="*/ 1868594 h 6569754"/>
                <a:gd name="connsiteX12" fmla="*/ 2492205 w 3523460"/>
                <a:gd name="connsiteY12" fmla="*/ 333992 h 6569754"/>
                <a:gd name="connsiteX13" fmla="*/ 2221860 w 3523460"/>
                <a:gd name="connsiteY13" fmla="*/ 2011718 h 6569754"/>
                <a:gd name="connsiteX14" fmla="*/ 2325227 w 3523460"/>
                <a:gd name="connsiteY14" fmla="*/ 2711432 h 6569754"/>
                <a:gd name="connsiteX15" fmla="*/ 2762549 w 3523460"/>
                <a:gd name="connsiteY15" fmla="*/ 2266158 h 6569754"/>
                <a:gd name="connsiteX16" fmla="*/ 3509971 w 3523460"/>
                <a:gd name="connsiteY16" fmla="*/ 2162792 h 6569754"/>
                <a:gd name="connsiteX17" fmla="*/ 2778451 w 3523460"/>
                <a:gd name="connsiteY17" fmla="*/ 2942019 h 6569754"/>
                <a:gd name="connsiteX18" fmla="*/ 2118493 w 3523460"/>
                <a:gd name="connsiteY18" fmla="*/ 4007494 h 6569754"/>
                <a:gd name="connsiteX19" fmla="*/ 2385427 w 3523460"/>
                <a:gd name="connsiteY19" fmla="*/ 6565686 h 6569754"/>
                <a:gd name="connsiteX20" fmla="*/ 655629 w 3523460"/>
                <a:gd name="connsiteY20" fmla="*/ 6567077 h 65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23460" h="6569754">
                  <a:moveTo>
                    <a:pt x="655629" y="6567077"/>
                  </a:moveTo>
                  <a:cubicBezTo>
                    <a:pt x="668881" y="6355043"/>
                    <a:pt x="864838" y="4410361"/>
                    <a:pt x="870139" y="4094960"/>
                  </a:cubicBezTo>
                  <a:cubicBezTo>
                    <a:pt x="560039" y="3546320"/>
                    <a:pt x="456669" y="2926117"/>
                    <a:pt x="432816" y="2274110"/>
                  </a:cubicBezTo>
                  <a:cubicBezTo>
                    <a:pt x="313547" y="1839439"/>
                    <a:pt x="-187386" y="1134423"/>
                    <a:pt x="75008" y="970096"/>
                  </a:cubicBezTo>
                  <a:cubicBezTo>
                    <a:pt x="248612" y="927688"/>
                    <a:pt x="623646" y="1934854"/>
                    <a:pt x="750867" y="2107132"/>
                  </a:cubicBezTo>
                  <a:cubicBezTo>
                    <a:pt x="790624" y="2183994"/>
                    <a:pt x="862187" y="2105807"/>
                    <a:pt x="838333" y="2035571"/>
                  </a:cubicBezTo>
                  <a:cubicBezTo>
                    <a:pt x="716413" y="1433922"/>
                    <a:pt x="427516" y="251827"/>
                    <a:pt x="711112" y="214722"/>
                  </a:cubicBezTo>
                  <a:cubicBezTo>
                    <a:pt x="909896" y="184242"/>
                    <a:pt x="1157709" y="1578371"/>
                    <a:pt x="1235897" y="1868593"/>
                  </a:cubicBezTo>
                  <a:cubicBezTo>
                    <a:pt x="1242524" y="1928227"/>
                    <a:pt x="1311436" y="2047497"/>
                    <a:pt x="1315411" y="1852690"/>
                  </a:cubicBezTo>
                  <a:cubicBezTo>
                    <a:pt x="1312761" y="1280197"/>
                    <a:pt x="1159035" y="-7915"/>
                    <a:pt x="1458534" y="37"/>
                  </a:cubicBezTo>
                  <a:cubicBezTo>
                    <a:pt x="1693099" y="-7916"/>
                    <a:pt x="1707674" y="1541264"/>
                    <a:pt x="1728878" y="1828836"/>
                  </a:cubicBezTo>
                  <a:cubicBezTo>
                    <a:pt x="1734180" y="1917625"/>
                    <a:pt x="1764661" y="1916301"/>
                    <a:pt x="1816344" y="1868594"/>
                  </a:cubicBezTo>
                  <a:cubicBezTo>
                    <a:pt x="2054883" y="1372963"/>
                    <a:pt x="2198007" y="241226"/>
                    <a:pt x="2492205" y="333992"/>
                  </a:cubicBezTo>
                  <a:cubicBezTo>
                    <a:pt x="2781103" y="421456"/>
                    <a:pt x="2314625" y="1471029"/>
                    <a:pt x="2221860" y="2011718"/>
                  </a:cubicBezTo>
                  <a:lnTo>
                    <a:pt x="2325227" y="2711432"/>
                  </a:lnTo>
                  <a:cubicBezTo>
                    <a:pt x="2439196" y="2563007"/>
                    <a:pt x="2584970" y="2406632"/>
                    <a:pt x="2762549" y="2266158"/>
                  </a:cubicBezTo>
                  <a:cubicBezTo>
                    <a:pt x="3043495" y="1897748"/>
                    <a:pt x="3618639" y="2022319"/>
                    <a:pt x="3509971" y="2162792"/>
                  </a:cubicBezTo>
                  <a:cubicBezTo>
                    <a:pt x="3266131" y="2446388"/>
                    <a:pt x="2982534" y="2594812"/>
                    <a:pt x="2778451" y="2942019"/>
                  </a:cubicBezTo>
                  <a:cubicBezTo>
                    <a:pt x="2558465" y="3336933"/>
                    <a:pt x="2370285" y="3707995"/>
                    <a:pt x="2118493" y="4007494"/>
                  </a:cubicBezTo>
                  <a:cubicBezTo>
                    <a:pt x="2147648" y="4296392"/>
                    <a:pt x="2348321" y="6324496"/>
                    <a:pt x="2385427" y="6565686"/>
                  </a:cubicBezTo>
                  <a:cubicBezTo>
                    <a:pt x="1860148" y="6555886"/>
                    <a:pt x="1180908" y="6576877"/>
                    <a:pt x="655629" y="65670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xmlns="" id="{CD3F5826-098E-4AF1-A87F-CCB8D51B10BF}"/>
                </a:ext>
              </a:extLst>
            </p:cNvPr>
            <p:cNvSpPr/>
            <p:nvPr/>
          </p:nvSpPr>
          <p:spPr>
            <a:xfrm rot="7842153" flipH="1">
              <a:off x="442023" y="551112"/>
              <a:ext cx="1471351" cy="3774691"/>
            </a:xfrm>
            <a:custGeom>
              <a:avLst/>
              <a:gdLst>
                <a:gd name="connsiteX0" fmla="*/ 811033 w 3490622"/>
                <a:gd name="connsiteY0" fmla="*/ 4778734 h 4778734"/>
                <a:gd name="connsiteX1" fmla="*/ 803081 w 3490622"/>
                <a:gd name="connsiteY1" fmla="*/ 4341412 h 4778734"/>
                <a:gd name="connsiteX2" fmla="*/ 437321 w 3490622"/>
                <a:gd name="connsiteY2" fmla="*/ 2313830 h 4778734"/>
                <a:gd name="connsiteX3" fmla="*/ 0 w 3490622"/>
                <a:gd name="connsiteY3" fmla="*/ 938254 h 4778734"/>
                <a:gd name="connsiteX4" fmla="*/ 747422 w 3490622"/>
                <a:gd name="connsiteY4" fmla="*/ 2019631 h 4778734"/>
                <a:gd name="connsiteX5" fmla="*/ 667909 w 3490622"/>
                <a:gd name="connsiteY5" fmla="*/ 182880 h 4778734"/>
                <a:gd name="connsiteX6" fmla="*/ 1264257 w 3490622"/>
                <a:gd name="connsiteY6" fmla="*/ 1804946 h 4778734"/>
                <a:gd name="connsiteX7" fmla="*/ 1407380 w 3490622"/>
                <a:gd name="connsiteY7" fmla="*/ 0 h 4778734"/>
                <a:gd name="connsiteX8" fmla="*/ 1757238 w 3490622"/>
                <a:gd name="connsiteY8" fmla="*/ 1868557 h 4778734"/>
                <a:gd name="connsiteX9" fmla="*/ 2456953 w 3490622"/>
                <a:gd name="connsiteY9" fmla="*/ 333955 h 4778734"/>
                <a:gd name="connsiteX10" fmla="*/ 2194560 w 3490622"/>
                <a:gd name="connsiteY10" fmla="*/ 2003729 h 4778734"/>
                <a:gd name="connsiteX11" fmla="*/ 2305878 w 3490622"/>
                <a:gd name="connsiteY11" fmla="*/ 2759103 h 4778734"/>
                <a:gd name="connsiteX12" fmla="*/ 2623930 w 3490622"/>
                <a:gd name="connsiteY12" fmla="*/ 2361537 h 4778734"/>
                <a:gd name="connsiteX13" fmla="*/ 3490622 w 3490622"/>
                <a:gd name="connsiteY13" fmla="*/ 2210463 h 4778734"/>
                <a:gd name="connsiteX14" fmla="*/ 2759102 w 3490622"/>
                <a:gd name="connsiteY14" fmla="*/ 2989690 h 4778734"/>
                <a:gd name="connsiteX15" fmla="*/ 2051436 w 3490622"/>
                <a:gd name="connsiteY15" fmla="*/ 4007457 h 4778734"/>
                <a:gd name="connsiteX16" fmla="*/ 2210462 w 3490622"/>
                <a:gd name="connsiteY16" fmla="*/ 4778734 h 4778734"/>
                <a:gd name="connsiteX17" fmla="*/ 811033 w 3490622"/>
                <a:gd name="connsiteY17" fmla="*/ 4778734 h 4778734"/>
                <a:gd name="connsiteX0" fmla="*/ 755374 w 3434963"/>
                <a:gd name="connsiteY0" fmla="*/ 4778734 h 4778734"/>
                <a:gd name="connsiteX1" fmla="*/ 747422 w 3434963"/>
                <a:gd name="connsiteY1" fmla="*/ 4341412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87179 w 3434963"/>
                <a:gd name="connsiteY1" fmla="*/ 426985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1995777 w 3434963"/>
                <a:gd name="connsiteY15" fmla="*/ 4007457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34963"/>
                <a:gd name="connsiteY0" fmla="*/ 4778734 h 4778734"/>
                <a:gd name="connsiteX1" fmla="*/ 795131 w 3434963"/>
                <a:gd name="connsiteY1" fmla="*/ 4142631 h 4778734"/>
                <a:gd name="connsiteX2" fmla="*/ 381662 w 3434963"/>
                <a:gd name="connsiteY2" fmla="*/ 2313830 h 4778734"/>
                <a:gd name="connsiteX3" fmla="*/ 0 w 3434963"/>
                <a:gd name="connsiteY3" fmla="*/ 1017767 h 4778734"/>
                <a:gd name="connsiteX4" fmla="*/ 691763 w 3434963"/>
                <a:gd name="connsiteY4" fmla="*/ 2019631 h 4778734"/>
                <a:gd name="connsiteX5" fmla="*/ 612250 w 3434963"/>
                <a:gd name="connsiteY5" fmla="*/ 182880 h 4778734"/>
                <a:gd name="connsiteX6" fmla="*/ 1208598 w 3434963"/>
                <a:gd name="connsiteY6" fmla="*/ 1804946 h 4778734"/>
                <a:gd name="connsiteX7" fmla="*/ 1351721 w 3434963"/>
                <a:gd name="connsiteY7" fmla="*/ 0 h 4778734"/>
                <a:gd name="connsiteX8" fmla="*/ 1701579 w 3434963"/>
                <a:gd name="connsiteY8" fmla="*/ 1868557 h 4778734"/>
                <a:gd name="connsiteX9" fmla="*/ 2401294 w 3434963"/>
                <a:gd name="connsiteY9" fmla="*/ 333955 h 4778734"/>
                <a:gd name="connsiteX10" fmla="*/ 2138901 w 3434963"/>
                <a:gd name="connsiteY10" fmla="*/ 2003729 h 4778734"/>
                <a:gd name="connsiteX11" fmla="*/ 2250219 w 3434963"/>
                <a:gd name="connsiteY11" fmla="*/ 2759103 h 4778734"/>
                <a:gd name="connsiteX12" fmla="*/ 2568271 w 3434963"/>
                <a:gd name="connsiteY12" fmla="*/ 2361537 h 4778734"/>
                <a:gd name="connsiteX13" fmla="*/ 3434963 w 3434963"/>
                <a:gd name="connsiteY13" fmla="*/ 2210463 h 4778734"/>
                <a:gd name="connsiteX14" fmla="*/ 2703443 w 3434963"/>
                <a:gd name="connsiteY14" fmla="*/ 2989690 h 4778734"/>
                <a:gd name="connsiteX15" fmla="*/ 2043485 w 3434963"/>
                <a:gd name="connsiteY15" fmla="*/ 4055165 h 4778734"/>
                <a:gd name="connsiteX16" fmla="*/ 2154803 w 3434963"/>
                <a:gd name="connsiteY16" fmla="*/ 4778734 h 4778734"/>
                <a:gd name="connsiteX17" fmla="*/ 755374 w 3434963"/>
                <a:gd name="connsiteY17" fmla="*/ 4778734 h 4778734"/>
                <a:gd name="connsiteX0" fmla="*/ 755374 w 3446514"/>
                <a:gd name="connsiteY0" fmla="*/ 4778734 h 4778734"/>
                <a:gd name="connsiteX1" fmla="*/ 795131 w 3446514"/>
                <a:gd name="connsiteY1" fmla="*/ 4142631 h 4778734"/>
                <a:gd name="connsiteX2" fmla="*/ 381662 w 3446514"/>
                <a:gd name="connsiteY2" fmla="*/ 2313830 h 4778734"/>
                <a:gd name="connsiteX3" fmla="*/ 0 w 3446514"/>
                <a:gd name="connsiteY3" fmla="*/ 1017767 h 4778734"/>
                <a:gd name="connsiteX4" fmla="*/ 691763 w 3446514"/>
                <a:gd name="connsiteY4" fmla="*/ 2019631 h 4778734"/>
                <a:gd name="connsiteX5" fmla="*/ 612250 w 3446514"/>
                <a:gd name="connsiteY5" fmla="*/ 182880 h 4778734"/>
                <a:gd name="connsiteX6" fmla="*/ 1208598 w 3446514"/>
                <a:gd name="connsiteY6" fmla="*/ 1804946 h 4778734"/>
                <a:gd name="connsiteX7" fmla="*/ 1351721 w 3446514"/>
                <a:gd name="connsiteY7" fmla="*/ 0 h 4778734"/>
                <a:gd name="connsiteX8" fmla="*/ 1701579 w 3446514"/>
                <a:gd name="connsiteY8" fmla="*/ 1868557 h 4778734"/>
                <a:gd name="connsiteX9" fmla="*/ 2401294 w 3446514"/>
                <a:gd name="connsiteY9" fmla="*/ 333955 h 4778734"/>
                <a:gd name="connsiteX10" fmla="*/ 2138901 w 3446514"/>
                <a:gd name="connsiteY10" fmla="*/ 2003729 h 4778734"/>
                <a:gd name="connsiteX11" fmla="*/ 2250219 w 3446514"/>
                <a:gd name="connsiteY11" fmla="*/ 2759103 h 4778734"/>
                <a:gd name="connsiteX12" fmla="*/ 2568271 w 3446514"/>
                <a:gd name="connsiteY12" fmla="*/ 2361537 h 4778734"/>
                <a:gd name="connsiteX13" fmla="*/ 3434963 w 3446514"/>
                <a:gd name="connsiteY13" fmla="*/ 2210463 h 4778734"/>
                <a:gd name="connsiteX14" fmla="*/ 2703443 w 3446514"/>
                <a:gd name="connsiteY14" fmla="*/ 2989690 h 4778734"/>
                <a:gd name="connsiteX15" fmla="*/ 2043485 w 3446514"/>
                <a:gd name="connsiteY15" fmla="*/ 4055165 h 4778734"/>
                <a:gd name="connsiteX16" fmla="*/ 2154803 w 3446514"/>
                <a:gd name="connsiteY16" fmla="*/ 4778734 h 4778734"/>
                <a:gd name="connsiteX17" fmla="*/ 755374 w 3446514"/>
                <a:gd name="connsiteY17" fmla="*/ 4778734 h 4778734"/>
                <a:gd name="connsiteX0" fmla="*/ 755374 w 3448610"/>
                <a:gd name="connsiteY0" fmla="*/ 4778734 h 4778734"/>
                <a:gd name="connsiteX1" fmla="*/ 795131 w 3448610"/>
                <a:gd name="connsiteY1" fmla="*/ 4142631 h 4778734"/>
                <a:gd name="connsiteX2" fmla="*/ 381662 w 3448610"/>
                <a:gd name="connsiteY2" fmla="*/ 2313830 h 4778734"/>
                <a:gd name="connsiteX3" fmla="*/ 0 w 3448610"/>
                <a:gd name="connsiteY3" fmla="*/ 1017767 h 4778734"/>
                <a:gd name="connsiteX4" fmla="*/ 691763 w 3448610"/>
                <a:gd name="connsiteY4" fmla="*/ 2019631 h 4778734"/>
                <a:gd name="connsiteX5" fmla="*/ 612250 w 3448610"/>
                <a:gd name="connsiteY5" fmla="*/ 182880 h 4778734"/>
                <a:gd name="connsiteX6" fmla="*/ 1208598 w 3448610"/>
                <a:gd name="connsiteY6" fmla="*/ 1804946 h 4778734"/>
                <a:gd name="connsiteX7" fmla="*/ 1351721 w 3448610"/>
                <a:gd name="connsiteY7" fmla="*/ 0 h 4778734"/>
                <a:gd name="connsiteX8" fmla="*/ 1701579 w 3448610"/>
                <a:gd name="connsiteY8" fmla="*/ 1868557 h 4778734"/>
                <a:gd name="connsiteX9" fmla="*/ 2401294 w 3448610"/>
                <a:gd name="connsiteY9" fmla="*/ 333955 h 4778734"/>
                <a:gd name="connsiteX10" fmla="*/ 2138901 w 3448610"/>
                <a:gd name="connsiteY10" fmla="*/ 2003729 h 4778734"/>
                <a:gd name="connsiteX11" fmla="*/ 2250219 w 3448610"/>
                <a:gd name="connsiteY11" fmla="*/ 2759103 h 4778734"/>
                <a:gd name="connsiteX12" fmla="*/ 2687541 w 3448610"/>
                <a:gd name="connsiteY12" fmla="*/ 2313829 h 4778734"/>
                <a:gd name="connsiteX13" fmla="*/ 3434963 w 3448610"/>
                <a:gd name="connsiteY13" fmla="*/ 2210463 h 4778734"/>
                <a:gd name="connsiteX14" fmla="*/ 2703443 w 3448610"/>
                <a:gd name="connsiteY14" fmla="*/ 2989690 h 4778734"/>
                <a:gd name="connsiteX15" fmla="*/ 2043485 w 3448610"/>
                <a:gd name="connsiteY15" fmla="*/ 4055165 h 4778734"/>
                <a:gd name="connsiteX16" fmla="*/ 2154803 w 3448610"/>
                <a:gd name="connsiteY16" fmla="*/ 4778734 h 4778734"/>
                <a:gd name="connsiteX17" fmla="*/ 755374 w 3448610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81662 w 3448452"/>
                <a:gd name="connsiteY2" fmla="*/ 2313830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755374 w 3448452"/>
                <a:gd name="connsiteY0" fmla="*/ 4778734 h 4778734"/>
                <a:gd name="connsiteX1" fmla="*/ 795131 w 3448452"/>
                <a:gd name="connsiteY1" fmla="*/ 4142631 h 4778734"/>
                <a:gd name="connsiteX2" fmla="*/ 357808 w 3448452"/>
                <a:gd name="connsiteY2" fmla="*/ 2321781 h 4778734"/>
                <a:gd name="connsiteX3" fmla="*/ 0 w 3448452"/>
                <a:gd name="connsiteY3" fmla="*/ 1017767 h 4778734"/>
                <a:gd name="connsiteX4" fmla="*/ 691763 w 3448452"/>
                <a:gd name="connsiteY4" fmla="*/ 2019631 h 4778734"/>
                <a:gd name="connsiteX5" fmla="*/ 612250 w 3448452"/>
                <a:gd name="connsiteY5" fmla="*/ 182880 h 4778734"/>
                <a:gd name="connsiteX6" fmla="*/ 1208598 w 3448452"/>
                <a:gd name="connsiteY6" fmla="*/ 1804946 h 4778734"/>
                <a:gd name="connsiteX7" fmla="*/ 1351721 w 3448452"/>
                <a:gd name="connsiteY7" fmla="*/ 0 h 4778734"/>
                <a:gd name="connsiteX8" fmla="*/ 1701579 w 3448452"/>
                <a:gd name="connsiteY8" fmla="*/ 1868557 h 4778734"/>
                <a:gd name="connsiteX9" fmla="*/ 2401294 w 3448452"/>
                <a:gd name="connsiteY9" fmla="*/ 333955 h 4778734"/>
                <a:gd name="connsiteX10" fmla="*/ 2138901 w 3448452"/>
                <a:gd name="connsiteY10" fmla="*/ 2003729 h 4778734"/>
                <a:gd name="connsiteX11" fmla="*/ 2250219 w 3448452"/>
                <a:gd name="connsiteY11" fmla="*/ 2759103 h 4778734"/>
                <a:gd name="connsiteX12" fmla="*/ 2687541 w 3448452"/>
                <a:gd name="connsiteY12" fmla="*/ 2313829 h 4778734"/>
                <a:gd name="connsiteX13" fmla="*/ 3434963 w 3448452"/>
                <a:gd name="connsiteY13" fmla="*/ 2210463 h 4778734"/>
                <a:gd name="connsiteX14" fmla="*/ 2703443 w 3448452"/>
                <a:gd name="connsiteY14" fmla="*/ 2989690 h 4778734"/>
                <a:gd name="connsiteX15" fmla="*/ 2043485 w 3448452"/>
                <a:gd name="connsiteY15" fmla="*/ 4055165 h 4778734"/>
                <a:gd name="connsiteX16" fmla="*/ 2154803 w 3448452"/>
                <a:gd name="connsiteY16" fmla="*/ 4778734 h 4778734"/>
                <a:gd name="connsiteX17" fmla="*/ 755374 w 3448452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687258 w 3523460"/>
                <a:gd name="connsiteY5" fmla="*/ 182880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83606 w 3523460"/>
                <a:gd name="connsiteY6" fmla="*/ 1804946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78734 h 4778734"/>
                <a:gd name="connsiteX1" fmla="*/ 870139 w 3523460"/>
                <a:gd name="connsiteY1" fmla="*/ 4142631 h 4778734"/>
                <a:gd name="connsiteX2" fmla="*/ 432816 w 3523460"/>
                <a:gd name="connsiteY2" fmla="*/ 2321781 h 4778734"/>
                <a:gd name="connsiteX3" fmla="*/ 75008 w 3523460"/>
                <a:gd name="connsiteY3" fmla="*/ 1017767 h 4778734"/>
                <a:gd name="connsiteX4" fmla="*/ 766771 w 3523460"/>
                <a:gd name="connsiteY4" fmla="*/ 2019631 h 4778734"/>
                <a:gd name="connsiteX5" fmla="*/ 711112 w 3523460"/>
                <a:gd name="connsiteY5" fmla="*/ 262393 h 4778734"/>
                <a:gd name="connsiteX6" fmla="*/ 1251801 w 3523460"/>
                <a:gd name="connsiteY6" fmla="*/ 1812897 h 4778734"/>
                <a:gd name="connsiteX7" fmla="*/ 1426729 w 3523460"/>
                <a:gd name="connsiteY7" fmla="*/ 0 h 4778734"/>
                <a:gd name="connsiteX8" fmla="*/ 1776587 w 3523460"/>
                <a:gd name="connsiteY8" fmla="*/ 1868557 h 4778734"/>
                <a:gd name="connsiteX9" fmla="*/ 2476302 w 3523460"/>
                <a:gd name="connsiteY9" fmla="*/ 333955 h 4778734"/>
                <a:gd name="connsiteX10" fmla="*/ 2213909 w 3523460"/>
                <a:gd name="connsiteY10" fmla="*/ 2003729 h 4778734"/>
                <a:gd name="connsiteX11" fmla="*/ 2325227 w 3523460"/>
                <a:gd name="connsiteY11" fmla="*/ 2759103 h 4778734"/>
                <a:gd name="connsiteX12" fmla="*/ 2762549 w 3523460"/>
                <a:gd name="connsiteY12" fmla="*/ 2313829 h 4778734"/>
                <a:gd name="connsiteX13" fmla="*/ 3509971 w 3523460"/>
                <a:gd name="connsiteY13" fmla="*/ 2210463 h 4778734"/>
                <a:gd name="connsiteX14" fmla="*/ 2778451 w 3523460"/>
                <a:gd name="connsiteY14" fmla="*/ 2989690 h 4778734"/>
                <a:gd name="connsiteX15" fmla="*/ 2118493 w 3523460"/>
                <a:gd name="connsiteY15" fmla="*/ 4055165 h 4778734"/>
                <a:gd name="connsiteX16" fmla="*/ 2229811 w 3523460"/>
                <a:gd name="connsiteY16" fmla="*/ 4778734 h 4778734"/>
                <a:gd name="connsiteX17" fmla="*/ 830382 w 3523460"/>
                <a:gd name="connsiteY17" fmla="*/ 4778734 h 4778734"/>
                <a:gd name="connsiteX0" fmla="*/ 830382 w 3523460"/>
                <a:gd name="connsiteY0" fmla="*/ 4731026 h 4731026"/>
                <a:gd name="connsiteX1" fmla="*/ 870139 w 3523460"/>
                <a:gd name="connsiteY1" fmla="*/ 4094923 h 4731026"/>
                <a:gd name="connsiteX2" fmla="*/ 432816 w 3523460"/>
                <a:gd name="connsiteY2" fmla="*/ 2274073 h 4731026"/>
                <a:gd name="connsiteX3" fmla="*/ 75008 w 3523460"/>
                <a:gd name="connsiteY3" fmla="*/ 970059 h 4731026"/>
                <a:gd name="connsiteX4" fmla="*/ 766771 w 3523460"/>
                <a:gd name="connsiteY4" fmla="*/ 1971923 h 4731026"/>
                <a:gd name="connsiteX5" fmla="*/ 711112 w 3523460"/>
                <a:gd name="connsiteY5" fmla="*/ 214685 h 4731026"/>
                <a:gd name="connsiteX6" fmla="*/ 1251801 w 3523460"/>
                <a:gd name="connsiteY6" fmla="*/ 1765189 h 4731026"/>
                <a:gd name="connsiteX7" fmla="*/ 1458534 w 3523460"/>
                <a:gd name="connsiteY7" fmla="*/ 0 h 4731026"/>
                <a:gd name="connsiteX8" fmla="*/ 1776587 w 3523460"/>
                <a:gd name="connsiteY8" fmla="*/ 1820849 h 4731026"/>
                <a:gd name="connsiteX9" fmla="*/ 2476302 w 3523460"/>
                <a:gd name="connsiteY9" fmla="*/ 286247 h 4731026"/>
                <a:gd name="connsiteX10" fmla="*/ 2213909 w 3523460"/>
                <a:gd name="connsiteY10" fmla="*/ 1956021 h 4731026"/>
                <a:gd name="connsiteX11" fmla="*/ 2325227 w 3523460"/>
                <a:gd name="connsiteY11" fmla="*/ 2711395 h 4731026"/>
                <a:gd name="connsiteX12" fmla="*/ 2762549 w 3523460"/>
                <a:gd name="connsiteY12" fmla="*/ 2266121 h 4731026"/>
                <a:gd name="connsiteX13" fmla="*/ 3509971 w 3523460"/>
                <a:gd name="connsiteY13" fmla="*/ 2162755 h 4731026"/>
                <a:gd name="connsiteX14" fmla="*/ 2778451 w 3523460"/>
                <a:gd name="connsiteY14" fmla="*/ 2941982 h 4731026"/>
                <a:gd name="connsiteX15" fmla="*/ 2118493 w 3523460"/>
                <a:gd name="connsiteY15" fmla="*/ 4007457 h 4731026"/>
                <a:gd name="connsiteX16" fmla="*/ 2229811 w 3523460"/>
                <a:gd name="connsiteY16" fmla="*/ 4731026 h 4731026"/>
                <a:gd name="connsiteX17" fmla="*/ 830382 w 3523460"/>
                <a:gd name="connsiteY17" fmla="*/ 4731026 h 473102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76302 w 3523460"/>
                <a:gd name="connsiteY9" fmla="*/ 286597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13909 w 3523460"/>
                <a:gd name="connsiteY10" fmla="*/ 195637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76587 w 3523460"/>
                <a:gd name="connsiteY8" fmla="*/ 1821199 h 4731376"/>
                <a:gd name="connsiteX9" fmla="*/ 2492205 w 3523460"/>
                <a:gd name="connsiteY9" fmla="*/ 334305 h 4731376"/>
                <a:gd name="connsiteX10" fmla="*/ 2221860 w 3523460"/>
                <a:gd name="connsiteY10" fmla="*/ 2012031 h 4731376"/>
                <a:gd name="connsiteX11" fmla="*/ 2325227 w 3523460"/>
                <a:gd name="connsiteY11" fmla="*/ 2711745 h 4731376"/>
                <a:gd name="connsiteX12" fmla="*/ 2762549 w 3523460"/>
                <a:gd name="connsiteY12" fmla="*/ 2266471 h 4731376"/>
                <a:gd name="connsiteX13" fmla="*/ 3509971 w 3523460"/>
                <a:gd name="connsiteY13" fmla="*/ 2163105 h 4731376"/>
                <a:gd name="connsiteX14" fmla="*/ 2778451 w 3523460"/>
                <a:gd name="connsiteY14" fmla="*/ 2942332 h 4731376"/>
                <a:gd name="connsiteX15" fmla="*/ 2118493 w 3523460"/>
                <a:gd name="connsiteY15" fmla="*/ 4007807 h 4731376"/>
                <a:gd name="connsiteX16" fmla="*/ 2229811 w 3523460"/>
                <a:gd name="connsiteY16" fmla="*/ 4731376 h 4731376"/>
                <a:gd name="connsiteX17" fmla="*/ 830382 w 3523460"/>
                <a:gd name="connsiteY17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776587 w 3523460"/>
                <a:gd name="connsiteY9" fmla="*/ 1821199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673219 w 3523460"/>
                <a:gd name="connsiteY8" fmla="*/ 1757587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51801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275655 w 3523460"/>
                <a:gd name="connsiteY6" fmla="*/ 1765539 h 4731376"/>
                <a:gd name="connsiteX7" fmla="*/ 1458534 w 3523460"/>
                <a:gd name="connsiteY7" fmla="*/ 350 h 4731376"/>
                <a:gd name="connsiteX8" fmla="*/ 1705024 w 3523460"/>
                <a:gd name="connsiteY8" fmla="*/ 1813246 h 4731376"/>
                <a:gd name="connsiteX9" fmla="*/ 1808393 w 3523460"/>
                <a:gd name="connsiteY9" fmla="*/ 1868907 h 4731376"/>
                <a:gd name="connsiteX10" fmla="*/ 2492205 w 3523460"/>
                <a:gd name="connsiteY10" fmla="*/ 334305 h 4731376"/>
                <a:gd name="connsiteX11" fmla="*/ 2221860 w 3523460"/>
                <a:gd name="connsiteY11" fmla="*/ 2012031 h 4731376"/>
                <a:gd name="connsiteX12" fmla="*/ 2325227 w 3523460"/>
                <a:gd name="connsiteY12" fmla="*/ 2711745 h 4731376"/>
                <a:gd name="connsiteX13" fmla="*/ 2762549 w 3523460"/>
                <a:gd name="connsiteY13" fmla="*/ 2266471 h 4731376"/>
                <a:gd name="connsiteX14" fmla="*/ 3509971 w 3523460"/>
                <a:gd name="connsiteY14" fmla="*/ 2163105 h 4731376"/>
                <a:gd name="connsiteX15" fmla="*/ 2778451 w 3523460"/>
                <a:gd name="connsiteY15" fmla="*/ 2942332 h 4731376"/>
                <a:gd name="connsiteX16" fmla="*/ 2118493 w 3523460"/>
                <a:gd name="connsiteY16" fmla="*/ 4007807 h 4731376"/>
                <a:gd name="connsiteX17" fmla="*/ 2229811 w 3523460"/>
                <a:gd name="connsiteY17" fmla="*/ 4731376 h 4731376"/>
                <a:gd name="connsiteX18" fmla="*/ 830382 w 3523460"/>
                <a:gd name="connsiteY18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48433 w 3523460"/>
                <a:gd name="connsiteY6" fmla="*/ 1717831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08393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92761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376 h 4731376"/>
                <a:gd name="connsiteX1" fmla="*/ 870139 w 3523460"/>
                <a:gd name="connsiteY1" fmla="*/ 4095273 h 4731376"/>
                <a:gd name="connsiteX2" fmla="*/ 432816 w 3523460"/>
                <a:gd name="connsiteY2" fmla="*/ 2274423 h 4731376"/>
                <a:gd name="connsiteX3" fmla="*/ 75008 w 3523460"/>
                <a:gd name="connsiteY3" fmla="*/ 970409 h 4731376"/>
                <a:gd name="connsiteX4" fmla="*/ 766771 w 3523460"/>
                <a:gd name="connsiteY4" fmla="*/ 1972273 h 4731376"/>
                <a:gd name="connsiteX5" fmla="*/ 711112 w 3523460"/>
                <a:gd name="connsiteY5" fmla="*/ 215035 h 4731376"/>
                <a:gd name="connsiteX6" fmla="*/ 1164336 w 3523460"/>
                <a:gd name="connsiteY6" fmla="*/ 1773490 h 4731376"/>
                <a:gd name="connsiteX7" fmla="*/ 1275655 w 3523460"/>
                <a:gd name="connsiteY7" fmla="*/ 1765539 h 4731376"/>
                <a:gd name="connsiteX8" fmla="*/ 1458534 w 3523460"/>
                <a:gd name="connsiteY8" fmla="*/ 350 h 4731376"/>
                <a:gd name="connsiteX9" fmla="*/ 1705024 w 3523460"/>
                <a:gd name="connsiteY9" fmla="*/ 1813246 h 4731376"/>
                <a:gd name="connsiteX10" fmla="*/ 1816344 w 3523460"/>
                <a:gd name="connsiteY10" fmla="*/ 1868907 h 4731376"/>
                <a:gd name="connsiteX11" fmla="*/ 2492205 w 3523460"/>
                <a:gd name="connsiteY11" fmla="*/ 334305 h 4731376"/>
                <a:gd name="connsiteX12" fmla="*/ 2221860 w 3523460"/>
                <a:gd name="connsiteY12" fmla="*/ 2012031 h 4731376"/>
                <a:gd name="connsiteX13" fmla="*/ 2325227 w 3523460"/>
                <a:gd name="connsiteY13" fmla="*/ 2711745 h 4731376"/>
                <a:gd name="connsiteX14" fmla="*/ 2762549 w 3523460"/>
                <a:gd name="connsiteY14" fmla="*/ 2266471 h 4731376"/>
                <a:gd name="connsiteX15" fmla="*/ 3509971 w 3523460"/>
                <a:gd name="connsiteY15" fmla="*/ 2163105 h 4731376"/>
                <a:gd name="connsiteX16" fmla="*/ 2778451 w 3523460"/>
                <a:gd name="connsiteY16" fmla="*/ 2942332 h 4731376"/>
                <a:gd name="connsiteX17" fmla="*/ 2118493 w 3523460"/>
                <a:gd name="connsiteY17" fmla="*/ 4007807 h 4731376"/>
                <a:gd name="connsiteX18" fmla="*/ 2229811 w 3523460"/>
                <a:gd name="connsiteY18" fmla="*/ 4731376 h 4731376"/>
                <a:gd name="connsiteX19" fmla="*/ 830382 w 3523460"/>
                <a:gd name="connsiteY19" fmla="*/ 4731376 h 4731376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66771 w 3523460"/>
                <a:gd name="connsiteY4" fmla="*/ 1972081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838333 w 3523460"/>
                <a:gd name="connsiteY4" fmla="*/ 2003886 h 4731184"/>
                <a:gd name="connsiteX5" fmla="*/ 711112 w 3523460"/>
                <a:gd name="connsiteY5" fmla="*/ 214843 h 4731184"/>
                <a:gd name="connsiteX6" fmla="*/ 1164336 w 3523460"/>
                <a:gd name="connsiteY6" fmla="*/ 1773298 h 4731184"/>
                <a:gd name="connsiteX7" fmla="*/ 1275655 w 3523460"/>
                <a:gd name="connsiteY7" fmla="*/ 1765347 h 4731184"/>
                <a:gd name="connsiteX8" fmla="*/ 1458534 w 3523460"/>
                <a:gd name="connsiteY8" fmla="*/ 158 h 4731184"/>
                <a:gd name="connsiteX9" fmla="*/ 1705024 w 3523460"/>
                <a:gd name="connsiteY9" fmla="*/ 1813054 h 4731184"/>
                <a:gd name="connsiteX10" fmla="*/ 1816344 w 3523460"/>
                <a:gd name="connsiteY10" fmla="*/ 1868715 h 4731184"/>
                <a:gd name="connsiteX11" fmla="*/ 2492205 w 3523460"/>
                <a:gd name="connsiteY11" fmla="*/ 334113 h 4731184"/>
                <a:gd name="connsiteX12" fmla="*/ 2221860 w 3523460"/>
                <a:gd name="connsiteY12" fmla="*/ 2011839 h 4731184"/>
                <a:gd name="connsiteX13" fmla="*/ 2325227 w 3523460"/>
                <a:gd name="connsiteY13" fmla="*/ 2711553 h 4731184"/>
                <a:gd name="connsiteX14" fmla="*/ 2762549 w 3523460"/>
                <a:gd name="connsiteY14" fmla="*/ 2266279 h 4731184"/>
                <a:gd name="connsiteX15" fmla="*/ 3509971 w 3523460"/>
                <a:gd name="connsiteY15" fmla="*/ 2162913 h 4731184"/>
                <a:gd name="connsiteX16" fmla="*/ 2778451 w 3523460"/>
                <a:gd name="connsiteY16" fmla="*/ 2942140 h 4731184"/>
                <a:gd name="connsiteX17" fmla="*/ 2118493 w 3523460"/>
                <a:gd name="connsiteY17" fmla="*/ 4007615 h 4731184"/>
                <a:gd name="connsiteX18" fmla="*/ 2229811 w 3523460"/>
                <a:gd name="connsiteY18" fmla="*/ 4731184 h 4731184"/>
                <a:gd name="connsiteX19" fmla="*/ 830382 w 3523460"/>
                <a:gd name="connsiteY19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34965 w 3523460"/>
                <a:gd name="connsiteY4" fmla="*/ 2027740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03886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164336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62187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84 h 4731184"/>
                <a:gd name="connsiteX1" fmla="*/ 870139 w 3523460"/>
                <a:gd name="connsiteY1" fmla="*/ 4095081 h 4731184"/>
                <a:gd name="connsiteX2" fmla="*/ 432816 w 3523460"/>
                <a:gd name="connsiteY2" fmla="*/ 2274231 h 4731184"/>
                <a:gd name="connsiteX3" fmla="*/ 75008 w 3523460"/>
                <a:gd name="connsiteY3" fmla="*/ 970217 h 4731184"/>
                <a:gd name="connsiteX4" fmla="*/ 750867 w 3523460"/>
                <a:gd name="connsiteY4" fmla="*/ 2107253 h 4731184"/>
                <a:gd name="connsiteX5" fmla="*/ 838333 w 3523460"/>
                <a:gd name="connsiteY5" fmla="*/ 2035692 h 4731184"/>
                <a:gd name="connsiteX6" fmla="*/ 711112 w 3523460"/>
                <a:gd name="connsiteY6" fmla="*/ 214843 h 4731184"/>
                <a:gd name="connsiteX7" fmla="*/ 1204092 w 3523460"/>
                <a:gd name="connsiteY7" fmla="*/ 1773298 h 4731184"/>
                <a:gd name="connsiteX8" fmla="*/ 1275655 w 3523460"/>
                <a:gd name="connsiteY8" fmla="*/ 1765347 h 4731184"/>
                <a:gd name="connsiteX9" fmla="*/ 1458534 w 3523460"/>
                <a:gd name="connsiteY9" fmla="*/ 158 h 4731184"/>
                <a:gd name="connsiteX10" fmla="*/ 1705024 w 3523460"/>
                <a:gd name="connsiteY10" fmla="*/ 1813054 h 4731184"/>
                <a:gd name="connsiteX11" fmla="*/ 1816344 w 3523460"/>
                <a:gd name="connsiteY11" fmla="*/ 1868715 h 4731184"/>
                <a:gd name="connsiteX12" fmla="*/ 2492205 w 3523460"/>
                <a:gd name="connsiteY12" fmla="*/ 334113 h 4731184"/>
                <a:gd name="connsiteX13" fmla="*/ 2221860 w 3523460"/>
                <a:gd name="connsiteY13" fmla="*/ 2011839 h 4731184"/>
                <a:gd name="connsiteX14" fmla="*/ 2325227 w 3523460"/>
                <a:gd name="connsiteY14" fmla="*/ 2711553 h 4731184"/>
                <a:gd name="connsiteX15" fmla="*/ 2762549 w 3523460"/>
                <a:gd name="connsiteY15" fmla="*/ 2266279 h 4731184"/>
                <a:gd name="connsiteX16" fmla="*/ 3509971 w 3523460"/>
                <a:gd name="connsiteY16" fmla="*/ 2162913 h 4731184"/>
                <a:gd name="connsiteX17" fmla="*/ 2778451 w 3523460"/>
                <a:gd name="connsiteY17" fmla="*/ 2942140 h 4731184"/>
                <a:gd name="connsiteX18" fmla="*/ 2118493 w 3523460"/>
                <a:gd name="connsiteY18" fmla="*/ 4007615 h 4731184"/>
                <a:gd name="connsiteX19" fmla="*/ 2229811 w 3523460"/>
                <a:gd name="connsiteY19" fmla="*/ 4731184 h 4731184"/>
                <a:gd name="connsiteX20" fmla="*/ 830382 w 3523460"/>
                <a:gd name="connsiteY20" fmla="*/ 4731184 h 4731184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04092 w 3523460"/>
                <a:gd name="connsiteY7" fmla="*/ 1773290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6 h 4731176"/>
                <a:gd name="connsiteX1" fmla="*/ 870139 w 3523460"/>
                <a:gd name="connsiteY1" fmla="*/ 4095073 h 4731176"/>
                <a:gd name="connsiteX2" fmla="*/ 432816 w 3523460"/>
                <a:gd name="connsiteY2" fmla="*/ 2274223 h 4731176"/>
                <a:gd name="connsiteX3" fmla="*/ 75008 w 3523460"/>
                <a:gd name="connsiteY3" fmla="*/ 970209 h 4731176"/>
                <a:gd name="connsiteX4" fmla="*/ 750867 w 3523460"/>
                <a:gd name="connsiteY4" fmla="*/ 2107245 h 4731176"/>
                <a:gd name="connsiteX5" fmla="*/ 838333 w 3523460"/>
                <a:gd name="connsiteY5" fmla="*/ 2035684 h 4731176"/>
                <a:gd name="connsiteX6" fmla="*/ 711112 w 3523460"/>
                <a:gd name="connsiteY6" fmla="*/ 214835 h 4731176"/>
                <a:gd name="connsiteX7" fmla="*/ 1235897 w 3523460"/>
                <a:gd name="connsiteY7" fmla="*/ 1868706 h 4731176"/>
                <a:gd name="connsiteX8" fmla="*/ 1339265 w 3523460"/>
                <a:gd name="connsiteY8" fmla="*/ 1828949 h 4731176"/>
                <a:gd name="connsiteX9" fmla="*/ 1458534 w 3523460"/>
                <a:gd name="connsiteY9" fmla="*/ 150 h 4731176"/>
                <a:gd name="connsiteX10" fmla="*/ 1705024 w 3523460"/>
                <a:gd name="connsiteY10" fmla="*/ 1813046 h 4731176"/>
                <a:gd name="connsiteX11" fmla="*/ 1816344 w 3523460"/>
                <a:gd name="connsiteY11" fmla="*/ 1868707 h 4731176"/>
                <a:gd name="connsiteX12" fmla="*/ 2492205 w 3523460"/>
                <a:gd name="connsiteY12" fmla="*/ 334105 h 4731176"/>
                <a:gd name="connsiteX13" fmla="*/ 2221860 w 3523460"/>
                <a:gd name="connsiteY13" fmla="*/ 2011831 h 4731176"/>
                <a:gd name="connsiteX14" fmla="*/ 2325227 w 3523460"/>
                <a:gd name="connsiteY14" fmla="*/ 2711545 h 4731176"/>
                <a:gd name="connsiteX15" fmla="*/ 2762549 w 3523460"/>
                <a:gd name="connsiteY15" fmla="*/ 2266271 h 4731176"/>
                <a:gd name="connsiteX16" fmla="*/ 3509971 w 3523460"/>
                <a:gd name="connsiteY16" fmla="*/ 2162905 h 4731176"/>
                <a:gd name="connsiteX17" fmla="*/ 2778451 w 3523460"/>
                <a:gd name="connsiteY17" fmla="*/ 2942132 h 4731176"/>
                <a:gd name="connsiteX18" fmla="*/ 2118493 w 3523460"/>
                <a:gd name="connsiteY18" fmla="*/ 4007607 h 4731176"/>
                <a:gd name="connsiteX19" fmla="*/ 2229811 w 3523460"/>
                <a:gd name="connsiteY19" fmla="*/ 4731176 h 4731176"/>
                <a:gd name="connsiteX20" fmla="*/ 830382 w 3523460"/>
                <a:gd name="connsiteY20" fmla="*/ 4731176 h 4731176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4 h 4731174"/>
                <a:gd name="connsiteX1" fmla="*/ 870139 w 3523460"/>
                <a:gd name="connsiteY1" fmla="*/ 4095071 h 4731174"/>
                <a:gd name="connsiteX2" fmla="*/ 432816 w 3523460"/>
                <a:gd name="connsiteY2" fmla="*/ 2274221 h 4731174"/>
                <a:gd name="connsiteX3" fmla="*/ 75008 w 3523460"/>
                <a:gd name="connsiteY3" fmla="*/ 970207 h 4731174"/>
                <a:gd name="connsiteX4" fmla="*/ 750867 w 3523460"/>
                <a:gd name="connsiteY4" fmla="*/ 2107243 h 4731174"/>
                <a:gd name="connsiteX5" fmla="*/ 838333 w 3523460"/>
                <a:gd name="connsiteY5" fmla="*/ 2035682 h 4731174"/>
                <a:gd name="connsiteX6" fmla="*/ 711112 w 3523460"/>
                <a:gd name="connsiteY6" fmla="*/ 214833 h 4731174"/>
                <a:gd name="connsiteX7" fmla="*/ 1235897 w 3523460"/>
                <a:gd name="connsiteY7" fmla="*/ 1868704 h 4731174"/>
                <a:gd name="connsiteX8" fmla="*/ 1339265 w 3523460"/>
                <a:gd name="connsiteY8" fmla="*/ 1828947 h 4731174"/>
                <a:gd name="connsiteX9" fmla="*/ 1458534 w 3523460"/>
                <a:gd name="connsiteY9" fmla="*/ 148 h 4731174"/>
                <a:gd name="connsiteX10" fmla="*/ 1705024 w 3523460"/>
                <a:gd name="connsiteY10" fmla="*/ 1813044 h 4731174"/>
                <a:gd name="connsiteX11" fmla="*/ 1816344 w 3523460"/>
                <a:gd name="connsiteY11" fmla="*/ 1868705 h 4731174"/>
                <a:gd name="connsiteX12" fmla="*/ 2492205 w 3523460"/>
                <a:gd name="connsiteY12" fmla="*/ 334103 h 4731174"/>
                <a:gd name="connsiteX13" fmla="*/ 2221860 w 3523460"/>
                <a:gd name="connsiteY13" fmla="*/ 2011829 h 4731174"/>
                <a:gd name="connsiteX14" fmla="*/ 2325227 w 3523460"/>
                <a:gd name="connsiteY14" fmla="*/ 2711543 h 4731174"/>
                <a:gd name="connsiteX15" fmla="*/ 2762549 w 3523460"/>
                <a:gd name="connsiteY15" fmla="*/ 2266269 h 4731174"/>
                <a:gd name="connsiteX16" fmla="*/ 3509971 w 3523460"/>
                <a:gd name="connsiteY16" fmla="*/ 2162903 h 4731174"/>
                <a:gd name="connsiteX17" fmla="*/ 2778451 w 3523460"/>
                <a:gd name="connsiteY17" fmla="*/ 2942130 h 4731174"/>
                <a:gd name="connsiteX18" fmla="*/ 2118493 w 3523460"/>
                <a:gd name="connsiteY18" fmla="*/ 4007605 h 4731174"/>
                <a:gd name="connsiteX19" fmla="*/ 2229811 w 3523460"/>
                <a:gd name="connsiteY19" fmla="*/ 4731174 h 4731174"/>
                <a:gd name="connsiteX20" fmla="*/ 830382 w 3523460"/>
                <a:gd name="connsiteY20" fmla="*/ 4731174 h 4731174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05024 w 3523460"/>
                <a:gd name="connsiteY10" fmla="*/ 1813042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172 h 4731172"/>
                <a:gd name="connsiteX1" fmla="*/ 870139 w 3523460"/>
                <a:gd name="connsiteY1" fmla="*/ 4095069 h 4731172"/>
                <a:gd name="connsiteX2" fmla="*/ 432816 w 3523460"/>
                <a:gd name="connsiteY2" fmla="*/ 2274219 h 4731172"/>
                <a:gd name="connsiteX3" fmla="*/ 75008 w 3523460"/>
                <a:gd name="connsiteY3" fmla="*/ 970205 h 4731172"/>
                <a:gd name="connsiteX4" fmla="*/ 750867 w 3523460"/>
                <a:gd name="connsiteY4" fmla="*/ 2107241 h 4731172"/>
                <a:gd name="connsiteX5" fmla="*/ 838333 w 3523460"/>
                <a:gd name="connsiteY5" fmla="*/ 2035680 h 4731172"/>
                <a:gd name="connsiteX6" fmla="*/ 711112 w 3523460"/>
                <a:gd name="connsiteY6" fmla="*/ 214831 h 4731172"/>
                <a:gd name="connsiteX7" fmla="*/ 1235897 w 3523460"/>
                <a:gd name="connsiteY7" fmla="*/ 1868702 h 4731172"/>
                <a:gd name="connsiteX8" fmla="*/ 1315411 w 3523460"/>
                <a:gd name="connsiteY8" fmla="*/ 1852799 h 4731172"/>
                <a:gd name="connsiteX9" fmla="*/ 1458534 w 3523460"/>
                <a:gd name="connsiteY9" fmla="*/ 146 h 4731172"/>
                <a:gd name="connsiteX10" fmla="*/ 1728878 w 3523460"/>
                <a:gd name="connsiteY10" fmla="*/ 1828945 h 4731172"/>
                <a:gd name="connsiteX11" fmla="*/ 1816344 w 3523460"/>
                <a:gd name="connsiteY11" fmla="*/ 1868703 h 4731172"/>
                <a:gd name="connsiteX12" fmla="*/ 2492205 w 3523460"/>
                <a:gd name="connsiteY12" fmla="*/ 334101 h 4731172"/>
                <a:gd name="connsiteX13" fmla="*/ 2221860 w 3523460"/>
                <a:gd name="connsiteY13" fmla="*/ 2011827 h 4731172"/>
                <a:gd name="connsiteX14" fmla="*/ 2325227 w 3523460"/>
                <a:gd name="connsiteY14" fmla="*/ 2711541 h 4731172"/>
                <a:gd name="connsiteX15" fmla="*/ 2762549 w 3523460"/>
                <a:gd name="connsiteY15" fmla="*/ 2266267 h 4731172"/>
                <a:gd name="connsiteX16" fmla="*/ 3509971 w 3523460"/>
                <a:gd name="connsiteY16" fmla="*/ 2162901 h 4731172"/>
                <a:gd name="connsiteX17" fmla="*/ 2778451 w 3523460"/>
                <a:gd name="connsiteY17" fmla="*/ 2942128 h 4731172"/>
                <a:gd name="connsiteX18" fmla="*/ 2118493 w 3523460"/>
                <a:gd name="connsiteY18" fmla="*/ 4007603 h 4731172"/>
                <a:gd name="connsiteX19" fmla="*/ 2229811 w 3523460"/>
                <a:gd name="connsiteY19" fmla="*/ 4731172 h 4731172"/>
                <a:gd name="connsiteX20" fmla="*/ 830382 w 3523460"/>
                <a:gd name="connsiteY20" fmla="*/ 4731172 h 4731172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830382 w 3523460"/>
                <a:gd name="connsiteY0" fmla="*/ 4731063 h 4731063"/>
                <a:gd name="connsiteX1" fmla="*/ 870139 w 3523460"/>
                <a:gd name="connsiteY1" fmla="*/ 4094960 h 4731063"/>
                <a:gd name="connsiteX2" fmla="*/ 432816 w 3523460"/>
                <a:gd name="connsiteY2" fmla="*/ 2274110 h 4731063"/>
                <a:gd name="connsiteX3" fmla="*/ 75008 w 3523460"/>
                <a:gd name="connsiteY3" fmla="*/ 970096 h 4731063"/>
                <a:gd name="connsiteX4" fmla="*/ 750867 w 3523460"/>
                <a:gd name="connsiteY4" fmla="*/ 2107132 h 4731063"/>
                <a:gd name="connsiteX5" fmla="*/ 838333 w 3523460"/>
                <a:gd name="connsiteY5" fmla="*/ 2035571 h 4731063"/>
                <a:gd name="connsiteX6" fmla="*/ 711112 w 3523460"/>
                <a:gd name="connsiteY6" fmla="*/ 214722 h 4731063"/>
                <a:gd name="connsiteX7" fmla="*/ 1235897 w 3523460"/>
                <a:gd name="connsiteY7" fmla="*/ 1868593 h 4731063"/>
                <a:gd name="connsiteX8" fmla="*/ 1315411 w 3523460"/>
                <a:gd name="connsiteY8" fmla="*/ 1852690 h 4731063"/>
                <a:gd name="connsiteX9" fmla="*/ 1458534 w 3523460"/>
                <a:gd name="connsiteY9" fmla="*/ 37 h 4731063"/>
                <a:gd name="connsiteX10" fmla="*/ 1728878 w 3523460"/>
                <a:gd name="connsiteY10" fmla="*/ 1828836 h 4731063"/>
                <a:gd name="connsiteX11" fmla="*/ 1816344 w 3523460"/>
                <a:gd name="connsiteY11" fmla="*/ 1868594 h 4731063"/>
                <a:gd name="connsiteX12" fmla="*/ 2492205 w 3523460"/>
                <a:gd name="connsiteY12" fmla="*/ 333992 h 4731063"/>
                <a:gd name="connsiteX13" fmla="*/ 2221860 w 3523460"/>
                <a:gd name="connsiteY13" fmla="*/ 2011718 h 4731063"/>
                <a:gd name="connsiteX14" fmla="*/ 2325227 w 3523460"/>
                <a:gd name="connsiteY14" fmla="*/ 2711432 h 4731063"/>
                <a:gd name="connsiteX15" fmla="*/ 2762549 w 3523460"/>
                <a:gd name="connsiteY15" fmla="*/ 2266158 h 4731063"/>
                <a:gd name="connsiteX16" fmla="*/ 3509971 w 3523460"/>
                <a:gd name="connsiteY16" fmla="*/ 2162792 h 4731063"/>
                <a:gd name="connsiteX17" fmla="*/ 2778451 w 3523460"/>
                <a:gd name="connsiteY17" fmla="*/ 2942019 h 4731063"/>
                <a:gd name="connsiteX18" fmla="*/ 2118493 w 3523460"/>
                <a:gd name="connsiteY18" fmla="*/ 4007494 h 4731063"/>
                <a:gd name="connsiteX19" fmla="*/ 2229811 w 3523460"/>
                <a:gd name="connsiteY19" fmla="*/ 4731063 h 4731063"/>
                <a:gd name="connsiteX20" fmla="*/ 830382 w 3523460"/>
                <a:gd name="connsiteY20" fmla="*/ 4731063 h 4731063"/>
                <a:gd name="connsiteX0" fmla="*/ 727477 w 3523460"/>
                <a:gd name="connsiteY0" fmla="*/ 5951236 h 5951236"/>
                <a:gd name="connsiteX1" fmla="*/ 870139 w 3523460"/>
                <a:gd name="connsiteY1" fmla="*/ 4094960 h 5951236"/>
                <a:gd name="connsiteX2" fmla="*/ 432816 w 3523460"/>
                <a:gd name="connsiteY2" fmla="*/ 2274110 h 5951236"/>
                <a:gd name="connsiteX3" fmla="*/ 75008 w 3523460"/>
                <a:gd name="connsiteY3" fmla="*/ 970096 h 5951236"/>
                <a:gd name="connsiteX4" fmla="*/ 750867 w 3523460"/>
                <a:gd name="connsiteY4" fmla="*/ 2107132 h 5951236"/>
                <a:gd name="connsiteX5" fmla="*/ 838333 w 3523460"/>
                <a:gd name="connsiteY5" fmla="*/ 2035571 h 5951236"/>
                <a:gd name="connsiteX6" fmla="*/ 711112 w 3523460"/>
                <a:gd name="connsiteY6" fmla="*/ 214722 h 5951236"/>
                <a:gd name="connsiteX7" fmla="*/ 1235897 w 3523460"/>
                <a:gd name="connsiteY7" fmla="*/ 1868593 h 5951236"/>
                <a:gd name="connsiteX8" fmla="*/ 1315411 w 3523460"/>
                <a:gd name="connsiteY8" fmla="*/ 1852690 h 5951236"/>
                <a:gd name="connsiteX9" fmla="*/ 1458534 w 3523460"/>
                <a:gd name="connsiteY9" fmla="*/ 37 h 5951236"/>
                <a:gd name="connsiteX10" fmla="*/ 1728878 w 3523460"/>
                <a:gd name="connsiteY10" fmla="*/ 1828836 h 5951236"/>
                <a:gd name="connsiteX11" fmla="*/ 1816344 w 3523460"/>
                <a:gd name="connsiteY11" fmla="*/ 1868594 h 5951236"/>
                <a:gd name="connsiteX12" fmla="*/ 2492205 w 3523460"/>
                <a:gd name="connsiteY12" fmla="*/ 333992 h 5951236"/>
                <a:gd name="connsiteX13" fmla="*/ 2221860 w 3523460"/>
                <a:gd name="connsiteY13" fmla="*/ 2011718 h 5951236"/>
                <a:gd name="connsiteX14" fmla="*/ 2325227 w 3523460"/>
                <a:gd name="connsiteY14" fmla="*/ 2711432 h 5951236"/>
                <a:gd name="connsiteX15" fmla="*/ 2762549 w 3523460"/>
                <a:gd name="connsiteY15" fmla="*/ 2266158 h 5951236"/>
                <a:gd name="connsiteX16" fmla="*/ 3509971 w 3523460"/>
                <a:gd name="connsiteY16" fmla="*/ 2162792 h 5951236"/>
                <a:gd name="connsiteX17" fmla="*/ 2778451 w 3523460"/>
                <a:gd name="connsiteY17" fmla="*/ 2942019 h 5951236"/>
                <a:gd name="connsiteX18" fmla="*/ 2118493 w 3523460"/>
                <a:gd name="connsiteY18" fmla="*/ 4007494 h 5951236"/>
                <a:gd name="connsiteX19" fmla="*/ 2229811 w 3523460"/>
                <a:gd name="connsiteY19" fmla="*/ 4731063 h 5951236"/>
                <a:gd name="connsiteX20" fmla="*/ 727477 w 3523460"/>
                <a:gd name="connsiteY20" fmla="*/ 5951236 h 5951236"/>
                <a:gd name="connsiteX0" fmla="*/ 727477 w 3523460"/>
                <a:gd name="connsiteY0" fmla="*/ 5951236 h 5980637"/>
                <a:gd name="connsiteX1" fmla="*/ 870139 w 3523460"/>
                <a:gd name="connsiteY1" fmla="*/ 4094960 h 5980637"/>
                <a:gd name="connsiteX2" fmla="*/ 432816 w 3523460"/>
                <a:gd name="connsiteY2" fmla="*/ 2274110 h 5980637"/>
                <a:gd name="connsiteX3" fmla="*/ 75008 w 3523460"/>
                <a:gd name="connsiteY3" fmla="*/ 970096 h 5980637"/>
                <a:gd name="connsiteX4" fmla="*/ 750867 w 3523460"/>
                <a:gd name="connsiteY4" fmla="*/ 2107132 h 5980637"/>
                <a:gd name="connsiteX5" fmla="*/ 838333 w 3523460"/>
                <a:gd name="connsiteY5" fmla="*/ 2035571 h 5980637"/>
                <a:gd name="connsiteX6" fmla="*/ 711112 w 3523460"/>
                <a:gd name="connsiteY6" fmla="*/ 214722 h 5980637"/>
                <a:gd name="connsiteX7" fmla="*/ 1235897 w 3523460"/>
                <a:gd name="connsiteY7" fmla="*/ 1868593 h 5980637"/>
                <a:gd name="connsiteX8" fmla="*/ 1315411 w 3523460"/>
                <a:gd name="connsiteY8" fmla="*/ 1852690 h 5980637"/>
                <a:gd name="connsiteX9" fmla="*/ 1458534 w 3523460"/>
                <a:gd name="connsiteY9" fmla="*/ 37 h 5980637"/>
                <a:gd name="connsiteX10" fmla="*/ 1728878 w 3523460"/>
                <a:gd name="connsiteY10" fmla="*/ 1828836 h 5980637"/>
                <a:gd name="connsiteX11" fmla="*/ 1816344 w 3523460"/>
                <a:gd name="connsiteY11" fmla="*/ 1868594 h 5980637"/>
                <a:gd name="connsiteX12" fmla="*/ 2492205 w 3523460"/>
                <a:gd name="connsiteY12" fmla="*/ 333992 h 5980637"/>
                <a:gd name="connsiteX13" fmla="*/ 2221860 w 3523460"/>
                <a:gd name="connsiteY13" fmla="*/ 2011718 h 5980637"/>
                <a:gd name="connsiteX14" fmla="*/ 2325227 w 3523460"/>
                <a:gd name="connsiteY14" fmla="*/ 2711432 h 5980637"/>
                <a:gd name="connsiteX15" fmla="*/ 2762549 w 3523460"/>
                <a:gd name="connsiteY15" fmla="*/ 2266158 h 5980637"/>
                <a:gd name="connsiteX16" fmla="*/ 3509971 w 3523460"/>
                <a:gd name="connsiteY16" fmla="*/ 2162792 h 5980637"/>
                <a:gd name="connsiteX17" fmla="*/ 2778451 w 3523460"/>
                <a:gd name="connsiteY17" fmla="*/ 2942019 h 5980637"/>
                <a:gd name="connsiteX18" fmla="*/ 2118493 w 3523460"/>
                <a:gd name="connsiteY18" fmla="*/ 4007494 h 5980637"/>
                <a:gd name="connsiteX19" fmla="*/ 2303315 w 3523460"/>
                <a:gd name="connsiteY19" fmla="*/ 5980637 h 5980637"/>
                <a:gd name="connsiteX20" fmla="*/ 727477 w 3523460"/>
                <a:gd name="connsiteY20" fmla="*/ 5951236 h 5980637"/>
                <a:gd name="connsiteX0" fmla="*/ 727477 w 3523460"/>
                <a:gd name="connsiteY0" fmla="*/ 595123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727477 w 3523460"/>
                <a:gd name="connsiteY20" fmla="*/ 5951236 h 7519714"/>
                <a:gd name="connsiteX0" fmla="*/ 727477 w 3523460"/>
                <a:gd name="connsiteY0" fmla="*/ 595123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727477 w 3523460"/>
                <a:gd name="connsiteY20" fmla="*/ 5951236 h 7519714"/>
                <a:gd name="connsiteX0" fmla="*/ 658685 w 3523460"/>
                <a:gd name="connsiteY0" fmla="*/ 603120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658685 w 3523460"/>
                <a:gd name="connsiteY20" fmla="*/ 6031206 h 7519714"/>
                <a:gd name="connsiteX0" fmla="*/ 658685 w 3523460"/>
                <a:gd name="connsiteY0" fmla="*/ 6031206 h 7519714"/>
                <a:gd name="connsiteX1" fmla="*/ 870139 w 3523460"/>
                <a:gd name="connsiteY1" fmla="*/ 4094960 h 7519714"/>
                <a:gd name="connsiteX2" fmla="*/ 432816 w 3523460"/>
                <a:gd name="connsiteY2" fmla="*/ 2274110 h 7519714"/>
                <a:gd name="connsiteX3" fmla="*/ 75008 w 3523460"/>
                <a:gd name="connsiteY3" fmla="*/ 970096 h 7519714"/>
                <a:gd name="connsiteX4" fmla="*/ 750867 w 3523460"/>
                <a:gd name="connsiteY4" fmla="*/ 2107132 h 7519714"/>
                <a:gd name="connsiteX5" fmla="*/ 838333 w 3523460"/>
                <a:gd name="connsiteY5" fmla="*/ 2035571 h 7519714"/>
                <a:gd name="connsiteX6" fmla="*/ 711112 w 3523460"/>
                <a:gd name="connsiteY6" fmla="*/ 214722 h 7519714"/>
                <a:gd name="connsiteX7" fmla="*/ 1235897 w 3523460"/>
                <a:gd name="connsiteY7" fmla="*/ 1868593 h 7519714"/>
                <a:gd name="connsiteX8" fmla="*/ 1315411 w 3523460"/>
                <a:gd name="connsiteY8" fmla="*/ 1852690 h 7519714"/>
                <a:gd name="connsiteX9" fmla="*/ 1458534 w 3523460"/>
                <a:gd name="connsiteY9" fmla="*/ 37 h 7519714"/>
                <a:gd name="connsiteX10" fmla="*/ 1728878 w 3523460"/>
                <a:gd name="connsiteY10" fmla="*/ 1828836 h 7519714"/>
                <a:gd name="connsiteX11" fmla="*/ 1816344 w 3523460"/>
                <a:gd name="connsiteY11" fmla="*/ 1868594 h 7519714"/>
                <a:gd name="connsiteX12" fmla="*/ 2492205 w 3523460"/>
                <a:gd name="connsiteY12" fmla="*/ 333992 h 7519714"/>
                <a:gd name="connsiteX13" fmla="*/ 2221860 w 3523460"/>
                <a:gd name="connsiteY13" fmla="*/ 2011718 h 7519714"/>
                <a:gd name="connsiteX14" fmla="*/ 2325227 w 3523460"/>
                <a:gd name="connsiteY14" fmla="*/ 2711432 h 7519714"/>
                <a:gd name="connsiteX15" fmla="*/ 2762549 w 3523460"/>
                <a:gd name="connsiteY15" fmla="*/ 2266158 h 7519714"/>
                <a:gd name="connsiteX16" fmla="*/ 3509971 w 3523460"/>
                <a:gd name="connsiteY16" fmla="*/ 2162792 h 7519714"/>
                <a:gd name="connsiteX17" fmla="*/ 2778451 w 3523460"/>
                <a:gd name="connsiteY17" fmla="*/ 2942019 h 7519714"/>
                <a:gd name="connsiteX18" fmla="*/ 2118493 w 3523460"/>
                <a:gd name="connsiteY18" fmla="*/ 4007494 h 7519714"/>
                <a:gd name="connsiteX19" fmla="*/ 2394036 w 3523460"/>
                <a:gd name="connsiteY19" fmla="*/ 7519714 h 7519714"/>
                <a:gd name="connsiteX20" fmla="*/ 658685 w 3523460"/>
                <a:gd name="connsiteY20" fmla="*/ 6031206 h 7519714"/>
                <a:gd name="connsiteX0" fmla="*/ 658685 w 3523460"/>
                <a:gd name="connsiteY0" fmla="*/ 6031206 h 9039299"/>
                <a:gd name="connsiteX1" fmla="*/ 870139 w 3523460"/>
                <a:gd name="connsiteY1" fmla="*/ 4094960 h 9039299"/>
                <a:gd name="connsiteX2" fmla="*/ 432816 w 3523460"/>
                <a:gd name="connsiteY2" fmla="*/ 2274110 h 9039299"/>
                <a:gd name="connsiteX3" fmla="*/ 75008 w 3523460"/>
                <a:gd name="connsiteY3" fmla="*/ 970096 h 9039299"/>
                <a:gd name="connsiteX4" fmla="*/ 750867 w 3523460"/>
                <a:gd name="connsiteY4" fmla="*/ 2107132 h 9039299"/>
                <a:gd name="connsiteX5" fmla="*/ 838333 w 3523460"/>
                <a:gd name="connsiteY5" fmla="*/ 2035571 h 9039299"/>
                <a:gd name="connsiteX6" fmla="*/ 711112 w 3523460"/>
                <a:gd name="connsiteY6" fmla="*/ 214722 h 9039299"/>
                <a:gd name="connsiteX7" fmla="*/ 1235897 w 3523460"/>
                <a:gd name="connsiteY7" fmla="*/ 1868593 h 9039299"/>
                <a:gd name="connsiteX8" fmla="*/ 1315411 w 3523460"/>
                <a:gd name="connsiteY8" fmla="*/ 1852690 h 9039299"/>
                <a:gd name="connsiteX9" fmla="*/ 1458534 w 3523460"/>
                <a:gd name="connsiteY9" fmla="*/ 37 h 9039299"/>
                <a:gd name="connsiteX10" fmla="*/ 1728878 w 3523460"/>
                <a:gd name="connsiteY10" fmla="*/ 1828836 h 9039299"/>
                <a:gd name="connsiteX11" fmla="*/ 1816344 w 3523460"/>
                <a:gd name="connsiteY11" fmla="*/ 1868594 h 9039299"/>
                <a:gd name="connsiteX12" fmla="*/ 2492205 w 3523460"/>
                <a:gd name="connsiteY12" fmla="*/ 333992 h 9039299"/>
                <a:gd name="connsiteX13" fmla="*/ 2221860 w 3523460"/>
                <a:gd name="connsiteY13" fmla="*/ 2011718 h 9039299"/>
                <a:gd name="connsiteX14" fmla="*/ 2325227 w 3523460"/>
                <a:gd name="connsiteY14" fmla="*/ 2711432 h 9039299"/>
                <a:gd name="connsiteX15" fmla="*/ 2762549 w 3523460"/>
                <a:gd name="connsiteY15" fmla="*/ 2266158 h 9039299"/>
                <a:gd name="connsiteX16" fmla="*/ 3509971 w 3523460"/>
                <a:gd name="connsiteY16" fmla="*/ 2162792 h 9039299"/>
                <a:gd name="connsiteX17" fmla="*/ 2778451 w 3523460"/>
                <a:gd name="connsiteY17" fmla="*/ 2942019 h 9039299"/>
                <a:gd name="connsiteX18" fmla="*/ 2118493 w 3523460"/>
                <a:gd name="connsiteY18" fmla="*/ 4007494 h 9039299"/>
                <a:gd name="connsiteX19" fmla="*/ 2246421 w 3523460"/>
                <a:gd name="connsiteY19" fmla="*/ 9039299 h 9039299"/>
                <a:gd name="connsiteX20" fmla="*/ 658685 w 3523460"/>
                <a:gd name="connsiteY20" fmla="*/ 6031206 h 9039299"/>
                <a:gd name="connsiteX0" fmla="*/ 669149 w 3523460"/>
                <a:gd name="connsiteY0" fmla="*/ 7663583 h 9039299"/>
                <a:gd name="connsiteX1" fmla="*/ 870139 w 3523460"/>
                <a:gd name="connsiteY1" fmla="*/ 4094960 h 9039299"/>
                <a:gd name="connsiteX2" fmla="*/ 432816 w 3523460"/>
                <a:gd name="connsiteY2" fmla="*/ 2274110 h 9039299"/>
                <a:gd name="connsiteX3" fmla="*/ 75008 w 3523460"/>
                <a:gd name="connsiteY3" fmla="*/ 970096 h 9039299"/>
                <a:gd name="connsiteX4" fmla="*/ 750867 w 3523460"/>
                <a:gd name="connsiteY4" fmla="*/ 2107132 h 9039299"/>
                <a:gd name="connsiteX5" fmla="*/ 838333 w 3523460"/>
                <a:gd name="connsiteY5" fmla="*/ 2035571 h 9039299"/>
                <a:gd name="connsiteX6" fmla="*/ 711112 w 3523460"/>
                <a:gd name="connsiteY6" fmla="*/ 214722 h 9039299"/>
                <a:gd name="connsiteX7" fmla="*/ 1235897 w 3523460"/>
                <a:gd name="connsiteY7" fmla="*/ 1868593 h 9039299"/>
                <a:gd name="connsiteX8" fmla="*/ 1315411 w 3523460"/>
                <a:gd name="connsiteY8" fmla="*/ 1852690 h 9039299"/>
                <a:gd name="connsiteX9" fmla="*/ 1458534 w 3523460"/>
                <a:gd name="connsiteY9" fmla="*/ 37 h 9039299"/>
                <a:gd name="connsiteX10" fmla="*/ 1728878 w 3523460"/>
                <a:gd name="connsiteY10" fmla="*/ 1828836 h 9039299"/>
                <a:gd name="connsiteX11" fmla="*/ 1816344 w 3523460"/>
                <a:gd name="connsiteY11" fmla="*/ 1868594 h 9039299"/>
                <a:gd name="connsiteX12" fmla="*/ 2492205 w 3523460"/>
                <a:gd name="connsiteY12" fmla="*/ 333992 h 9039299"/>
                <a:gd name="connsiteX13" fmla="*/ 2221860 w 3523460"/>
                <a:gd name="connsiteY13" fmla="*/ 2011718 h 9039299"/>
                <a:gd name="connsiteX14" fmla="*/ 2325227 w 3523460"/>
                <a:gd name="connsiteY14" fmla="*/ 2711432 h 9039299"/>
                <a:gd name="connsiteX15" fmla="*/ 2762549 w 3523460"/>
                <a:gd name="connsiteY15" fmla="*/ 2266158 h 9039299"/>
                <a:gd name="connsiteX16" fmla="*/ 3509971 w 3523460"/>
                <a:gd name="connsiteY16" fmla="*/ 2162792 h 9039299"/>
                <a:gd name="connsiteX17" fmla="*/ 2778451 w 3523460"/>
                <a:gd name="connsiteY17" fmla="*/ 2942019 h 9039299"/>
                <a:gd name="connsiteX18" fmla="*/ 2118493 w 3523460"/>
                <a:gd name="connsiteY18" fmla="*/ 4007494 h 9039299"/>
                <a:gd name="connsiteX19" fmla="*/ 2246421 w 3523460"/>
                <a:gd name="connsiteY19" fmla="*/ 9039299 h 9039299"/>
                <a:gd name="connsiteX20" fmla="*/ 669149 w 3523460"/>
                <a:gd name="connsiteY20" fmla="*/ 7663583 h 9039299"/>
                <a:gd name="connsiteX0" fmla="*/ 549192 w 3523460"/>
                <a:gd name="connsiteY0" fmla="*/ 7560396 h 9039299"/>
                <a:gd name="connsiteX1" fmla="*/ 870139 w 3523460"/>
                <a:gd name="connsiteY1" fmla="*/ 4094960 h 9039299"/>
                <a:gd name="connsiteX2" fmla="*/ 432816 w 3523460"/>
                <a:gd name="connsiteY2" fmla="*/ 2274110 h 9039299"/>
                <a:gd name="connsiteX3" fmla="*/ 75008 w 3523460"/>
                <a:gd name="connsiteY3" fmla="*/ 970096 h 9039299"/>
                <a:gd name="connsiteX4" fmla="*/ 750867 w 3523460"/>
                <a:gd name="connsiteY4" fmla="*/ 2107132 h 9039299"/>
                <a:gd name="connsiteX5" fmla="*/ 838333 w 3523460"/>
                <a:gd name="connsiteY5" fmla="*/ 2035571 h 9039299"/>
                <a:gd name="connsiteX6" fmla="*/ 711112 w 3523460"/>
                <a:gd name="connsiteY6" fmla="*/ 214722 h 9039299"/>
                <a:gd name="connsiteX7" fmla="*/ 1235897 w 3523460"/>
                <a:gd name="connsiteY7" fmla="*/ 1868593 h 9039299"/>
                <a:gd name="connsiteX8" fmla="*/ 1315411 w 3523460"/>
                <a:gd name="connsiteY8" fmla="*/ 1852690 h 9039299"/>
                <a:gd name="connsiteX9" fmla="*/ 1458534 w 3523460"/>
                <a:gd name="connsiteY9" fmla="*/ 37 h 9039299"/>
                <a:gd name="connsiteX10" fmla="*/ 1728878 w 3523460"/>
                <a:gd name="connsiteY10" fmla="*/ 1828836 h 9039299"/>
                <a:gd name="connsiteX11" fmla="*/ 1816344 w 3523460"/>
                <a:gd name="connsiteY11" fmla="*/ 1868594 h 9039299"/>
                <a:gd name="connsiteX12" fmla="*/ 2492205 w 3523460"/>
                <a:gd name="connsiteY12" fmla="*/ 333992 h 9039299"/>
                <a:gd name="connsiteX13" fmla="*/ 2221860 w 3523460"/>
                <a:gd name="connsiteY13" fmla="*/ 2011718 h 9039299"/>
                <a:gd name="connsiteX14" fmla="*/ 2325227 w 3523460"/>
                <a:gd name="connsiteY14" fmla="*/ 2711432 h 9039299"/>
                <a:gd name="connsiteX15" fmla="*/ 2762549 w 3523460"/>
                <a:gd name="connsiteY15" fmla="*/ 2266158 h 9039299"/>
                <a:gd name="connsiteX16" fmla="*/ 3509971 w 3523460"/>
                <a:gd name="connsiteY16" fmla="*/ 2162792 h 9039299"/>
                <a:gd name="connsiteX17" fmla="*/ 2778451 w 3523460"/>
                <a:gd name="connsiteY17" fmla="*/ 2942019 h 9039299"/>
                <a:gd name="connsiteX18" fmla="*/ 2118493 w 3523460"/>
                <a:gd name="connsiteY18" fmla="*/ 4007494 h 9039299"/>
                <a:gd name="connsiteX19" fmla="*/ 2246421 w 3523460"/>
                <a:gd name="connsiteY19" fmla="*/ 9039299 h 9039299"/>
                <a:gd name="connsiteX20" fmla="*/ 549192 w 3523460"/>
                <a:gd name="connsiteY20" fmla="*/ 7560396 h 903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23460" h="9039299">
                  <a:moveTo>
                    <a:pt x="549192" y="7560396"/>
                  </a:moveTo>
                  <a:cubicBezTo>
                    <a:pt x="562444" y="7348362"/>
                    <a:pt x="864838" y="4410361"/>
                    <a:pt x="870139" y="4094960"/>
                  </a:cubicBezTo>
                  <a:cubicBezTo>
                    <a:pt x="560039" y="3546320"/>
                    <a:pt x="456669" y="2926117"/>
                    <a:pt x="432816" y="2274110"/>
                  </a:cubicBezTo>
                  <a:cubicBezTo>
                    <a:pt x="313547" y="1839439"/>
                    <a:pt x="-187386" y="1134423"/>
                    <a:pt x="75008" y="970096"/>
                  </a:cubicBezTo>
                  <a:cubicBezTo>
                    <a:pt x="248612" y="927688"/>
                    <a:pt x="623646" y="1934854"/>
                    <a:pt x="750867" y="2107132"/>
                  </a:cubicBezTo>
                  <a:cubicBezTo>
                    <a:pt x="790624" y="2183994"/>
                    <a:pt x="862187" y="2105807"/>
                    <a:pt x="838333" y="2035571"/>
                  </a:cubicBezTo>
                  <a:cubicBezTo>
                    <a:pt x="716413" y="1433922"/>
                    <a:pt x="427516" y="251827"/>
                    <a:pt x="711112" y="214722"/>
                  </a:cubicBezTo>
                  <a:cubicBezTo>
                    <a:pt x="909896" y="184242"/>
                    <a:pt x="1157709" y="1578371"/>
                    <a:pt x="1235897" y="1868593"/>
                  </a:cubicBezTo>
                  <a:cubicBezTo>
                    <a:pt x="1242524" y="1928227"/>
                    <a:pt x="1311436" y="2047497"/>
                    <a:pt x="1315411" y="1852690"/>
                  </a:cubicBezTo>
                  <a:cubicBezTo>
                    <a:pt x="1312761" y="1280197"/>
                    <a:pt x="1159035" y="-7915"/>
                    <a:pt x="1458534" y="37"/>
                  </a:cubicBezTo>
                  <a:cubicBezTo>
                    <a:pt x="1693099" y="-7916"/>
                    <a:pt x="1707674" y="1541264"/>
                    <a:pt x="1728878" y="1828836"/>
                  </a:cubicBezTo>
                  <a:cubicBezTo>
                    <a:pt x="1734180" y="1917625"/>
                    <a:pt x="1764661" y="1916301"/>
                    <a:pt x="1816344" y="1868594"/>
                  </a:cubicBezTo>
                  <a:cubicBezTo>
                    <a:pt x="2054883" y="1372963"/>
                    <a:pt x="2198007" y="241226"/>
                    <a:pt x="2492205" y="333992"/>
                  </a:cubicBezTo>
                  <a:cubicBezTo>
                    <a:pt x="2781103" y="421456"/>
                    <a:pt x="2314625" y="1471029"/>
                    <a:pt x="2221860" y="2011718"/>
                  </a:cubicBezTo>
                  <a:lnTo>
                    <a:pt x="2325227" y="2711432"/>
                  </a:lnTo>
                  <a:cubicBezTo>
                    <a:pt x="2439196" y="2563007"/>
                    <a:pt x="2584970" y="2406632"/>
                    <a:pt x="2762549" y="2266158"/>
                  </a:cubicBezTo>
                  <a:cubicBezTo>
                    <a:pt x="3043495" y="1897748"/>
                    <a:pt x="3618639" y="2022319"/>
                    <a:pt x="3509971" y="2162792"/>
                  </a:cubicBezTo>
                  <a:cubicBezTo>
                    <a:pt x="3266131" y="2446388"/>
                    <a:pt x="2982534" y="2594812"/>
                    <a:pt x="2778451" y="2942019"/>
                  </a:cubicBezTo>
                  <a:cubicBezTo>
                    <a:pt x="2558465" y="3336933"/>
                    <a:pt x="2370285" y="3707995"/>
                    <a:pt x="2118493" y="4007494"/>
                  </a:cubicBezTo>
                  <a:cubicBezTo>
                    <a:pt x="2147648" y="4296392"/>
                    <a:pt x="2209315" y="8798109"/>
                    <a:pt x="2246421" y="9039299"/>
                  </a:cubicBezTo>
                  <a:cubicBezTo>
                    <a:pt x="1567651" y="8480024"/>
                    <a:pt x="1311660" y="8238052"/>
                    <a:pt x="549192" y="75603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55259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406167"/>
            <a:ext cx="11573197" cy="590931"/>
          </a:xfrm>
          <a:prstGeom prst="rect">
            <a:avLst/>
          </a:prstGeom>
        </p:spPr>
        <p:txBody>
          <a:bodyPr/>
          <a:lstStyle/>
          <a:p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Fungsi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etika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moralitas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pelayanan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kebidaan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" name="그룹 5">
            <a:extLst>
              <a:ext uri="{FF2B5EF4-FFF2-40B4-BE49-F238E27FC236}">
                <a16:creationId xmlns:a16="http://schemas.microsoft.com/office/drawing/2014/main" xmlns="" id="{A0DA0D93-A40C-43E3-A208-3B9FCA6E3946}"/>
              </a:ext>
            </a:extLst>
          </p:cNvPr>
          <p:cNvGrpSpPr/>
          <p:nvPr/>
        </p:nvGrpSpPr>
        <p:grpSpPr>
          <a:xfrm>
            <a:off x="0" y="1780233"/>
            <a:ext cx="4934396" cy="4265703"/>
            <a:chOff x="-1053816" y="2044537"/>
            <a:chExt cx="4430486" cy="353546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5FD57301-55BF-4402-8808-8862E6420EDA}"/>
                </a:ext>
              </a:extLst>
            </p:cNvPr>
            <p:cNvGrpSpPr/>
            <p:nvPr/>
          </p:nvGrpSpPr>
          <p:grpSpPr>
            <a:xfrm>
              <a:off x="-1053816" y="2044537"/>
              <a:ext cx="3497886" cy="3437092"/>
              <a:chOff x="-1865617" y="2199669"/>
              <a:chExt cx="11362682" cy="343709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FBAC15BB-C315-46C4-BA46-84CCE6E636FC}"/>
                  </a:ext>
                </a:extLst>
              </p:cNvPr>
              <p:cNvSpPr/>
              <p:nvPr/>
            </p:nvSpPr>
            <p:spPr>
              <a:xfrm>
                <a:off x="-1865617" y="5028975"/>
                <a:ext cx="10961553" cy="60778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A6EE8FD1-C3FB-4D88-8796-03097043B538}"/>
                  </a:ext>
                </a:extLst>
              </p:cNvPr>
              <p:cNvSpPr/>
              <p:nvPr/>
            </p:nvSpPr>
            <p:spPr>
              <a:xfrm>
                <a:off x="-1865617" y="4362431"/>
                <a:ext cx="10903187" cy="60778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E38F6E15-0E2D-4D21-963E-ED488974AEB2}"/>
                  </a:ext>
                </a:extLst>
              </p:cNvPr>
              <p:cNvSpPr/>
              <p:nvPr/>
            </p:nvSpPr>
            <p:spPr>
              <a:xfrm>
                <a:off x="-1865617" y="3695887"/>
                <a:ext cx="10903187" cy="60778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35E7385A-003E-467B-941A-77A936D22A8B}"/>
                  </a:ext>
                </a:extLst>
              </p:cNvPr>
              <p:cNvSpPr/>
              <p:nvPr/>
            </p:nvSpPr>
            <p:spPr>
              <a:xfrm>
                <a:off x="-1865617" y="2199669"/>
                <a:ext cx="11362682" cy="14501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4532A4E1-B7F9-4400-9710-0D751F6A60D0}"/>
                </a:ext>
              </a:extLst>
            </p:cNvPr>
            <p:cNvGrpSpPr/>
            <p:nvPr/>
          </p:nvGrpSpPr>
          <p:grpSpPr>
            <a:xfrm>
              <a:off x="1067896" y="2086676"/>
              <a:ext cx="2308774" cy="3493328"/>
              <a:chOff x="803295" y="2132856"/>
              <a:chExt cx="2308774" cy="349332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D5F26D7C-D829-4327-BA50-E5C5E0FA537E}"/>
                  </a:ext>
                </a:extLst>
              </p:cNvPr>
              <p:cNvSpPr/>
              <p:nvPr/>
            </p:nvSpPr>
            <p:spPr>
              <a:xfrm>
                <a:off x="1392955" y="5004411"/>
                <a:ext cx="1154259" cy="62177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F6376B7-7B38-4796-A83B-E3DD5DC065E3}"/>
                  </a:ext>
                </a:extLst>
              </p:cNvPr>
              <p:cNvSpPr/>
              <p:nvPr/>
            </p:nvSpPr>
            <p:spPr>
              <a:xfrm>
                <a:off x="1392015" y="4337453"/>
                <a:ext cx="1154259" cy="62177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2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E39741AC-6C64-40C3-984E-3C27F580D166}"/>
                  </a:ext>
                </a:extLst>
              </p:cNvPr>
              <p:cNvSpPr/>
              <p:nvPr/>
            </p:nvSpPr>
            <p:spPr>
              <a:xfrm>
                <a:off x="1391075" y="3672374"/>
                <a:ext cx="1154259" cy="62177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3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" name="Up Arrow 6">
                <a:extLst>
                  <a:ext uri="{FF2B5EF4-FFF2-40B4-BE49-F238E27FC236}">
                    <a16:creationId xmlns:a16="http://schemas.microsoft.com/office/drawing/2014/main" xmlns="" id="{91A5B4F5-4DC8-484E-89FC-E390C22316C0}"/>
                  </a:ext>
                </a:extLst>
              </p:cNvPr>
              <p:cNvSpPr/>
              <p:nvPr/>
            </p:nvSpPr>
            <p:spPr>
              <a:xfrm>
                <a:off x="803295" y="2132856"/>
                <a:ext cx="2308774" cy="1515597"/>
              </a:xfrm>
              <a:prstGeom prst="upArrow">
                <a:avLst>
                  <a:gd name="adj1" fmla="val 50000"/>
                  <a:gd name="adj2" fmla="val 52264"/>
                </a:avLst>
              </a:prstGeom>
              <a:solidFill>
                <a:schemeClr val="accent4"/>
              </a:solidFill>
              <a:ln>
                <a:noFill/>
              </a:ln>
              <a:scene3d>
                <a:camera prst="isometricLeftDown">
                  <a:rot lat="900002" lon="2700000" rev="0"/>
                </a:camera>
                <a:lightRig rig="balanced" dir="t"/>
              </a:scene3d>
              <a:sp3d extrusionH="361950" prstMaterial="matte">
                <a:extrusionClr>
                  <a:schemeClr val="accent4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B871FB7-905A-4C23-8202-4BAF7720F807}"/>
              </a:ext>
            </a:extLst>
          </p:cNvPr>
          <p:cNvSpPr txBox="1"/>
          <p:nvPr/>
        </p:nvSpPr>
        <p:spPr>
          <a:xfrm>
            <a:off x="5126992" y="2454161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Bersikap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adil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bijaksana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339CE2C-0D14-485D-94E3-B02D7B399972}"/>
              </a:ext>
            </a:extLst>
          </p:cNvPr>
          <p:cNvSpPr txBox="1"/>
          <p:nvPr/>
        </p:nvSpPr>
        <p:spPr>
          <a:xfrm>
            <a:off x="5126992" y="3271402"/>
            <a:ext cx="51816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Sebagai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acuan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berprilaku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norma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AE804DC-B25C-4DAE-BBC6-C9F23C1E669E}"/>
              </a:ext>
            </a:extLst>
          </p:cNvPr>
          <p:cNvSpPr txBox="1"/>
          <p:nvPr/>
        </p:nvSpPr>
        <p:spPr>
          <a:xfrm>
            <a:off x="5126992" y="4457975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Memberikan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benar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914E35F-2536-436F-A610-63BE7C79118C}"/>
              </a:ext>
            </a:extLst>
          </p:cNvPr>
          <p:cNvSpPr txBox="1"/>
          <p:nvPr/>
        </p:nvSpPr>
        <p:spPr>
          <a:xfrm>
            <a:off x="5126992" y="5517033"/>
            <a:ext cx="51816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Melakukan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tindakan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benar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0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9540C235-48DA-4906-8F52-9DBD137984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406166"/>
            <a:ext cx="11573197" cy="590931"/>
          </a:xfrm>
        </p:spPr>
        <p:txBody>
          <a:bodyPr/>
          <a:lstStyle/>
          <a:p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Fungsi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etika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moralitas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pelayanan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kebidaan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54204D7-176A-4FC2-8C32-22DD24C26210}"/>
              </a:ext>
            </a:extLst>
          </p:cNvPr>
          <p:cNvSpPr txBox="1"/>
          <p:nvPr/>
        </p:nvSpPr>
        <p:spPr>
          <a:xfrm>
            <a:off x="7662267" y="1708873"/>
            <a:ext cx="3888000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acuan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pemecahan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etik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8657117-1699-41B6-A901-B0A153324A9A}"/>
              </a:ext>
            </a:extLst>
          </p:cNvPr>
          <p:cNvSpPr txBox="1"/>
          <p:nvPr/>
        </p:nvSpPr>
        <p:spPr>
          <a:xfrm>
            <a:off x="8629080" y="2978973"/>
            <a:ext cx="2808000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Berperilaku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etika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kode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etik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profesi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AA374E-5EF9-4017-B2A9-0A2537B70202}"/>
              </a:ext>
            </a:extLst>
          </p:cNvPr>
          <p:cNvSpPr txBox="1"/>
          <p:nvPr/>
        </p:nvSpPr>
        <p:spPr>
          <a:xfrm>
            <a:off x="7662267" y="4772985"/>
            <a:ext cx="388800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Mengatur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tata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cara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pergaulan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baik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didalam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tata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tertib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masyarakat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maupun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tata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cara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didalam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organisasi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profesi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19CF07D1-7F8C-4F8F-B42F-61590505140A}"/>
              </a:ext>
            </a:extLst>
          </p:cNvPr>
          <p:cNvGrpSpPr/>
          <p:nvPr/>
        </p:nvGrpSpPr>
        <p:grpSpPr>
          <a:xfrm>
            <a:off x="5577281" y="1877140"/>
            <a:ext cx="2757879" cy="3958901"/>
            <a:chOff x="5577281" y="1877140"/>
            <a:chExt cx="2757879" cy="3958901"/>
          </a:xfrm>
        </p:grpSpPr>
        <p:sp>
          <p:nvSpPr>
            <p:cNvPr id="15" name="Heart 3">
              <a:extLst>
                <a:ext uri="{FF2B5EF4-FFF2-40B4-BE49-F238E27FC236}">
                  <a16:creationId xmlns:a16="http://schemas.microsoft.com/office/drawing/2014/main" xmlns="" id="{C6BC2C12-64E4-40B4-80CC-C3FFC7A387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77281" y="3269145"/>
              <a:ext cx="1140661" cy="1032280"/>
            </a:xfrm>
            <a:custGeom>
              <a:avLst/>
              <a:gdLst/>
              <a:ahLst/>
              <a:cxnLst/>
              <a:rect l="l" t="t" r="r" b="b"/>
              <a:pathLst>
                <a:path w="3971393" h="3594045">
                  <a:moveTo>
                    <a:pt x="2284446" y="942229"/>
                  </a:moveTo>
                  <a:cubicBezTo>
                    <a:pt x="2231718" y="946666"/>
                    <a:pt x="2184212" y="981897"/>
                    <a:pt x="2166723" y="1035351"/>
                  </a:cubicBezTo>
                  <a:lnTo>
                    <a:pt x="1818705" y="2099054"/>
                  </a:lnTo>
                  <a:lnTo>
                    <a:pt x="1630896" y="1461099"/>
                  </a:lnTo>
                  <a:cubicBezTo>
                    <a:pt x="1625536" y="1442893"/>
                    <a:pt x="1616698" y="1426659"/>
                    <a:pt x="1605222" y="1412988"/>
                  </a:cubicBezTo>
                  <a:cubicBezTo>
                    <a:pt x="1592838" y="1372092"/>
                    <a:pt x="1559535" y="1339590"/>
                    <a:pt x="1515200" y="1327710"/>
                  </a:cubicBezTo>
                  <a:cubicBezTo>
                    <a:pt x="1442764" y="1308302"/>
                    <a:pt x="1368310" y="1351289"/>
                    <a:pt x="1348901" y="1423723"/>
                  </a:cubicBezTo>
                  <a:lnTo>
                    <a:pt x="1175574" y="2070589"/>
                  </a:lnTo>
                  <a:lnTo>
                    <a:pt x="887391" y="2070589"/>
                  </a:lnTo>
                  <a:cubicBezTo>
                    <a:pt x="812401" y="2070589"/>
                    <a:pt x="751610" y="2131382"/>
                    <a:pt x="751610" y="2206372"/>
                  </a:cubicBezTo>
                  <a:cubicBezTo>
                    <a:pt x="751609" y="2281361"/>
                    <a:pt x="812402" y="2342153"/>
                    <a:pt x="887391" y="2342154"/>
                  </a:cubicBezTo>
                  <a:lnTo>
                    <a:pt x="1266160" y="2342154"/>
                  </a:lnTo>
                  <a:cubicBezTo>
                    <a:pt x="1309243" y="2342153"/>
                    <a:pt x="1347639" y="2322088"/>
                    <a:pt x="1370869" y="2289485"/>
                  </a:cubicBezTo>
                  <a:cubicBezTo>
                    <a:pt x="1392914" y="2274134"/>
                    <a:pt x="1408463" y="2250677"/>
                    <a:pt x="1415910" y="2222885"/>
                  </a:cubicBezTo>
                  <a:lnTo>
                    <a:pt x="1490320" y="1945186"/>
                  </a:lnTo>
                  <a:lnTo>
                    <a:pt x="1661817" y="2527729"/>
                  </a:lnTo>
                  <a:cubicBezTo>
                    <a:pt x="1680716" y="2591927"/>
                    <a:pt x="1742866" y="2631605"/>
                    <a:pt x="1806849" y="2621696"/>
                  </a:cubicBezTo>
                  <a:cubicBezTo>
                    <a:pt x="1873057" y="2637495"/>
                    <a:pt x="1940784" y="2599243"/>
                    <a:pt x="1962449" y="2533025"/>
                  </a:cubicBezTo>
                  <a:lnTo>
                    <a:pt x="2291633" y="1526890"/>
                  </a:lnTo>
                  <a:lnTo>
                    <a:pt x="2478124" y="2222886"/>
                  </a:lnTo>
                  <a:cubicBezTo>
                    <a:pt x="2491725" y="2273643"/>
                    <a:pt x="2532355" y="2309941"/>
                    <a:pt x="2580723" y="2318869"/>
                  </a:cubicBezTo>
                  <a:cubicBezTo>
                    <a:pt x="2600453" y="2334375"/>
                    <a:pt x="2625460" y="2342152"/>
                    <a:pt x="2652283" y="2342153"/>
                  </a:cubicBezTo>
                  <a:lnTo>
                    <a:pt x="3058108" y="2342153"/>
                  </a:lnTo>
                  <a:cubicBezTo>
                    <a:pt x="3133099" y="2342153"/>
                    <a:pt x="3193891" y="2281360"/>
                    <a:pt x="3193891" y="2206371"/>
                  </a:cubicBezTo>
                  <a:cubicBezTo>
                    <a:pt x="3193890" y="2131381"/>
                    <a:pt x="3133099" y="2070589"/>
                    <a:pt x="3058108" y="2070588"/>
                  </a:cubicBezTo>
                  <a:lnTo>
                    <a:pt x="2718460" y="2070589"/>
                  </a:lnTo>
                  <a:lnTo>
                    <a:pt x="2455970" y="1090961"/>
                  </a:lnTo>
                  <a:cubicBezTo>
                    <a:pt x="2449895" y="1068289"/>
                    <a:pt x="2438427" y="1048501"/>
                    <a:pt x="2421928" y="1033927"/>
                  </a:cubicBezTo>
                  <a:cubicBezTo>
                    <a:pt x="2410672" y="994460"/>
                    <a:pt x="2379946" y="962248"/>
                    <a:pt x="2337996" y="948523"/>
                  </a:cubicBezTo>
                  <a:cubicBezTo>
                    <a:pt x="2320178" y="942693"/>
                    <a:pt x="2302022" y="940751"/>
                    <a:pt x="2284446" y="942229"/>
                  </a:cubicBezTo>
                  <a:close/>
                  <a:moveTo>
                    <a:pt x="941190" y="119"/>
                  </a:moveTo>
                  <a:cubicBezTo>
                    <a:pt x="1335246" y="6449"/>
                    <a:pt x="1754682" y="267656"/>
                    <a:pt x="1985697" y="864700"/>
                  </a:cubicBezTo>
                  <a:cubicBezTo>
                    <a:pt x="2807082" y="-1258124"/>
                    <a:pt x="6010484" y="864700"/>
                    <a:pt x="1985697" y="3594045"/>
                  </a:cubicBezTo>
                  <a:cubicBezTo>
                    <a:pt x="-907119" y="1632328"/>
                    <a:pt x="-65842" y="-16059"/>
                    <a:pt x="941190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17" name="타원 2">
              <a:extLst>
                <a:ext uri="{FF2B5EF4-FFF2-40B4-BE49-F238E27FC236}">
                  <a16:creationId xmlns:a16="http://schemas.microsoft.com/office/drawing/2014/main" xmlns="" id="{1A15F280-4159-435A-84EB-6FEFF476F708}"/>
                </a:ext>
              </a:extLst>
            </p:cNvPr>
            <p:cNvSpPr/>
            <p:nvPr/>
          </p:nvSpPr>
          <p:spPr>
            <a:xfrm>
              <a:off x="6672371" y="5116041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8" name="타원 29">
              <a:extLst>
                <a:ext uri="{FF2B5EF4-FFF2-40B4-BE49-F238E27FC236}">
                  <a16:creationId xmlns:a16="http://schemas.microsoft.com/office/drawing/2014/main" xmlns="" id="{C6D0689C-5882-4485-89B3-EC2428144C38}"/>
                </a:ext>
              </a:extLst>
            </p:cNvPr>
            <p:cNvSpPr/>
            <p:nvPr/>
          </p:nvSpPr>
          <p:spPr>
            <a:xfrm>
              <a:off x="7615160" y="3554129"/>
              <a:ext cx="720000" cy="720000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" name="타원 30">
              <a:extLst>
                <a:ext uri="{FF2B5EF4-FFF2-40B4-BE49-F238E27FC236}">
                  <a16:creationId xmlns:a16="http://schemas.microsoft.com/office/drawing/2014/main" xmlns="" id="{FC31DBB7-EEC1-4F19-9105-783D966908B9}"/>
                </a:ext>
              </a:extLst>
            </p:cNvPr>
            <p:cNvSpPr/>
            <p:nvPr/>
          </p:nvSpPr>
          <p:spPr>
            <a:xfrm>
              <a:off x="6653582" y="1877140"/>
              <a:ext cx="720000" cy="720000"/>
            </a:xfrm>
            <a:prstGeom prst="ellipse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94E5E230-B3AE-426E-B5B9-BAC91072CA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4714" y="2117604"/>
              <a:ext cx="415314" cy="301474"/>
            </a:xfrm>
            <a:custGeom>
              <a:avLst/>
              <a:gdLst>
                <a:gd name="T0" fmla="*/ 1418 w 1846"/>
                <a:gd name="T1" fmla="*/ 21 h 1340"/>
                <a:gd name="T2" fmla="*/ 1609 w 1846"/>
                <a:gd name="T3" fmla="*/ 47 h 1340"/>
                <a:gd name="T4" fmla="*/ 1771 w 1846"/>
                <a:gd name="T5" fmla="*/ 100 h 1340"/>
                <a:gd name="T6" fmla="*/ 1840 w 1846"/>
                <a:gd name="T7" fmla="*/ 191 h 1340"/>
                <a:gd name="T8" fmla="*/ 1787 w 1846"/>
                <a:gd name="T9" fmla="*/ 294 h 1340"/>
                <a:gd name="T10" fmla="*/ 1673 w 1846"/>
                <a:gd name="T11" fmla="*/ 385 h 1340"/>
                <a:gd name="T12" fmla="*/ 1560 w 1846"/>
                <a:gd name="T13" fmla="*/ 447 h 1340"/>
                <a:gd name="T14" fmla="*/ 1462 w 1846"/>
                <a:gd name="T15" fmla="*/ 498 h 1340"/>
                <a:gd name="T16" fmla="*/ 1380 w 1846"/>
                <a:gd name="T17" fmla="*/ 565 h 1340"/>
                <a:gd name="T18" fmla="*/ 1289 w 1846"/>
                <a:gd name="T19" fmla="*/ 605 h 1340"/>
                <a:gd name="T20" fmla="*/ 1198 w 1846"/>
                <a:gd name="T21" fmla="*/ 596 h 1340"/>
                <a:gd name="T22" fmla="*/ 1140 w 1846"/>
                <a:gd name="T23" fmla="*/ 527 h 1340"/>
                <a:gd name="T24" fmla="*/ 1107 w 1846"/>
                <a:gd name="T25" fmla="*/ 447 h 1340"/>
                <a:gd name="T26" fmla="*/ 1091 w 1846"/>
                <a:gd name="T27" fmla="*/ 371 h 1340"/>
                <a:gd name="T28" fmla="*/ 1091 w 1846"/>
                <a:gd name="T29" fmla="*/ 232 h 1340"/>
                <a:gd name="T30" fmla="*/ 1106 w 1846"/>
                <a:gd name="T31" fmla="*/ 129 h 1340"/>
                <a:gd name="T32" fmla="*/ 1138 w 1846"/>
                <a:gd name="T33" fmla="*/ 80 h 1340"/>
                <a:gd name="T34" fmla="*/ 1213 w 1846"/>
                <a:gd name="T35" fmla="*/ 32 h 1340"/>
                <a:gd name="T36" fmla="*/ 606 w 1846"/>
                <a:gd name="T37" fmla="*/ 0 h 1340"/>
                <a:gd name="T38" fmla="*/ 749 w 1846"/>
                <a:gd name="T39" fmla="*/ 9 h 1340"/>
                <a:gd name="T40" fmla="*/ 882 w 1846"/>
                <a:gd name="T41" fmla="*/ 45 h 1340"/>
                <a:gd name="T42" fmla="*/ 978 w 1846"/>
                <a:gd name="T43" fmla="*/ 111 h 1340"/>
                <a:gd name="T44" fmla="*/ 1018 w 1846"/>
                <a:gd name="T45" fmla="*/ 229 h 1340"/>
                <a:gd name="T46" fmla="*/ 1018 w 1846"/>
                <a:gd name="T47" fmla="*/ 401 h 1340"/>
                <a:gd name="T48" fmla="*/ 1049 w 1846"/>
                <a:gd name="T49" fmla="*/ 511 h 1340"/>
                <a:gd name="T50" fmla="*/ 1086 w 1846"/>
                <a:gd name="T51" fmla="*/ 600 h 1340"/>
                <a:gd name="T52" fmla="*/ 1071 w 1846"/>
                <a:gd name="T53" fmla="*/ 678 h 1340"/>
                <a:gd name="T54" fmla="*/ 1029 w 1846"/>
                <a:gd name="T55" fmla="*/ 731 h 1340"/>
                <a:gd name="T56" fmla="*/ 940 w 1846"/>
                <a:gd name="T57" fmla="*/ 807 h 1340"/>
                <a:gd name="T58" fmla="*/ 780 w 1846"/>
                <a:gd name="T59" fmla="*/ 907 h 1340"/>
                <a:gd name="T60" fmla="*/ 658 w 1846"/>
                <a:gd name="T61" fmla="*/ 1016 h 1340"/>
                <a:gd name="T62" fmla="*/ 564 w 1846"/>
                <a:gd name="T63" fmla="*/ 1147 h 1340"/>
                <a:gd name="T64" fmla="*/ 458 w 1846"/>
                <a:gd name="T65" fmla="*/ 1252 h 1340"/>
                <a:gd name="T66" fmla="*/ 344 w 1846"/>
                <a:gd name="T67" fmla="*/ 1320 h 1340"/>
                <a:gd name="T68" fmla="*/ 246 w 1846"/>
                <a:gd name="T69" fmla="*/ 1340 h 1340"/>
                <a:gd name="T70" fmla="*/ 169 w 1846"/>
                <a:gd name="T71" fmla="*/ 1287 h 1340"/>
                <a:gd name="T72" fmla="*/ 93 w 1846"/>
                <a:gd name="T73" fmla="*/ 1156 h 1340"/>
                <a:gd name="T74" fmla="*/ 33 w 1846"/>
                <a:gd name="T75" fmla="*/ 974 h 1340"/>
                <a:gd name="T76" fmla="*/ 2 w 1846"/>
                <a:gd name="T77" fmla="*/ 760 h 1340"/>
                <a:gd name="T78" fmla="*/ 11 w 1846"/>
                <a:gd name="T79" fmla="*/ 540 h 1340"/>
                <a:gd name="T80" fmla="*/ 77 w 1846"/>
                <a:gd name="T81" fmla="*/ 332 h 1340"/>
                <a:gd name="T82" fmla="*/ 211 w 1846"/>
                <a:gd name="T83" fmla="*/ 161 h 1340"/>
                <a:gd name="T84" fmla="*/ 364 w 1846"/>
                <a:gd name="T85" fmla="*/ 60 h 1340"/>
                <a:gd name="T86" fmla="*/ 509 w 1846"/>
                <a:gd name="T87" fmla="*/ 1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6" h="1340">
                  <a:moveTo>
                    <a:pt x="1289" y="20"/>
                  </a:moveTo>
                  <a:lnTo>
                    <a:pt x="1353" y="20"/>
                  </a:lnTo>
                  <a:lnTo>
                    <a:pt x="1418" y="21"/>
                  </a:lnTo>
                  <a:lnTo>
                    <a:pt x="1484" y="27"/>
                  </a:lnTo>
                  <a:lnTo>
                    <a:pt x="1547" y="36"/>
                  </a:lnTo>
                  <a:lnTo>
                    <a:pt x="1609" y="47"/>
                  </a:lnTo>
                  <a:lnTo>
                    <a:pt x="1669" y="61"/>
                  </a:lnTo>
                  <a:lnTo>
                    <a:pt x="1722" y="78"/>
                  </a:lnTo>
                  <a:lnTo>
                    <a:pt x="1771" y="100"/>
                  </a:lnTo>
                  <a:lnTo>
                    <a:pt x="1813" y="123"/>
                  </a:lnTo>
                  <a:lnTo>
                    <a:pt x="1846" y="151"/>
                  </a:lnTo>
                  <a:lnTo>
                    <a:pt x="1840" y="191"/>
                  </a:lnTo>
                  <a:lnTo>
                    <a:pt x="1827" y="229"/>
                  </a:lnTo>
                  <a:lnTo>
                    <a:pt x="1809" y="263"/>
                  </a:lnTo>
                  <a:lnTo>
                    <a:pt x="1787" y="294"/>
                  </a:lnTo>
                  <a:lnTo>
                    <a:pt x="1762" y="320"/>
                  </a:lnTo>
                  <a:lnTo>
                    <a:pt x="1717" y="356"/>
                  </a:lnTo>
                  <a:lnTo>
                    <a:pt x="1673" y="385"/>
                  </a:lnTo>
                  <a:lnTo>
                    <a:pt x="1633" y="409"/>
                  </a:lnTo>
                  <a:lnTo>
                    <a:pt x="1595" y="429"/>
                  </a:lnTo>
                  <a:lnTo>
                    <a:pt x="1560" y="447"/>
                  </a:lnTo>
                  <a:lnTo>
                    <a:pt x="1526" y="463"/>
                  </a:lnTo>
                  <a:lnTo>
                    <a:pt x="1493" y="480"/>
                  </a:lnTo>
                  <a:lnTo>
                    <a:pt x="1462" y="498"/>
                  </a:lnTo>
                  <a:lnTo>
                    <a:pt x="1431" y="520"/>
                  </a:lnTo>
                  <a:lnTo>
                    <a:pt x="1402" y="547"/>
                  </a:lnTo>
                  <a:lnTo>
                    <a:pt x="1380" y="565"/>
                  </a:lnTo>
                  <a:lnTo>
                    <a:pt x="1353" y="581"/>
                  </a:lnTo>
                  <a:lnTo>
                    <a:pt x="1322" y="594"/>
                  </a:lnTo>
                  <a:lnTo>
                    <a:pt x="1289" y="605"/>
                  </a:lnTo>
                  <a:lnTo>
                    <a:pt x="1257" y="609"/>
                  </a:lnTo>
                  <a:lnTo>
                    <a:pt x="1226" y="605"/>
                  </a:lnTo>
                  <a:lnTo>
                    <a:pt x="1198" y="596"/>
                  </a:lnTo>
                  <a:lnTo>
                    <a:pt x="1177" y="578"/>
                  </a:lnTo>
                  <a:lnTo>
                    <a:pt x="1157" y="554"/>
                  </a:lnTo>
                  <a:lnTo>
                    <a:pt x="1140" y="527"/>
                  </a:lnTo>
                  <a:lnTo>
                    <a:pt x="1126" y="498"/>
                  </a:lnTo>
                  <a:lnTo>
                    <a:pt x="1115" y="471"/>
                  </a:lnTo>
                  <a:lnTo>
                    <a:pt x="1107" y="447"/>
                  </a:lnTo>
                  <a:lnTo>
                    <a:pt x="1102" y="431"/>
                  </a:lnTo>
                  <a:lnTo>
                    <a:pt x="1097" y="405"/>
                  </a:lnTo>
                  <a:lnTo>
                    <a:pt x="1091" y="371"/>
                  </a:lnTo>
                  <a:lnTo>
                    <a:pt x="1089" y="327"/>
                  </a:lnTo>
                  <a:lnTo>
                    <a:pt x="1089" y="281"/>
                  </a:lnTo>
                  <a:lnTo>
                    <a:pt x="1091" y="232"/>
                  </a:lnTo>
                  <a:lnTo>
                    <a:pt x="1095" y="183"/>
                  </a:lnTo>
                  <a:lnTo>
                    <a:pt x="1102" y="140"/>
                  </a:lnTo>
                  <a:lnTo>
                    <a:pt x="1106" y="129"/>
                  </a:lnTo>
                  <a:lnTo>
                    <a:pt x="1113" y="114"/>
                  </a:lnTo>
                  <a:lnTo>
                    <a:pt x="1124" y="98"/>
                  </a:lnTo>
                  <a:lnTo>
                    <a:pt x="1138" y="80"/>
                  </a:lnTo>
                  <a:lnTo>
                    <a:pt x="1158" y="63"/>
                  </a:lnTo>
                  <a:lnTo>
                    <a:pt x="1184" y="47"/>
                  </a:lnTo>
                  <a:lnTo>
                    <a:pt x="1213" y="32"/>
                  </a:lnTo>
                  <a:lnTo>
                    <a:pt x="1249" y="23"/>
                  </a:lnTo>
                  <a:lnTo>
                    <a:pt x="1289" y="20"/>
                  </a:lnTo>
                  <a:close/>
                  <a:moveTo>
                    <a:pt x="606" y="0"/>
                  </a:moveTo>
                  <a:lnTo>
                    <a:pt x="653" y="0"/>
                  </a:lnTo>
                  <a:lnTo>
                    <a:pt x="702" y="3"/>
                  </a:lnTo>
                  <a:lnTo>
                    <a:pt x="749" y="9"/>
                  </a:lnTo>
                  <a:lnTo>
                    <a:pt x="797" y="18"/>
                  </a:lnTo>
                  <a:lnTo>
                    <a:pt x="840" y="31"/>
                  </a:lnTo>
                  <a:lnTo>
                    <a:pt x="882" y="45"/>
                  </a:lnTo>
                  <a:lnTo>
                    <a:pt x="918" y="63"/>
                  </a:lnTo>
                  <a:lnTo>
                    <a:pt x="951" y="85"/>
                  </a:lnTo>
                  <a:lnTo>
                    <a:pt x="978" y="111"/>
                  </a:lnTo>
                  <a:lnTo>
                    <a:pt x="998" y="138"/>
                  </a:lnTo>
                  <a:lnTo>
                    <a:pt x="1009" y="171"/>
                  </a:lnTo>
                  <a:lnTo>
                    <a:pt x="1018" y="229"/>
                  </a:lnTo>
                  <a:lnTo>
                    <a:pt x="1020" y="289"/>
                  </a:lnTo>
                  <a:lnTo>
                    <a:pt x="1018" y="345"/>
                  </a:lnTo>
                  <a:lnTo>
                    <a:pt x="1018" y="401"/>
                  </a:lnTo>
                  <a:lnTo>
                    <a:pt x="1026" y="456"/>
                  </a:lnTo>
                  <a:lnTo>
                    <a:pt x="1035" y="481"/>
                  </a:lnTo>
                  <a:lnTo>
                    <a:pt x="1049" y="511"/>
                  </a:lnTo>
                  <a:lnTo>
                    <a:pt x="1064" y="540"/>
                  </a:lnTo>
                  <a:lnTo>
                    <a:pt x="1077" y="569"/>
                  </a:lnTo>
                  <a:lnTo>
                    <a:pt x="1086" y="600"/>
                  </a:lnTo>
                  <a:lnTo>
                    <a:pt x="1087" y="631"/>
                  </a:lnTo>
                  <a:lnTo>
                    <a:pt x="1078" y="663"/>
                  </a:lnTo>
                  <a:lnTo>
                    <a:pt x="1071" y="678"/>
                  </a:lnTo>
                  <a:lnTo>
                    <a:pt x="1060" y="694"/>
                  </a:lnTo>
                  <a:lnTo>
                    <a:pt x="1047" y="712"/>
                  </a:lnTo>
                  <a:lnTo>
                    <a:pt x="1029" y="731"/>
                  </a:lnTo>
                  <a:lnTo>
                    <a:pt x="1007" y="754"/>
                  </a:lnTo>
                  <a:lnTo>
                    <a:pt x="977" y="778"/>
                  </a:lnTo>
                  <a:lnTo>
                    <a:pt x="940" y="807"/>
                  </a:lnTo>
                  <a:lnTo>
                    <a:pt x="895" y="840"/>
                  </a:lnTo>
                  <a:lnTo>
                    <a:pt x="833" y="874"/>
                  </a:lnTo>
                  <a:lnTo>
                    <a:pt x="780" y="907"/>
                  </a:lnTo>
                  <a:lnTo>
                    <a:pt x="735" y="941"/>
                  </a:lnTo>
                  <a:lnTo>
                    <a:pt x="695" y="978"/>
                  </a:lnTo>
                  <a:lnTo>
                    <a:pt x="658" y="1016"/>
                  </a:lnTo>
                  <a:lnTo>
                    <a:pt x="624" y="1060"/>
                  </a:lnTo>
                  <a:lnTo>
                    <a:pt x="589" y="1107"/>
                  </a:lnTo>
                  <a:lnTo>
                    <a:pt x="564" y="1147"/>
                  </a:lnTo>
                  <a:lnTo>
                    <a:pt x="531" y="1185"/>
                  </a:lnTo>
                  <a:lnTo>
                    <a:pt x="497" y="1221"/>
                  </a:lnTo>
                  <a:lnTo>
                    <a:pt x="458" y="1252"/>
                  </a:lnTo>
                  <a:lnTo>
                    <a:pt x="420" y="1280"/>
                  </a:lnTo>
                  <a:lnTo>
                    <a:pt x="382" y="1303"/>
                  </a:lnTo>
                  <a:lnTo>
                    <a:pt x="344" y="1320"/>
                  </a:lnTo>
                  <a:lnTo>
                    <a:pt x="307" y="1332"/>
                  </a:lnTo>
                  <a:lnTo>
                    <a:pt x="275" y="1340"/>
                  </a:lnTo>
                  <a:lnTo>
                    <a:pt x="246" y="1340"/>
                  </a:lnTo>
                  <a:lnTo>
                    <a:pt x="220" y="1331"/>
                  </a:lnTo>
                  <a:lnTo>
                    <a:pt x="195" y="1314"/>
                  </a:lnTo>
                  <a:lnTo>
                    <a:pt x="169" y="1287"/>
                  </a:lnTo>
                  <a:lnTo>
                    <a:pt x="144" y="1251"/>
                  </a:lnTo>
                  <a:lnTo>
                    <a:pt x="118" y="1207"/>
                  </a:lnTo>
                  <a:lnTo>
                    <a:pt x="93" y="1156"/>
                  </a:lnTo>
                  <a:lnTo>
                    <a:pt x="71" y="1100"/>
                  </a:lnTo>
                  <a:lnTo>
                    <a:pt x="51" y="1040"/>
                  </a:lnTo>
                  <a:lnTo>
                    <a:pt x="33" y="974"/>
                  </a:lnTo>
                  <a:lnTo>
                    <a:pt x="18" y="905"/>
                  </a:lnTo>
                  <a:lnTo>
                    <a:pt x="7" y="832"/>
                  </a:lnTo>
                  <a:lnTo>
                    <a:pt x="2" y="760"/>
                  </a:lnTo>
                  <a:lnTo>
                    <a:pt x="0" y="687"/>
                  </a:lnTo>
                  <a:lnTo>
                    <a:pt x="4" y="612"/>
                  </a:lnTo>
                  <a:lnTo>
                    <a:pt x="11" y="540"/>
                  </a:lnTo>
                  <a:lnTo>
                    <a:pt x="27" y="467"/>
                  </a:lnTo>
                  <a:lnTo>
                    <a:pt x="49" y="398"/>
                  </a:lnTo>
                  <a:lnTo>
                    <a:pt x="77" y="332"/>
                  </a:lnTo>
                  <a:lnTo>
                    <a:pt x="113" y="271"/>
                  </a:lnTo>
                  <a:lnTo>
                    <a:pt x="158" y="214"/>
                  </a:lnTo>
                  <a:lnTo>
                    <a:pt x="211" y="161"/>
                  </a:lnTo>
                  <a:lnTo>
                    <a:pt x="264" y="120"/>
                  </a:lnTo>
                  <a:lnTo>
                    <a:pt x="313" y="85"/>
                  </a:lnTo>
                  <a:lnTo>
                    <a:pt x="364" y="60"/>
                  </a:lnTo>
                  <a:lnTo>
                    <a:pt x="413" y="41"/>
                  </a:lnTo>
                  <a:lnTo>
                    <a:pt x="460" y="27"/>
                  </a:lnTo>
                  <a:lnTo>
                    <a:pt x="509" y="16"/>
                  </a:lnTo>
                  <a:lnTo>
                    <a:pt x="558" y="7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xmlns="" id="{1FB78B2C-BBF4-41AA-A61A-53611FD47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8860" y="3736142"/>
              <a:ext cx="376873" cy="385934"/>
            </a:xfrm>
            <a:custGeom>
              <a:avLst/>
              <a:gdLst>
                <a:gd name="T0" fmla="*/ 1754 w 3785"/>
                <a:gd name="T1" fmla="*/ 114 h 3876"/>
                <a:gd name="T2" fmla="*/ 1771 w 3785"/>
                <a:gd name="T3" fmla="*/ 367 h 3876"/>
                <a:gd name="T4" fmla="*/ 1818 w 3785"/>
                <a:gd name="T5" fmla="*/ 614 h 3876"/>
                <a:gd name="T6" fmla="*/ 1902 w 3785"/>
                <a:gd name="T7" fmla="*/ 796 h 3876"/>
                <a:gd name="T8" fmla="*/ 2038 w 3785"/>
                <a:gd name="T9" fmla="*/ 858 h 3876"/>
                <a:gd name="T10" fmla="*/ 2180 w 3785"/>
                <a:gd name="T11" fmla="*/ 802 h 3876"/>
                <a:gd name="T12" fmla="*/ 2320 w 3785"/>
                <a:gd name="T13" fmla="*/ 722 h 3876"/>
                <a:gd name="T14" fmla="*/ 2609 w 3785"/>
                <a:gd name="T15" fmla="*/ 640 h 3876"/>
                <a:gd name="T16" fmla="*/ 2954 w 3785"/>
                <a:gd name="T17" fmla="*/ 674 h 3876"/>
                <a:gd name="T18" fmla="*/ 3298 w 3785"/>
                <a:gd name="T19" fmla="*/ 856 h 3876"/>
                <a:gd name="T20" fmla="*/ 3556 w 3785"/>
                <a:gd name="T21" fmla="*/ 1133 h 3876"/>
                <a:gd name="T22" fmla="*/ 3704 w 3785"/>
                <a:gd name="T23" fmla="*/ 1473 h 3876"/>
                <a:gd name="T24" fmla="*/ 3776 w 3785"/>
                <a:gd name="T25" fmla="*/ 1871 h 3876"/>
                <a:gd name="T26" fmla="*/ 3771 w 3785"/>
                <a:gd name="T27" fmla="*/ 2284 h 3876"/>
                <a:gd name="T28" fmla="*/ 3674 w 3785"/>
                <a:gd name="T29" fmla="*/ 2671 h 3876"/>
                <a:gd name="T30" fmla="*/ 3467 w 3785"/>
                <a:gd name="T31" fmla="*/ 3049 h 3876"/>
                <a:gd name="T32" fmla="*/ 3198 w 3785"/>
                <a:gd name="T33" fmla="*/ 3334 h 3876"/>
                <a:gd name="T34" fmla="*/ 2900 w 3785"/>
                <a:gd name="T35" fmla="*/ 3536 h 3876"/>
                <a:gd name="T36" fmla="*/ 2609 w 3785"/>
                <a:gd name="T37" fmla="*/ 3667 h 3876"/>
                <a:gd name="T38" fmla="*/ 2300 w 3785"/>
                <a:gd name="T39" fmla="*/ 3738 h 3876"/>
                <a:gd name="T40" fmla="*/ 1933 w 3785"/>
                <a:gd name="T41" fmla="*/ 3720 h 3876"/>
                <a:gd name="T42" fmla="*/ 1602 w 3785"/>
                <a:gd name="T43" fmla="*/ 3634 h 3876"/>
                <a:gd name="T44" fmla="*/ 1262 w 3785"/>
                <a:gd name="T45" fmla="*/ 3469 h 3876"/>
                <a:gd name="T46" fmla="*/ 913 w 3785"/>
                <a:gd name="T47" fmla="*/ 3256 h 3876"/>
                <a:gd name="T48" fmla="*/ 842 w 3785"/>
                <a:gd name="T49" fmla="*/ 3214 h 3876"/>
                <a:gd name="T50" fmla="*/ 753 w 3785"/>
                <a:gd name="T51" fmla="*/ 3174 h 3876"/>
                <a:gd name="T52" fmla="*/ 658 w 3785"/>
                <a:gd name="T53" fmla="*/ 3164 h 3876"/>
                <a:gd name="T54" fmla="*/ 571 w 3785"/>
                <a:gd name="T55" fmla="*/ 3213 h 3876"/>
                <a:gd name="T56" fmla="*/ 504 w 3785"/>
                <a:gd name="T57" fmla="*/ 3347 h 3876"/>
                <a:gd name="T58" fmla="*/ 467 w 3785"/>
                <a:gd name="T59" fmla="*/ 3596 h 3876"/>
                <a:gd name="T60" fmla="*/ 382 w 3785"/>
                <a:gd name="T61" fmla="*/ 3873 h 3876"/>
                <a:gd name="T62" fmla="*/ 16 w 3785"/>
                <a:gd name="T63" fmla="*/ 3869 h 3876"/>
                <a:gd name="T64" fmla="*/ 2 w 3785"/>
                <a:gd name="T65" fmla="*/ 3682 h 3876"/>
                <a:gd name="T66" fmla="*/ 9 w 3785"/>
                <a:gd name="T67" fmla="*/ 3413 h 3876"/>
                <a:gd name="T68" fmla="*/ 64 w 3785"/>
                <a:gd name="T69" fmla="*/ 3125 h 3876"/>
                <a:gd name="T70" fmla="*/ 182 w 3785"/>
                <a:gd name="T71" fmla="*/ 2867 h 3876"/>
                <a:gd name="T72" fmla="*/ 382 w 3785"/>
                <a:gd name="T73" fmla="*/ 2689 h 3876"/>
                <a:gd name="T74" fmla="*/ 556 w 3785"/>
                <a:gd name="T75" fmla="*/ 2647 h 3876"/>
                <a:gd name="T76" fmla="*/ 714 w 3785"/>
                <a:gd name="T77" fmla="*/ 2684 h 3876"/>
                <a:gd name="T78" fmla="*/ 971 w 3785"/>
                <a:gd name="T79" fmla="*/ 2734 h 3876"/>
                <a:gd name="T80" fmla="*/ 1387 w 3785"/>
                <a:gd name="T81" fmla="*/ 2694 h 3876"/>
                <a:gd name="T82" fmla="*/ 1711 w 3785"/>
                <a:gd name="T83" fmla="*/ 2527 h 3876"/>
                <a:gd name="T84" fmla="*/ 1909 w 3785"/>
                <a:gd name="T85" fmla="*/ 2273 h 3876"/>
                <a:gd name="T86" fmla="*/ 1973 w 3785"/>
                <a:gd name="T87" fmla="*/ 1993 h 3876"/>
                <a:gd name="T88" fmla="*/ 1916 w 3785"/>
                <a:gd name="T89" fmla="*/ 1658 h 3876"/>
                <a:gd name="T90" fmla="*/ 1760 w 3785"/>
                <a:gd name="T91" fmla="*/ 1404 h 3876"/>
                <a:gd name="T92" fmla="*/ 1564 w 3785"/>
                <a:gd name="T93" fmla="*/ 1238 h 3876"/>
                <a:gd name="T94" fmla="*/ 1387 w 3785"/>
                <a:gd name="T95" fmla="*/ 1056 h 3876"/>
                <a:gd name="T96" fmla="*/ 1300 w 3785"/>
                <a:gd name="T97" fmla="*/ 807 h 3876"/>
                <a:gd name="T98" fmla="*/ 1260 w 3785"/>
                <a:gd name="T99" fmla="*/ 585 h 3876"/>
                <a:gd name="T100" fmla="*/ 1251 w 3785"/>
                <a:gd name="T101" fmla="*/ 485 h 3876"/>
                <a:gd name="T102" fmla="*/ 1236 w 3785"/>
                <a:gd name="T103" fmla="*/ 293 h 3876"/>
                <a:gd name="T104" fmla="*/ 1236 w 3785"/>
                <a:gd name="T105" fmla="*/ 85 h 3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85" h="3876">
                  <a:moveTo>
                    <a:pt x="1245" y="0"/>
                  </a:moveTo>
                  <a:lnTo>
                    <a:pt x="1753" y="4"/>
                  </a:lnTo>
                  <a:lnTo>
                    <a:pt x="1753" y="56"/>
                  </a:lnTo>
                  <a:lnTo>
                    <a:pt x="1754" y="114"/>
                  </a:lnTo>
                  <a:lnTo>
                    <a:pt x="1756" y="174"/>
                  </a:lnTo>
                  <a:lnTo>
                    <a:pt x="1760" y="238"/>
                  </a:lnTo>
                  <a:lnTo>
                    <a:pt x="1765" y="302"/>
                  </a:lnTo>
                  <a:lnTo>
                    <a:pt x="1771" y="367"/>
                  </a:lnTo>
                  <a:lnTo>
                    <a:pt x="1780" y="433"/>
                  </a:lnTo>
                  <a:lnTo>
                    <a:pt x="1791" y="494"/>
                  </a:lnTo>
                  <a:lnTo>
                    <a:pt x="1804" y="556"/>
                  </a:lnTo>
                  <a:lnTo>
                    <a:pt x="1818" y="614"/>
                  </a:lnTo>
                  <a:lnTo>
                    <a:pt x="1836" y="669"/>
                  </a:lnTo>
                  <a:lnTo>
                    <a:pt x="1854" y="718"/>
                  </a:lnTo>
                  <a:lnTo>
                    <a:pt x="1878" y="760"/>
                  </a:lnTo>
                  <a:lnTo>
                    <a:pt x="1902" y="796"/>
                  </a:lnTo>
                  <a:lnTo>
                    <a:pt x="1931" y="825"/>
                  </a:lnTo>
                  <a:lnTo>
                    <a:pt x="1962" y="844"/>
                  </a:lnTo>
                  <a:lnTo>
                    <a:pt x="2000" y="856"/>
                  </a:lnTo>
                  <a:lnTo>
                    <a:pt x="2038" y="858"/>
                  </a:lnTo>
                  <a:lnTo>
                    <a:pt x="2076" y="851"/>
                  </a:lnTo>
                  <a:lnTo>
                    <a:pt x="2113" y="838"/>
                  </a:lnTo>
                  <a:lnTo>
                    <a:pt x="2147" y="822"/>
                  </a:lnTo>
                  <a:lnTo>
                    <a:pt x="2180" y="802"/>
                  </a:lnTo>
                  <a:lnTo>
                    <a:pt x="2211" y="782"/>
                  </a:lnTo>
                  <a:lnTo>
                    <a:pt x="2240" y="764"/>
                  </a:lnTo>
                  <a:lnTo>
                    <a:pt x="2265" y="747"/>
                  </a:lnTo>
                  <a:lnTo>
                    <a:pt x="2320" y="722"/>
                  </a:lnTo>
                  <a:lnTo>
                    <a:pt x="2384" y="696"/>
                  </a:lnTo>
                  <a:lnTo>
                    <a:pt x="2454" y="673"/>
                  </a:lnTo>
                  <a:lnTo>
                    <a:pt x="2531" y="653"/>
                  </a:lnTo>
                  <a:lnTo>
                    <a:pt x="2609" y="640"/>
                  </a:lnTo>
                  <a:lnTo>
                    <a:pt x="2693" y="633"/>
                  </a:lnTo>
                  <a:lnTo>
                    <a:pt x="2774" y="636"/>
                  </a:lnTo>
                  <a:lnTo>
                    <a:pt x="2856" y="649"/>
                  </a:lnTo>
                  <a:lnTo>
                    <a:pt x="2954" y="674"/>
                  </a:lnTo>
                  <a:lnTo>
                    <a:pt x="3047" y="709"/>
                  </a:lnTo>
                  <a:lnTo>
                    <a:pt x="3136" y="751"/>
                  </a:lnTo>
                  <a:lnTo>
                    <a:pt x="3220" y="800"/>
                  </a:lnTo>
                  <a:lnTo>
                    <a:pt x="3298" y="856"/>
                  </a:lnTo>
                  <a:lnTo>
                    <a:pt x="3373" y="918"/>
                  </a:lnTo>
                  <a:lnTo>
                    <a:pt x="3440" y="985"/>
                  </a:lnTo>
                  <a:lnTo>
                    <a:pt x="3502" y="1056"/>
                  </a:lnTo>
                  <a:lnTo>
                    <a:pt x="3556" y="1133"/>
                  </a:lnTo>
                  <a:lnTo>
                    <a:pt x="3604" y="1213"/>
                  </a:lnTo>
                  <a:lnTo>
                    <a:pt x="3645" y="1296"/>
                  </a:lnTo>
                  <a:lnTo>
                    <a:pt x="3678" y="1384"/>
                  </a:lnTo>
                  <a:lnTo>
                    <a:pt x="3704" y="1473"/>
                  </a:lnTo>
                  <a:lnTo>
                    <a:pt x="3724" y="1567"/>
                  </a:lnTo>
                  <a:lnTo>
                    <a:pt x="3744" y="1665"/>
                  </a:lnTo>
                  <a:lnTo>
                    <a:pt x="3762" y="1769"/>
                  </a:lnTo>
                  <a:lnTo>
                    <a:pt x="3776" y="1871"/>
                  </a:lnTo>
                  <a:lnTo>
                    <a:pt x="3784" y="1974"/>
                  </a:lnTo>
                  <a:lnTo>
                    <a:pt x="3785" y="2078"/>
                  </a:lnTo>
                  <a:lnTo>
                    <a:pt x="3780" y="2182"/>
                  </a:lnTo>
                  <a:lnTo>
                    <a:pt x="3771" y="2284"/>
                  </a:lnTo>
                  <a:lnTo>
                    <a:pt x="3756" y="2380"/>
                  </a:lnTo>
                  <a:lnTo>
                    <a:pt x="3736" y="2473"/>
                  </a:lnTo>
                  <a:lnTo>
                    <a:pt x="3713" y="2560"/>
                  </a:lnTo>
                  <a:lnTo>
                    <a:pt x="3674" y="2671"/>
                  </a:lnTo>
                  <a:lnTo>
                    <a:pt x="3631" y="2774"/>
                  </a:lnTo>
                  <a:lnTo>
                    <a:pt x="3582" y="2873"/>
                  </a:lnTo>
                  <a:lnTo>
                    <a:pt x="3527" y="2964"/>
                  </a:lnTo>
                  <a:lnTo>
                    <a:pt x="3467" y="3049"/>
                  </a:lnTo>
                  <a:lnTo>
                    <a:pt x="3404" y="3129"/>
                  </a:lnTo>
                  <a:lnTo>
                    <a:pt x="3338" y="3204"/>
                  </a:lnTo>
                  <a:lnTo>
                    <a:pt x="3269" y="3271"/>
                  </a:lnTo>
                  <a:lnTo>
                    <a:pt x="3198" y="3334"/>
                  </a:lnTo>
                  <a:lnTo>
                    <a:pt x="3124" y="3393"/>
                  </a:lnTo>
                  <a:lnTo>
                    <a:pt x="3049" y="3445"/>
                  </a:lnTo>
                  <a:lnTo>
                    <a:pt x="2974" y="3493"/>
                  </a:lnTo>
                  <a:lnTo>
                    <a:pt x="2900" y="3536"/>
                  </a:lnTo>
                  <a:lnTo>
                    <a:pt x="2825" y="3576"/>
                  </a:lnTo>
                  <a:lnTo>
                    <a:pt x="2751" y="3611"/>
                  </a:lnTo>
                  <a:lnTo>
                    <a:pt x="2680" y="3640"/>
                  </a:lnTo>
                  <a:lnTo>
                    <a:pt x="2609" y="3667"/>
                  </a:lnTo>
                  <a:lnTo>
                    <a:pt x="2542" y="3689"/>
                  </a:lnTo>
                  <a:lnTo>
                    <a:pt x="2476" y="3709"/>
                  </a:lnTo>
                  <a:lnTo>
                    <a:pt x="2391" y="3727"/>
                  </a:lnTo>
                  <a:lnTo>
                    <a:pt x="2300" y="3738"/>
                  </a:lnTo>
                  <a:lnTo>
                    <a:pt x="2209" y="3742"/>
                  </a:lnTo>
                  <a:lnTo>
                    <a:pt x="2116" y="3740"/>
                  </a:lnTo>
                  <a:lnTo>
                    <a:pt x="2025" y="3733"/>
                  </a:lnTo>
                  <a:lnTo>
                    <a:pt x="1933" y="3720"/>
                  </a:lnTo>
                  <a:lnTo>
                    <a:pt x="1845" y="3704"/>
                  </a:lnTo>
                  <a:lnTo>
                    <a:pt x="1760" y="3682"/>
                  </a:lnTo>
                  <a:lnTo>
                    <a:pt x="1678" y="3660"/>
                  </a:lnTo>
                  <a:lnTo>
                    <a:pt x="1602" y="3634"/>
                  </a:lnTo>
                  <a:lnTo>
                    <a:pt x="1533" y="3607"/>
                  </a:lnTo>
                  <a:lnTo>
                    <a:pt x="1438" y="3565"/>
                  </a:lnTo>
                  <a:lnTo>
                    <a:pt x="1347" y="3518"/>
                  </a:lnTo>
                  <a:lnTo>
                    <a:pt x="1262" y="3469"/>
                  </a:lnTo>
                  <a:lnTo>
                    <a:pt x="1176" y="3416"/>
                  </a:lnTo>
                  <a:lnTo>
                    <a:pt x="1093" y="3364"/>
                  </a:lnTo>
                  <a:lnTo>
                    <a:pt x="1005" y="3309"/>
                  </a:lnTo>
                  <a:lnTo>
                    <a:pt x="913" y="3256"/>
                  </a:lnTo>
                  <a:lnTo>
                    <a:pt x="898" y="3247"/>
                  </a:lnTo>
                  <a:lnTo>
                    <a:pt x="880" y="3236"/>
                  </a:lnTo>
                  <a:lnTo>
                    <a:pt x="862" y="3225"/>
                  </a:lnTo>
                  <a:lnTo>
                    <a:pt x="842" y="3214"/>
                  </a:lnTo>
                  <a:lnTo>
                    <a:pt x="820" y="3204"/>
                  </a:lnTo>
                  <a:lnTo>
                    <a:pt x="798" y="3193"/>
                  </a:lnTo>
                  <a:lnTo>
                    <a:pt x="776" y="3184"/>
                  </a:lnTo>
                  <a:lnTo>
                    <a:pt x="753" y="3174"/>
                  </a:lnTo>
                  <a:lnTo>
                    <a:pt x="729" y="3167"/>
                  </a:lnTo>
                  <a:lnTo>
                    <a:pt x="705" y="3164"/>
                  </a:lnTo>
                  <a:lnTo>
                    <a:pt x="682" y="3162"/>
                  </a:lnTo>
                  <a:lnTo>
                    <a:pt x="658" y="3164"/>
                  </a:lnTo>
                  <a:lnTo>
                    <a:pt x="636" y="3169"/>
                  </a:lnTo>
                  <a:lnTo>
                    <a:pt x="613" y="3178"/>
                  </a:lnTo>
                  <a:lnTo>
                    <a:pt x="591" y="3193"/>
                  </a:lnTo>
                  <a:lnTo>
                    <a:pt x="571" y="3213"/>
                  </a:lnTo>
                  <a:lnTo>
                    <a:pt x="553" y="3236"/>
                  </a:lnTo>
                  <a:lnTo>
                    <a:pt x="534" y="3267"/>
                  </a:lnTo>
                  <a:lnTo>
                    <a:pt x="518" y="3304"/>
                  </a:lnTo>
                  <a:lnTo>
                    <a:pt x="504" y="3347"/>
                  </a:lnTo>
                  <a:lnTo>
                    <a:pt x="491" y="3396"/>
                  </a:lnTo>
                  <a:lnTo>
                    <a:pt x="482" y="3454"/>
                  </a:lnTo>
                  <a:lnTo>
                    <a:pt x="473" y="3522"/>
                  </a:lnTo>
                  <a:lnTo>
                    <a:pt x="467" y="3596"/>
                  </a:lnTo>
                  <a:lnTo>
                    <a:pt x="465" y="3680"/>
                  </a:lnTo>
                  <a:lnTo>
                    <a:pt x="465" y="3773"/>
                  </a:lnTo>
                  <a:lnTo>
                    <a:pt x="469" y="3876"/>
                  </a:lnTo>
                  <a:lnTo>
                    <a:pt x="382" y="3873"/>
                  </a:lnTo>
                  <a:lnTo>
                    <a:pt x="291" y="3865"/>
                  </a:lnTo>
                  <a:lnTo>
                    <a:pt x="200" y="3862"/>
                  </a:lnTo>
                  <a:lnTo>
                    <a:pt x="107" y="3862"/>
                  </a:lnTo>
                  <a:lnTo>
                    <a:pt x="16" y="3869"/>
                  </a:lnTo>
                  <a:lnTo>
                    <a:pt x="16" y="3840"/>
                  </a:lnTo>
                  <a:lnTo>
                    <a:pt x="11" y="3793"/>
                  </a:lnTo>
                  <a:lnTo>
                    <a:pt x="5" y="3740"/>
                  </a:lnTo>
                  <a:lnTo>
                    <a:pt x="2" y="3682"/>
                  </a:lnTo>
                  <a:lnTo>
                    <a:pt x="0" y="3618"/>
                  </a:lnTo>
                  <a:lnTo>
                    <a:pt x="0" y="3553"/>
                  </a:lnTo>
                  <a:lnTo>
                    <a:pt x="4" y="3484"/>
                  </a:lnTo>
                  <a:lnTo>
                    <a:pt x="9" y="3413"/>
                  </a:lnTo>
                  <a:lnTo>
                    <a:pt x="16" y="3342"/>
                  </a:lnTo>
                  <a:lnTo>
                    <a:pt x="29" y="3269"/>
                  </a:lnTo>
                  <a:lnTo>
                    <a:pt x="44" y="3196"/>
                  </a:lnTo>
                  <a:lnTo>
                    <a:pt x="64" y="3125"/>
                  </a:lnTo>
                  <a:lnTo>
                    <a:pt x="85" y="3056"/>
                  </a:lnTo>
                  <a:lnTo>
                    <a:pt x="113" y="2989"/>
                  </a:lnTo>
                  <a:lnTo>
                    <a:pt x="145" y="2925"/>
                  </a:lnTo>
                  <a:lnTo>
                    <a:pt x="182" y="2867"/>
                  </a:lnTo>
                  <a:lnTo>
                    <a:pt x="224" y="2813"/>
                  </a:lnTo>
                  <a:lnTo>
                    <a:pt x="271" y="2765"/>
                  </a:lnTo>
                  <a:lnTo>
                    <a:pt x="324" y="2724"/>
                  </a:lnTo>
                  <a:lnTo>
                    <a:pt x="382" y="2689"/>
                  </a:lnTo>
                  <a:lnTo>
                    <a:pt x="429" y="2667"/>
                  </a:lnTo>
                  <a:lnTo>
                    <a:pt x="474" y="2654"/>
                  </a:lnTo>
                  <a:lnTo>
                    <a:pt x="516" y="2649"/>
                  </a:lnTo>
                  <a:lnTo>
                    <a:pt x="556" y="2647"/>
                  </a:lnTo>
                  <a:lnTo>
                    <a:pt x="594" y="2653"/>
                  </a:lnTo>
                  <a:lnTo>
                    <a:pt x="633" y="2662"/>
                  </a:lnTo>
                  <a:lnTo>
                    <a:pt x="673" y="2673"/>
                  </a:lnTo>
                  <a:lnTo>
                    <a:pt x="714" y="2684"/>
                  </a:lnTo>
                  <a:lnTo>
                    <a:pt x="758" y="2698"/>
                  </a:lnTo>
                  <a:lnTo>
                    <a:pt x="805" y="2709"/>
                  </a:lnTo>
                  <a:lnTo>
                    <a:pt x="856" y="2720"/>
                  </a:lnTo>
                  <a:lnTo>
                    <a:pt x="971" y="2734"/>
                  </a:lnTo>
                  <a:lnTo>
                    <a:pt x="1082" y="2738"/>
                  </a:lnTo>
                  <a:lnTo>
                    <a:pt x="1189" y="2733"/>
                  </a:lnTo>
                  <a:lnTo>
                    <a:pt x="1291" y="2718"/>
                  </a:lnTo>
                  <a:lnTo>
                    <a:pt x="1387" y="2694"/>
                  </a:lnTo>
                  <a:lnTo>
                    <a:pt x="1478" y="2664"/>
                  </a:lnTo>
                  <a:lnTo>
                    <a:pt x="1562" y="2625"/>
                  </a:lnTo>
                  <a:lnTo>
                    <a:pt x="1640" y="2580"/>
                  </a:lnTo>
                  <a:lnTo>
                    <a:pt x="1711" y="2527"/>
                  </a:lnTo>
                  <a:lnTo>
                    <a:pt x="1773" y="2471"/>
                  </a:lnTo>
                  <a:lnTo>
                    <a:pt x="1827" y="2409"/>
                  </a:lnTo>
                  <a:lnTo>
                    <a:pt x="1873" y="2342"/>
                  </a:lnTo>
                  <a:lnTo>
                    <a:pt x="1909" y="2273"/>
                  </a:lnTo>
                  <a:lnTo>
                    <a:pt x="1931" y="2213"/>
                  </a:lnTo>
                  <a:lnTo>
                    <a:pt x="1947" y="2149"/>
                  </a:lnTo>
                  <a:lnTo>
                    <a:pt x="1962" y="2084"/>
                  </a:lnTo>
                  <a:lnTo>
                    <a:pt x="1973" y="1993"/>
                  </a:lnTo>
                  <a:lnTo>
                    <a:pt x="1971" y="1904"/>
                  </a:lnTo>
                  <a:lnTo>
                    <a:pt x="1962" y="1818"/>
                  </a:lnTo>
                  <a:lnTo>
                    <a:pt x="1942" y="1736"/>
                  </a:lnTo>
                  <a:lnTo>
                    <a:pt x="1916" y="1658"/>
                  </a:lnTo>
                  <a:lnTo>
                    <a:pt x="1884" y="1585"/>
                  </a:lnTo>
                  <a:lnTo>
                    <a:pt x="1845" y="1518"/>
                  </a:lnTo>
                  <a:lnTo>
                    <a:pt x="1804" y="1458"/>
                  </a:lnTo>
                  <a:lnTo>
                    <a:pt x="1760" y="1404"/>
                  </a:lnTo>
                  <a:lnTo>
                    <a:pt x="1714" y="1356"/>
                  </a:lnTo>
                  <a:lnTo>
                    <a:pt x="1669" y="1316"/>
                  </a:lnTo>
                  <a:lnTo>
                    <a:pt x="1618" y="1278"/>
                  </a:lnTo>
                  <a:lnTo>
                    <a:pt x="1564" y="1238"/>
                  </a:lnTo>
                  <a:lnTo>
                    <a:pt x="1513" y="1198"/>
                  </a:lnTo>
                  <a:lnTo>
                    <a:pt x="1464" y="1156"/>
                  </a:lnTo>
                  <a:lnTo>
                    <a:pt x="1422" y="1107"/>
                  </a:lnTo>
                  <a:lnTo>
                    <a:pt x="1387" y="1056"/>
                  </a:lnTo>
                  <a:lnTo>
                    <a:pt x="1358" y="1000"/>
                  </a:lnTo>
                  <a:lnTo>
                    <a:pt x="1334" y="938"/>
                  </a:lnTo>
                  <a:lnTo>
                    <a:pt x="1316" y="874"/>
                  </a:lnTo>
                  <a:lnTo>
                    <a:pt x="1300" y="807"/>
                  </a:lnTo>
                  <a:lnTo>
                    <a:pt x="1285" y="736"/>
                  </a:lnTo>
                  <a:lnTo>
                    <a:pt x="1273" y="664"/>
                  </a:lnTo>
                  <a:lnTo>
                    <a:pt x="1262" y="589"/>
                  </a:lnTo>
                  <a:lnTo>
                    <a:pt x="1260" y="585"/>
                  </a:lnTo>
                  <a:lnTo>
                    <a:pt x="1258" y="574"/>
                  </a:lnTo>
                  <a:lnTo>
                    <a:pt x="1256" y="553"/>
                  </a:lnTo>
                  <a:lnTo>
                    <a:pt x="1253" y="522"/>
                  </a:lnTo>
                  <a:lnTo>
                    <a:pt x="1251" y="485"/>
                  </a:lnTo>
                  <a:lnTo>
                    <a:pt x="1247" y="442"/>
                  </a:lnTo>
                  <a:lnTo>
                    <a:pt x="1244" y="394"/>
                  </a:lnTo>
                  <a:lnTo>
                    <a:pt x="1240" y="345"/>
                  </a:lnTo>
                  <a:lnTo>
                    <a:pt x="1236" y="293"/>
                  </a:lnTo>
                  <a:lnTo>
                    <a:pt x="1234" y="238"/>
                  </a:lnTo>
                  <a:lnTo>
                    <a:pt x="1234" y="185"/>
                  </a:lnTo>
                  <a:lnTo>
                    <a:pt x="1234" y="134"/>
                  </a:lnTo>
                  <a:lnTo>
                    <a:pt x="1236" y="85"/>
                  </a:lnTo>
                  <a:lnTo>
                    <a:pt x="1240" y="40"/>
                  </a:lnTo>
                  <a:lnTo>
                    <a:pt x="124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xmlns="" id="{E3DC2878-51F7-4827-919D-B6107838B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603" y="5302628"/>
              <a:ext cx="341536" cy="348078"/>
            </a:xfrm>
            <a:custGeom>
              <a:avLst/>
              <a:gdLst>
                <a:gd name="T0" fmla="*/ 987 w 1776"/>
                <a:gd name="T1" fmla="*/ 23 h 1881"/>
                <a:gd name="T2" fmla="*/ 994 w 1776"/>
                <a:gd name="T3" fmla="*/ 296 h 1881"/>
                <a:gd name="T4" fmla="*/ 994 w 1776"/>
                <a:gd name="T5" fmla="*/ 612 h 1881"/>
                <a:gd name="T6" fmla="*/ 1071 w 1776"/>
                <a:gd name="T7" fmla="*/ 663 h 1881"/>
                <a:gd name="T8" fmla="*/ 1145 w 1776"/>
                <a:gd name="T9" fmla="*/ 580 h 1881"/>
                <a:gd name="T10" fmla="*/ 1252 w 1776"/>
                <a:gd name="T11" fmla="*/ 490 h 1881"/>
                <a:gd name="T12" fmla="*/ 1380 w 1776"/>
                <a:gd name="T13" fmla="*/ 556 h 1881"/>
                <a:gd name="T14" fmla="*/ 1527 w 1776"/>
                <a:gd name="T15" fmla="*/ 729 h 1881"/>
                <a:gd name="T16" fmla="*/ 1634 w 1776"/>
                <a:gd name="T17" fmla="*/ 956 h 1881"/>
                <a:gd name="T18" fmla="*/ 1722 w 1776"/>
                <a:gd name="T19" fmla="*/ 1294 h 1881"/>
                <a:gd name="T20" fmla="*/ 1771 w 1776"/>
                <a:gd name="T21" fmla="*/ 1549 h 1881"/>
                <a:gd name="T22" fmla="*/ 1767 w 1776"/>
                <a:gd name="T23" fmla="*/ 1734 h 1881"/>
                <a:gd name="T24" fmla="*/ 1694 w 1776"/>
                <a:gd name="T25" fmla="*/ 1860 h 1881"/>
                <a:gd name="T26" fmla="*/ 1591 w 1776"/>
                <a:gd name="T27" fmla="*/ 1854 h 1881"/>
                <a:gd name="T28" fmla="*/ 1462 w 1776"/>
                <a:gd name="T29" fmla="*/ 1781 h 1881"/>
                <a:gd name="T30" fmla="*/ 1362 w 1776"/>
                <a:gd name="T31" fmla="*/ 1707 h 1881"/>
                <a:gd name="T32" fmla="*/ 1212 w 1776"/>
                <a:gd name="T33" fmla="*/ 1605 h 1881"/>
                <a:gd name="T34" fmla="*/ 1031 w 1776"/>
                <a:gd name="T35" fmla="*/ 1500 h 1881"/>
                <a:gd name="T36" fmla="*/ 989 w 1776"/>
                <a:gd name="T37" fmla="*/ 1327 h 1881"/>
                <a:gd name="T38" fmla="*/ 1014 w 1776"/>
                <a:gd name="T39" fmla="*/ 1176 h 1881"/>
                <a:gd name="T40" fmla="*/ 989 w 1776"/>
                <a:gd name="T41" fmla="*/ 1036 h 1881"/>
                <a:gd name="T42" fmla="*/ 1034 w 1776"/>
                <a:gd name="T43" fmla="*/ 858 h 1881"/>
                <a:gd name="T44" fmla="*/ 1009 w 1776"/>
                <a:gd name="T45" fmla="*/ 776 h 1881"/>
                <a:gd name="T46" fmla="*/ 891 w 1776"/>
                <a:gd name="T47" fmla="*/ 720 h 1881"/>
                <a:gd name="T48" fmla="*/ 787 w 1776"/>
                <a:gd name="T49" fmla="*/ 770 h 1881"/>
                <a:gd name="T50" fmla="*/ 740 w 1776"/>
                <a:gd name="T51" fmla="*/ 874 h 1881"/>
                <a:gd name="T52" fmla="*/ 778 w 1776"/>
                <a:gd name="T53" fmla="*/ 1021 h 1881"/>
                <a:gd name="T54" fmla="*/ 754 w 1776"/>
                <a:gd name="T55" fmla="*/ 1149 h 1881"/>
                <a:gd name="T56" fmla="*/ 767 w 1776"/>
                <a:gd name="T57" fmla="*/ 1292 h 1881"/>
                <a:gd name="T58" fmla="*/ 783 w 1776"/>
                <a:gd name="T59" fmla="*/ 1432 h 1881"/>
                <a:gd name="T60" fmla="*/ 540 w 1776"/>
                <a:gd name="T61" fmla="*/ 1621 h 1881"/>
                <a:gd name="T62" fmla="*/ 371 w 1776"/>
                <a:gd name="T63" fmla="*/ 1736 h 1881"/>
                <a:gd name="T64" fmla="*/ 252 w 1776"/>
                <a:gd name="T65" fmla="*/ 1827 h 1881"/>
                <a:gd name="T66" fmla="*/ 143 w 1776"/>
                <a:gd name="T67" fmla="*/ 1881 h 1881"/>
                <a:gd name="T68" fmla="*/ 47 w 1776"/>
                <a:gd name="T69" fmla="*/ 1832 h 1881"/>
                <a:gd name="T70" fmla="*/ 3 w 1776"/>
                <a:gd name="T71" fmla="*/ 1690 h 1881"/>
                <a:gd name="T72" fmla="*/ 5 w 1776"/>
                <a:gd name="T73" fmla="*/ 1512 h 1881"/>
                <a:gd name="T74" fmla="*/ 47 w 1776"/>
                <a:gd name="T75" fmla="*/ 1285 h 1881"/>
                <a:gd name="T76" fmla="*/ 162 w 1776"/>
                <a:gd name="T77" fmla="*/ 912 h 1881"/>
                <a:gd name="T78" fmla="*/ 311 w 1776"/>
                <a:gd name="T79" fmla="*/ 656 h 1881"/>
                <a:gd name="T80" fmla="*/ 378 w 1776"/>
                <a:gd name="T81" fmla="*/ 563 h 1881"/>
                <a:gd name="T82" fmla="*/ 471 w 1776"/>
                <a:gd name="T83" fmla="*/ 492 h 1881"/>
                <a:gd name="T84" fmla="*/ 582 w 1776"/>
                <a:gd name="T85" fmla="*/ 538 h 1881"/>
                <a:gd name="T86" fmla="*/ 638 w 1776"/>
                <a:gd name="T87" fmla="*/ 660 h 1881"/>
                <a:gd name="T88" fmla="*/ 674 w 1776"/>
                <a:gd name="T89" fmla="*/ 716 h 1881"/>
                <a:gd name="T90" fmla="*/ 694 w 1776"/>
                <a:gd name="T91" fmla="*/ 690 h 1881"/>
                <a:gd name="T92" fmla="*/ 774 w 1776"/>
                <a:gd name="T93" fmla="*/ 632 h 1881"/>
                <a:gd name="T94" fmla="*/ 816 w 1776"/>
                <a:gd name="T95" fmla="*/ 461 h 1881"/>
                <a:gd name="T96" fmla="*/ 811 w 1776"/>
                <a:gd name="T97" fmla="*/ 185 h 1881"/>
                <a:gd name="T98" fmla="*/ 829 w 1776"/>
                <a:gd name="T99" fmla="*/ 16 h 1881"/>
                <a:gd name="T100" fmla="*/ 914 w 1776"/>
                <a:gd name="T101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6" h="1881">
                  <a:moveTo>
                    <a:pt x="914" y="0"/>
                  </a:moveTo>
                  <a:lnTo>
                    <a:pt x="940" y="3"/>
                  </a:lnTo>
                  <a:lnTo>
                    <a:pt x="965" y="10"/>
                  </a:lnTo>
                  <a:lnTo>
                    <a:pt x="987" y="23"/>
                  </a:lnTo>
                  <a:lnTo>
                    <a:pt x="991" y="81"/>
                  </a:lnTo>
                  <a:lnTo>
                    <a:pt x="994" y="147"/>
                  </a:lnTo>
                  <a:lnTo>
                    <a:pt x="994" y="220"/>
                  </a:lnTo>
                  <a:lnTo>
                    <a:pt x="994" y="296"/>
                  </a:lnTo>
                  <a:lnTo>
                    <a:pt x="994" y="376"/>
                  </a:lnTo>
                  <a:lnTo>
                    <a:pt x="994" y="458"/>
                  </a:lnTo>
                  <a:lnTo>
                    <a:pt x="994" y="536"/>
                  </a:lnTo>
                  <a:lnTo>
                    <a:pt x="994" y="612"/>
                  </a:lnTo>
                  <a:lnTo>
                    <a:pt x="1020" y="629"/>
                  </a:lnTo>
                  <a:lnTo>
                    <a:pt x="1040" y="641"/>
                  </a:lnTo>
                  <a:lnTo>
                    <a:pt x="1056" y="652"/>
                  </a:lnTo>
                  <a:lnTo>
                    <a:pt x="1071" y="663"/>
                  </a:lnTo>
                  <a:lnTo>
                    <a:pt x="1085" y="674"/>
                  </a:lnTo>
                  <a:lnTo>
                    <a:pt x="1100" y="689"/>
                  </a:lnTo>
                  <a:lnTo>
                    <a:pt x="1122" y="629"/>
                  </a:lnTo>
                  <a:lnTo>
                    <a:pt x="1145" y="580"/>
                  </a:lnTo>
                  <a:lnTo>
                    <a:pt x="1171" y="543"/>
                  </a:lnTo>
                  <a:lnTo>
                    <a:pt x="1196" y="516"/>
                  </a:lnTo>
                  <a:lnTo>
                    <a:pt x="1223" y="498"/>
                  </a:lnTo>
                  <a:lnTo>
                    <a:pt x="1252" y="490"/>
                  </a:lnTo>
                  <a:lnTo>
                    <a:pt x="1282" y="494"/>
                  </a:lnTo>
                  <a:lnTo>
                    <a:pt x="1314" y="505"/>
                  </a:lnTo>
                  <a:lnTo>
                    <a:pt x="1345" y="525"/>
                  </a:lnTo>
                  <a:lnTo>
                    <a:pt x="1380" y="556"/>
                  </a:lnTo>
                  <a:lnTo>
                    <a:pt x="1414" y="594"/>
                  </a:lnTo>
                  <a:lnTo>
                    <a:pt x="1451" y="640"/>
                  </a:lnTo>
                  <a:lnTo>
                    <a:pt x="1491" y="683"/>
                  </a:lnTo>
                  <a:lnTo>
                    <a:pt x="1527" y="729"/>
                  </a:lnTo>
                  <a:lnTo>
                    <a:pt x="1558" y="778"/>
                  </a:lnTo>
                  <a:lnTo>
                    <a:pt x="1585" y="832"/>
                  </a:lnTo>
                  <a:lnTo>
                    <a:pt x="1611" y="890"/>
                  </a:lnTo>
                  <a:lnTo>
                    <a:pt x="1634" y="956"/>
                  </a:lnTo>
                  <a:lnTo>
                    <a:pt x="1656" y="1027"/>
                  </a:lnTo>
                  <a:lnTo>
                    <a:pt x="1678" y="1107"/>
                  </a:lnTo>
                  <a:lnTo>
                    <a:pt x="1700" y="1196"/>
                  </a:lnTo>
                  <a:lnTo>
                    <a:pt x="1722" y="1294"/>
                  </a:lnTo>
                  <a:lnTo>
                    <a:pt x="1747" y="1403"/>
                  </a:lnTo>
                  <a:lnTo>
                    <a:pt x="1756" y="1450"/>
                  </a:lnTo>
                  <a:lnTo>
                    <a:pt x="1765" y="1500"/>
                  </a:lnTo>
                  <a:lnTo>
                    <a:pt x="1771" y="1549"/>
                  </a:lnTo>
                  <a:lnTo>
                    <a:pt x="1774" y="1598"/>
                  </a:lnTo>
                  <a:lnTo>
                    <a:pt x="1776" y="1645"/>
                  </a:lnTo>
                  <a:lnTo>
                    <a:pt x="1774" y="1690"/>
                  </a:lnTo>
                  <a:lnTo>
                    <a:pt x="1767" y="1734"/>
                  </a:lnTo>
                  <a:lnTo>
                    <a:pt x="1756" y="1774"/>
                  </a:lnTo>
                  <a:lnTo>
                    <a:pt x="1742" y="1809"/>
                  </a:lnTo>
                  <a:lnTo>
                    <a:pt x="1722" y="1838"/>
                  </a:lnTo>
                  <a:lnTo>
                    <a:pt x="1694" y="1860"/>
                  </a:lnTo>
                  <a:lnTo>
                    <a:pt x="1674" y="1869"/>
                  </a:lnTo>
                  <a:lnTo>
                    <a:pt x="1649" y="1869"/>
                  </a:lnTo>
                  <a:lnTo>
                    <a:pt x="1622" y="1863"/>
                  </a:lnTo>
                  <a:lnTo>
                    <a:pt x="1591" y="1854"/>
                  </a:lnTo>
                  <a:lnTo>
                    <a:pt x="1558" y="1840"/>
                  </a:lnTo>
                  <a:lnTo>
                    <a:pt x="1527" y="1821"/>
                  </a:lnTo>
                  <a:lnTo>
                    <a:pt x="1494" y="1801"/>
                  </a:lnTo>
                  <a:lnTo>
                    <a:pt x="1462" y="1781"/>
                  </a:lnTo>
                  <a:lnTo>
                    <a:pt x="1432" y="1760"/>
                  </a:lnTo>
                  <a:lnTo>
                    <a:pt x="1405" y="1740"/>
                  </a:lnTo>
                  <a:lnTo>
                    <a:pt x="1382" y="1723"/>
                  </a:lnTo>
                  <a:lnTo>
                    <a:pt x="1362" y="1707"/>
                  </a:lnTo>
                  <a:lnTo>
                    <a:pt x="1347" y="1696"/>
                  </a:lnTo>
                  <a:lnTo>
                    <a:pt x="1305" y="1663"/>
                  </a:lnTo>
                  <a:lnTo>
                    <a:pt x="1260" y="1632"/>
                  </a:lnTo>
                  <a:lnTo>
                    <a:pt x="1212" y="1605"/>
                  </a:lnTo>
                  <a:lnTo>
                    <a:pt x="1163" y="1580"/>
                  </a:lnTo>
                  <a:lnTo>
                    <a:pt x="1114" y="1554"/>
                  </a:lnTo>
                  <a:lnTo>
                    <a:pt x="1071" y="1527"/>
                  </a:lnTo>
                  <a:lnTo>
                    <a:pt x="1031" y="1500"/>
                  </a:lnTo>
                  <a:lnTo>
                    <a:pt x="1000" y="1469"/>
                  </a:lnTo>
                  <a:lnTo>
                    <a:pt x="987" y="1420"/>
                  </a:lnTo>
                  <a:lnTo>
                    <a:pt x="985" y="1372"/>
                  </a:lnTo>
                  <a:lnTo>
                    <a:pt x="989" y="1327"/>
                  </a:lnTo>
                  <a:lnTo>
                    <a:pt x="996" y="1285"/>
                  </a:lnTo>
                  <a:lnTo>
                    <a:pt x="1003" y="1247"/>
                  </a:lnTo>
                  <a:lnTo>
                    <a:pt x="1011" y="1212"/>
                  </a:lnTo>
                  <a:lnTo>
                    <a:pt x="1014" y="1176"/>
                  </a:lnTo>
                  <a:lnTo>
                    <a:pt x="1009" y="1143"/>
                  </a:lnTo>
                  <a:lnTo>
                    <a:pt x="1002" y="1114"/>
                  </a:lnTo>
                  <a:lnTo>
                    <a:pt x="994" y="1089"/>
                  </a:lnTo>
                  <a:lnTo>
                    <a:pt x="989" y="1036"/>
                  </a:lnTo>
                  <a:lnTo>
                    <a:pt x="992" y="985"/>
                  </a:lnTo>
                  <a:lnTo>
                    <a:pt x="1003" y="938"/>
                  </a:lnTo>
                  <a:lnTo>
                    <a:pt x="1018" y="896"/>
                  </a:lnTo>
                  <a:lnTo>
                    <a:pt x="1034" y="858"/>
                  </a:lnTo>
                  <a:lnTo>
                    <a:pt x="1051" y="825"/>
                  </a:lnTo>
                  <a:lnTo>
                    <a:pt x="1040" y="810"/>
                  </a:lnTo>
                  <a:lnTo>
                    <a:pt x="1025" y="794"/>
                  </a:lnTo>
                  <a:lnTo>
                    <a:pt x="1009" y="776"/>
                  </a:lnTo>
                  <a:lnTo>
                    <a:pt x="989" y="758"/>
                  </a:lnTo>
                  <a:lnTo>
                    <a:pt x="963" y="743"/>
                  </a:lnTo>
                  <a:lnTo>
                    <a:pt x="931" y="729"/>
                  </a:lnTo>
                  <a:lnTo>
                    <a:pt x="891" y="720"/>
                  </a:lnTo>
                  <a:lnTo>
                    <a:pt x="856" y="732"/>
                  </a:lnTo>
                  <a:lnTo>
                    <a:pt x="829" y="743"/>
                  </a:lnTo>
                  <a:lnTo>
                    <a:pt x="805" y="756"/>
                  </a:lnTo>
                  <a:lnTo>
                    <a:pt x="787" y="770"/>
                  </a:lnTo>
                  <a:lnTo>
                    <a:pt x="769" y="789"/>
                  </a:lnTo>
                  <a:lnTo>
                    <a:pt x="751" y="810"/>
                  </a:lnTo>
                  <a:lnTo>
                    <a:pt x="727" y="840"/>
                  </a:lnTo>
                  <a:lnTo>
                    <a:pt x="740" y="874"/>
                  </a:lnTo>
                  <a:lnTo>
                    <a:pt x="752" y="909"/>
                  </a:lnTo>
                  <a:lnTo>
                    <a:pt x="765" y="945"/>
                  </a:lnTo>
                  <a:lnTo>
                    <a:pt x="774" y="983"/>
                  </a:lnTo>
                  <a:lnTo>
                    <a:pt x="778" y="1021"/>
                  </a:lnTo>
                  <a:lnTo>
                    <a:pt x="776" y="1056"/>
                  </a:lnTo>
                  <a:lnTo>
                    <a:pt x="769" y="1089"/>
                  </a:lnTo>
                  <a:lnTo>
                    <a:pt x="762" y="1120"/>
                  </a:lnTo>
                  <a:lnTo>
                    <a:pt x="754" y="1149"/>
                  </a:lnTo>
                  <a:lnTo>
                    <a:pt x="752" y="1183"/>
                  </a:lnTo>
                  <a:lnTo>
                    <a:pt x="754" y="1220"/>
                  </a:lnTo>
                  <a:lnTo>
                    <a:pt x="760" y="1256"/>
                  </a:lnTo>
                  <a:lnTo>
                    <a:pt x="767" y="1292"/>
                  </a:lnTo>
                  <a:lnTo>
                    <a:pt x="774" y="1330"/>
                  </a:lnTo>
                  <a:lnTo>
                    <a:pt x="782" y="1365"/>
                  </a:lnTo>
                  <a:lnTo>
                    <a:pt x="785" y="1400"/>
                  </a:lnTo>
                  <a:lnTo>
                    <a:pt x="783" y="1432"/>
                  </a:lnTo>
                  <a:lnTo>
                    <a:pt x="774" y="1461"/>
                  </a:lnTo>
                  <a:lnTo>
                    <a:pt x="760" y="1489"/>
                  </a:lnTo>
                  <a:lnTo>
                    <a:pt x="651" y="1556"/>
                  </a:lnTo>
                  <a:lnTo>
                    <a:pt x="540" y="1621"/>
                  </a:lnTo>
                  <a:lnTo>
                    <a:pt x="431" y="1689"/>
                  </a:lnTo>
                  <a:lnTo>
                    <a:pt x="416" y="1700"/>
                  </a:lnTo>
                  <a:lnTo>
                    <a:pt x="396" y="1716"/>
                  </a:lnTo>
                  <a:lnTo>
                    <a:pt x="371" y="1736"/>
                  </a:lnTo>
                  <a:lnTo>
                    <a:pt x="343" y="1758"/>
                  </a:lnTo>
                  <a:lnTo>
                    <a:pt x="314" y="1781"/>
                  </a:lnTo>
                  <a:lnTo>
                    <a:pt x="283" y="1805"/>
                  </a:lnTo>
                  <a:lnTo>
                    <a:pt x="252" y="1827"/>
                  </a:lnTo>
                  <a:lnTo>
                    <a:pt x="222" y="1847"/>
                  </a:lnTo>
                  <a:lnTo>
                    <a:pt x="192" y="1863"/>
                  </a:lnTo>
                  <a:lnTo>
                    <a:pt x="167" y="1874"/>
                  </a:lnTo>
                  <a:lnTo>
                    <a:pt x="143" y="1881"/>
                  </a:lnTo>
                  <a:lnTo>
                    <a:pt x="123" y="1880"/>
                  </a:lnTo>
                  <a:lnTo>
                    <a:pt x="92" y="1872"/>
                  </a:lnTo>
                  <a:lnTo>
                    <a:pt x="69" y="1856"/>
                  </a:lnTo>
                  <a:lnTo>
                    <a:pt x="47" y="1832"/>
                  </a:lnTo>
                  <a:lnTo>
                    <a:pt x="31" y="1803"/>
                  </a:lnTo>
                  <a:lnTo>
                    <a:pt x="18" y="1769"/>
                  </a:lnTo>
                  <a:lnTo>
                    <a:pt x="9" y="1730"/>
                  </a:lnTo>
                  <a:lnTo>
                    <a:pt x="3" y="1690"/>
                  </a:lnTo>
                  <a:lnTo>
                    <a:pt x="0" y="1647"/>
                  </a:lnTo>
                  <a:lnTo>
                    <a:pt x="0" y="1601"/>
                  </a:lnTo>
                  <a:lnTo>
                    <a:pt x="2" y="1558"/>
                  </a:lnTo>
                  <a:lnTo>
                    <a:pt x="5" y="1512"/>
                  </a:lnTo>
                  <a:lnTo>
                    <a:pt x="9" y="1470"/>
                  </a:lnTo>
                  <a:lnTo>
                    <a:pt x="16" y="1429"/>
                  </a:lnTo>
                  <a:lnTo>
                    <a:pt x="23" y="1392"/>
                  </a:lnTo>
                  <a:lnTo>
                    <a:pt x="47" y="1285"/>
                  </a:lnTo>
                  <a:lnTo>
                    <a:pt x="72" y="1183"/>
                  </a:lnTo>
                  <a:lnTo>
                    <a:pt x="100" y="1087"/>
                  </a:lnTo>
                  <a:lnTo>
                    <a:pt x="129" y="996"/>
                  </a:lnTo>
                  <a:lnTo>
                    <a:pt x="162" y="912"/>
                  </a:lnTo>
                  <a:lnTo>
                    <a:pt x="194" y="834"/>
                  </a:lnTo>
                  <a:lnTo>
                    <a:pt x="231" y="767"/>
                  </a:lnTo>
                  <a:lnTo>
                    <a:pt x="269" y="707"/>
                  </a:lnTo>
                  <a:lnTo>
                    <a:pt x="311" y="656"/>
                  </a:lnTo>
                  <a:lnTo>
                    <a:pt x="327" y="634"/>
                  </a:lnTo>
                  <a:lnTo>
                    <a:pt x="343" y="610"/>
                  </a:lnTo>
                  <a:lnTo>
                    <a:pt x="360" y="587"/>
                  </a:lnTo>
                  <a:lnTo>
                    <a:pt x="378" y="563"/>
                  </a:lnTo>
                  <a:lnTo>
                    <a:pt x="398" y="541"/>
                  </a:lnTo>
                  <a:lnTo>
                    <a:pt x="420" y="521"/>
                  </a:lnTo>
                  <a:lnTo>
                    <a:pt x="443" y="505"/>
                  </a:lnTo>
                  <a:lnTo>
                    <a:pt x="471" y="492"/>
                  </a:lnTo>
                  <a:lnTo>
                    <a:pt x="502" y="487"/>
                  </a:lnTo>
                  <a:lnTo>
                    <a:pt x="534" y="489"/>
                  </a:lnTo>
                  <a:lnTo>
                    <a:pt x="562" y="510"/>
                  </a:lnTo>
                  <a:lnTo>
                    <a:pt x="582" y="538"/>
                  </a:lnTo>
                  <a:lnTo>
                    <a:pt x="596" y="567"/>
                  </a:lnTo>
                  <a:lnTo>
                    <a:pt x="611" y="598"/>
                  </a:lnTo>
                  <a:lnTo>
                    <a:pt x="623" y="629"/>
                  </a:lnTo>
                  <a:lnTo>
                    <a:pt x="638" y="660"/>
                  </a:lnTo>
                  <a:lnTo>
                    <a:pt x="654" y="689"/>
                  </a:lnTo>
                  <a:lnTo>
                    <a:pt x="672" y="712"/>
                  </a:lnTo>
                  <a:lnTo>
                    <a:pt x="671" y="716"/>
                  </a:lnTo>
                  <a:lnTo>
                    <a:pt x="674" y="716"/>
                  </a:lnTo>
                  <a:lnTo>
                    <a:pt x="672" y="712"/>
                  </a:lnTo>
                  <a:lnTo>
                    <a:pt x="672" y="710"/>
                  </a:lnTo>
                  <a:lnTo>
                    <a:pt x="682" y="701"/>
                  </a:lnTo>
                  <a:lnTo>
                    <a:pt x="694" y="690"/>
                  </a:lnTo>
                  <a:lnTo>
                    <a:pt x="711" y="676"/>
                  </a:lnTo>
                  <a:lnTo>
                    <a:pt x="731" y="661"/>
                  </a:lnTo>
                  <a:lnTo>
                    <a:pt x="752" y="645"/>
                  </a:lnTo>
                  <a:lnTo>
                    <a:pt x="774" y="632"/>
                  </a:lnTo>
                  <a:lnTo>
                    <a:pt x="796" y="620"/>
                  </a:lnTo>
                  <a:lnTo>
                    <a:pt x="814" y="612"/>
                  </a:lnTo>
                  <a:lnTo>
                    <a:pt x="816" y="534"/>
                  </a:lnTo>
                  <a:lnTo>
                    <a:pt x="816" y="461"/>
                  </a:lnTo>
                  <a:lnTo>
                    <a:pt x="814" y="394"/>
                  </a:lnTo>
                  <a:lnTo>
                    <a:pt x="812" y="327"/>
                  </a:lnTo>
                  <a:lnTo>
                    <a:pt x="812" y="258"/>
                  </a:lnTo>
                  <a:lnTo>
                    <a:pt x="811" y="185"/>
                  </a:lnTo>
                  <a:lnTo>
                    <a:pt x="812" y="107"/>
                  </a:lnTo>
                  <a:lnTo>
                    <a:pt x="814" y="20"/>
                  </a:lnTo>
                  <a:lnTo>
                    <a:pt x="818" y="20"/>
                  </a:lnTo>
                  <a:lnTo>
                    <a:pt x="829" y="16"/>
                  </a:lnTo>
                  <a:lnTo>
                    <a:pt x="845" y="10"/>
                  </a:lnTo>
                  <a:lnTo>
                    <a:pt x="865" y="5"/>
                  </a:lnTo>
                  <a:lnTo>
                    <a:pt x="889" y="1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3948AD3A-8764-4B2B-9344-A6DD6CDE9A71}"/>
              </a:ext>
            </a:extLst>
          </p:cNvPr>
          <p:cNvGrpSpPr/>
          <p:nvPr/>
        </p:nvGrpSpPr>
        <p:grpSpPr>
          <a:xfrm>
            <a:off x="1958867" y="2715905"/>
            <a:ext cx="2149108" cy="2306471"/>
            <a:chOff x="8940432" y="762314"/>
            <a:chExt cx="2927637" cy="6098071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xmlns="" id="{09E0A763-81E8-4237-AC86-CF837E1F8041}"/>
                </a:ext>
              </a:extLst>
            </p:cNvPr>
            <p:cNvSpPr/>
            <p:nvPr/>
          </p:nvSpPr>
          <p:spPr>
            <a:xfrm>
              <a:off x="8940432" y="762314"/>
              <a:ext cx="2927637" cy="6098071"/>
            </a:xfrm>
            <a:custGeom>
              <a:avLst/>
              <a:gdLst>
                <a:gd name="connsiteX0" fmla="*/ 1862902 w 1867973"/>
                <a:gd name="connsiteY0" fmla="*/ 2348754 h 3890863"/>
                <a:gd name="connsiteX1" fmla="*/ 1759765 w 1867973"/>
                <a:gd name="connsiteY1" fmla="*/ 2057991 h 3890863"/>
                <a:gd name="connsiteX2" fmla="*/ 1592310 w 1867973"/>
                <a:gd name="connsiteY2" fmla="*/ 1616899 h 3890863"/>
                <a:gd name="connsiteX3" fmla="*/ 1485367 w 1867973"/>
                <a:gd name="connsiteY3" fmla="*/ 1416333 h 3890863"/>
                <a:gd name="connsiteX4" fmla="*/ 1414579 w 1867973"/>
                <a:gd name="connsiteY4" fmla="*/ 1276660 h 3890863"/>
                <a:gd name="connsiteX5" fmla="*/ 1337321 w 1867973"/>
                <a:gd name="connsiteY5" fmla="*/ 1179993 h 3890863"/>
                <a:gd name="connsiteX6" fmla="*/ 1198409 w 1867973"/>
                <a:gd name="connsiteY6" fmla="*/ 1108824 h 3890863"/>
                <a:gd name="connsiteX7" fmla="*/ 1105167 w 1867973"/>
                <a:gd name="connsiteY7" fmla="*/ 997695 h 3890863"/>
                <a:gd name="connsiteX8" fmla="*/ 1105167 w 1867973"/>
                <a:gd name="connsiteY8" fmla="*/ 854978 h 3890863"/>
                <a:gd name="connsiteX9" fmla="*/ 1138658 w 1867973"/>
                <a:gd name="connsiteY9" fmla="*/ 820345 h 3890863"/>
                <a:gd name="connsiteX10" fmla="*/ 1151598 w 1867973"/>
                <a:gd name="connsiteY10" fmla="*/ 818061 h 3890863"/>
                <a:gd name="connsiteX11" fmla="*/ 1218580 w 1867973"/>
                <a:gd name="connsiteY11" fmla="*/ 763258 h 3890863"/>
                <a:gd name="connsiteX12" fmla="*/ 1249407 w 1867973"/>
                <a:gd name="connsiteY12" fmla="*/ 578296 h 3890863"/>
                <a:gd name="connsiteX13" fmla="*/ 1291652 w 1867973"/>
                <a:gd name="connsiteY13" fmla="*/ 531104 h 3890863"/>
                <a:gd name="connsiteX14" fmla="*/ 1325904 w 1867973"/>
                <a:gd name="connsiteY14" fmla="*/ 520448 h 3890863"/>
                <a:gd name="connsiteX15" fmla="*/ 1395930 w 1867973"/>
                <a:gd name="connsiteY15" fmla="*/ 468309 h 3890863"/>
                <a:gd name="connsiteX16" fmla="*/ 1439697 w 1867973"/>
                <a:gd name="connsiteY16" fmla="*/ 333583 h 3890863"/>
                <a:gd name="connsiteX17" fmla="*/ 1414579 w 1867973"/>
                <a:gd name="connsiteY17" fmla="*/ 155091 h 3890863"/>
                <a:gd name="connsiteX18" fmla="*/ 1395550 w 1867973"/>
                <a:gd name="connsiteY18" fmla="*/ 83162 h 3890863"/>
                <a:gd name="connsiteX19" fmla="*/ 1288987 w 1867973"/>
                <a:gd name="connsiteY19" fmla="*/ 7807 h 3890863"/>
                <a:gd name="connsiteX20" fmla="*/ 1124577 w 1867973"/>
                <a:gd name="connsiteY20" fmla="*/ 32925 h 3890863"/>
                <a:gd name="connsiteX21" fmla="*/ 1081571 w 1867973"/>
                <a:gd name="connsiteY21" fmla="*/ 110944 h 3890863"/>
                <a:gd name="connsiteX22" fmla="*/ 1080810 w 1867973"/>
                <a:gd name="connsiteY22" fmla="*/ 165367 h 3890863"/>
                <a:gd name="connsiteX23" fmla="*/ 1064826 w 1867973"/>
                <a:gd name="connsiteY23" fmla="*/ 172979 h 3890863"/>
                <a:gd name="connsiteX24" fmla="*/ 1003933 w 1867973"/>
                <a:gd name="connsiteY24" fmla="*/ 137965 h 3890863"/>
                <a:gd name="connsiteX25" fmla="*/ 896610 w 1867973"/>
                <a:gd name="connsiteY25" fmla="*/ 111325 h 3890863"/>
                <a:gd name="connsiteX26" fmla="*/ 796898 w 1867973"/>
                <a:gd name="connsiteY26" fmla="*/ 125406 h 3890863"/>
                <a:gd name="connsiteX27" fmla="*/ 661031 w 1867973"/>
                <a:gd name="connsiteY27" fmla="*/ 159658 h 3890863"/>
                <a:gd name="connsiteX28" fmla="*/ 566647 w 1867973"/>
                <a:gd name="connsiteY28" fmla="*/ 223215 h 3890863"/>
                <a:gd name="connsiteX29" fmla="*/ 552565 w 1867973"/>
                <a:gd name="connsiteY29" fmla="*/ 227021 h 3890863"/>
                <a:gd name="connsiteX30" fmla="*/ 532775 w 1867973"/>
                <a:gd name="connsiteY30" fmla="*/ 238438 h 3890863"/>
                <a:gd name="connsiteX31" fmla="*/ 516791 w 1867973"/>
                <a:gd name="connsiteY31" fmla="*/ 304279 h 3890863"/>
                <a:gd name="connsiteX32" fmla="*/ 512224 w 1867973"/>
                <a:gd name="connsiteY32" fmla="*/ 313793 h 3890863"/>
                <a:gd name="connsiteX33" fmla="*/ 463510 w 1867973"/>
                <a:gd name="connsiteY33" fmla="*/ 381917 h 3890863"/>
                <a:gd name="connsiteX34" fmla="*/ 445242 w 1867973"/>
                <a:gd name="connsiteY34" fmla="*/ 584766 h 3890863"/>
                <a:gd name="connsiteX35" fmla="*/ 418982 w 1867973"/>
                <a:gd name="connsiteY35" fmla="*/ 681814 h 3890863"/>
                <a:gd name="connsiteX36" fmla="*/ 382066 w 1867973"/>
                <a:gd name="connsiteY36" fmla="*/ 731289 h 3890863"/>
                <a:gd name="connsiteX37" fmla="*/ 391961 w 1867973"/>
                <a:gd name="connsiteY37" fmla="*/ 771250 h 3890863"/>
                <a:gd name="connsiteX38" fmla="*/ 414034 w 1867973"/>
                <a:gd name="connsiteY38" fmla="*/ 783429 h 3890863"/>
                <a:gd name="connsiteX39" fmla="*/ 427735 w 1867973"/>
                <a:gd name="connsiteY39" fmla="*/ 818442 h 3890863"/>
                <a:gd name="connsiteX40" fmla="*/ 419743 w 1867973"/>
                <a:gd name="connsiteY40" fmla="*/ 833285 h 3890863"/>
                <a:gd name="connsiteX41" fmla="*/ 427735 w 1867973"/>
                <a:gd name="connsiteY41" fmla="*/ 867156 h 3890863"/>
                <a:gd name="connsiteX42" fmla="*/ 463129 w 1867973"/>
                <a:gd name="connsiteY42" fmla="*/ 880096 h 3890863"/>
                <a:gd name="connsiteX43" fmla="*/ 482158 w 1867973"/>
                <a:gd name="connsiteY43" fmla="*/ 897222 h 3890863"/>
                <a:gd name="connsiteX44" fmla="*/ 460085 w 1867973"/>
                <a:gd name="connsiteY44" fmla="*/ 912065 h 3890863"/>
                <a:gd name="connsiteX45" fmla="*/ 432302 w 1867973"/>
                <a:gd name="connsiteY45" fmla="*/ 949742 h 3890863"/>
                <a:gd name="connsiteX46" fmla="*/ 447525 w 1867973"/>
                <a:gd name="connsiteY46" fmla="*/ 966107 h 3890863"/>
                <a:gd name="connsiteX47" fmla="*/ 470741 w 1867973"/>
                <a:gd name="connsiteY47" fmla="*/ 994270 h 3890863"/>
                <a:gd name="connsiteX48" fmla="*/ 500807 w 1867973"/>
                <a:gd name="connsiteY48" fmla="*/ 1052879 h 3890863"/>
                <a:gd name="connsiteX49" fmla="*/ 510321 w 1867973"/>
                <a:gd name="connsiteY49" fmla="*/ 1060491 h 3890863"/>
                <a:gd name="connsiteX50" fmla="*/ 573117 w 1867973"/>
                <a:gd name="connsiteY50" fmla="*/ 1082945 h 3890863"/>
                <a:gd name="connsiteX51" fmla="*/ 676634 w 1867973"/>
                <a:gd name="connsiteY51" fmla="*/ 1071528 h 3890863"/>
                <a:gd name="connsiteX52" fmla="*/ 716215 w 1867973"/>
                <a:gd name="connsiteY52" fmla="*/ 1091318 h 3890863"/>
                <a:gd name="connsiteX53" fmla="*/ 768735 w 1867973"/>
                <a:gd name="connsiteY53" fmla="*/ 1243169 h 3890863"/>
                <a:gd name="connsiteX54" fmla="*/ 735244 w 1867973"/>
                <a:gd name="connsiteY54" fmla="*/ 1295689 h 3890863"/>
                <a:gd name="connsiteX55" fmla="*/ 676254 w 1867973"/>
                <a:gd name="connsiteY55" fmla="*/ 1341359 h 3890863"/>
                <a:gd name="connsiteX56" fmla="*/ 640479 w 1867973"/>
                <a:gd name="connsiteY56" fmla="*/ 1416714 h 3890863"/>
                <a:gd name="connsiteX57" fmla="*/ 602802 w 1867973"/>
                <a:gd name="connsiteY57" fmla="*/ 1477226 h 3890863"/>
                <a:gd name="connsiteX58" fmla="*/ 468077 w 1867973"/>
                <a:gd name="connsiteY58" fmla="*/ 1608145 h 3890863"/>
                <a:gd name="connsiteX59" fmla="*/ 279309 w 1867973"/>
                <a:gd name="connsiteY59" fmla="*/ 1777503 h 3890863"/>
                <a:gd name="connsiteX60" fmla="*/ 261802 w 1867973"/>
                <a:gd name="connsiteY60" fmla="*/ 1794249 h 3890863"/>
                <a:gd name="connsiteX61" fmla="*/ 257235 w 1867973"/>
                <a:gd name="connsiteY61" fmla="*/ 1798055 h 3890863"/>
                <a:gd name="connsiteX62" fmla="*/ 131264 w 1867973"/>
                <a:gd name="connsiteY62" fmla="*/ 1976166 h 3890863"/>
                <a:gd name="connsiteX63" fmla="*/ 122891 w 1867973"/>
                <a:gd name="connsiteY63" fmla="*/ 2014985 h 3890863"/>
                <a:gd name="connsiteX64" fmla="*/ 139256 w 1867973"/>
                <a:gd name="connsiteY64" fmla="*/ 2110130 h 3890863"/>
                <a:gd name="connsiteX65" fmla="*/ 210044 w 1867973"/>
                <a:gd name="connsiteY65" fmla="*/ 2193477 h 3890863"/>
                <a:gd name="connsiteX66" fmla="*/ 232878 w 1867973"/>
                <a:gd name="connsiteY66" fmla="*/ 2207178 h 3890863"/>
                <a:gd name="connsiteX67" fmla="*/ 240871 w 1867973"/>
                <a:gd name="connsiteY67" fmla="*/ 2241430 h 3890863"/>
                <a:gd name="connsiteX68" fmla="*/ 220319 w 1867973"/>
                <a:gd name="connsiteY68" fmla="*/ 2274160 h 3890863"/>
                <a:gd name="connsiteX69" fmla="*/ 138875 w 1867973"/>
                <a:gd name="connsiteY69" fmla="*/ 2381484 h 3890863"/>
                <a:gd name="connsiteX70" fmla="*/ 26223 w 1867973"/>
                <a:gd name="connsiteY70" fmla="*/ 2637994 h 3890863"/>
                <a:gd name="connsiteX71" fmla="*/ 344 w 1867973"/>
                <a:gd name="connsiteY71" fmla="*/ 2823337 h 3890863"/>
                <a:gd name="connsiteX72" fmla="*/ 40686 w 1867973"/>
                <a:gd name="connsiteY72" fmla="*/ 3026947 h 3890863"/>
                <a:gd name="connsiteX73" fmla="*/ 245057 w 1867973"/>
                <a:gd name="connsiteY73" fmla="*/ 3333314 h 3890863"/>
                <a:gd name="connsiteX74" fmla="*/ 425071 w 1867973"/>
                <a:gd name="connsiteY74" fmla="*/ 3453577 h 3890863"/>
                <a:gd name="connsiteX75" fmla="*/ 474927 w 1867973"/>
                <a:gd name="connsiteY75" fmla="*/ 3539969 h 3890863"/>
                <a:gd name="connsiteX76" fmla="*/ 469218 w 1867973"/>
                <a:gd name="connsiteY76" fmla="*/ 3624457 h 3890863"/>
                <a:gd name="connsiteX77" fmla="*/ 499284 w 1867973"/>
                <a:gd name="connsiteY77" fmla="*/ 3890863 h 3890863"/>
                <a:gd name="connsiteX78" fmla="*/ 1210969 w 1867973"/>
                <a:gd name="connsiteY78" fmla="*/ 3890863 h 3890863"/>
                <a:gd name="connsiteX79" fmla="*/ 1230759 w 1867973"/>
                <a:gd name="connsiteY79" fmla="*/ 3848238 h 3890863"/>
                <a:gd name="connsiteX80" fmla="*/ 1301166 w 1867973"/>
                <a:gd name="connsiteY80" fmla="*/ 3690678 h 3890863"/>
                <a:gd name="connsiteX81" fmla="*/ 1343410 w 1867973"/>
                <a:gd name="connsiteY81" fmla="*/ 3611518 h 3890863"/>
                <a:gd name="connsiteX82" fmla="*/ 1390222 w 1867973"/>
                <a:gd name="connsiteY82" fmla="*/ 3483643 h 3890863"/>
                <a:gd name="connsiteX83" fmla="*/ 1377282 w 1867973"/>
                <a:gd name="connsiteY83" fmla="*/ 3205820 h 3890863"/>
                <a:gd name="connsiteX84" fmla="*/ 1383371 w 1867973"/>
                <a:gd name="connsiteY84" fmla="*/ 3157105 h 3890863"/>
                <a:gd name="connsiteX85" fmla="*/ 1410773 w 1867973"/>
                <a:gd name="connsiteY85" fmla="*/ 3111436 h 3890863"/>
                <a:gd name="connsiteX86" fmla="*/ 1728557 w 1867973"/>
                <a:gd name="connsiteY86" fmla="*/ 2622391 h 3890863"/>
                <a:gd name="connsiteX87" fmla="*/ 1783741 w 1867973"/>
                <a:gd name="connsiteY87" fmla="*/ 2523059 h 3890863"/>
                <a:gd name="connsiteX88" fmla="*/ 1834739 w 1867973"/>
                <a:gd name="connsiteY88" fmla="*/ 2449607 h 3890863"/>
                <a:gd name="connsiteX89" fmla="*/ 1862902 w 1867973"/>
                <a:gd name="connsiteY89" fmla="*/ 2348754 h 3890863"/>
                <a:gd name="connsiteX90" fmla="*/ 1520761 w 1867973"/>
                <a:gd name="connsiteY90" fmla="*/ 2413833 h 3890863"/>
                <a:gd name="connsiteX91" fmla="*/ 1439697 w 1867973"/>
                <a:gd name="connsiteY91" fmla="*/ 2606787 h 3890863"/>
                <a:gd name="connsiteX92" fmla="*/ 1331993 w 1867973"/>
                <a:gd name="connsiteY92" fmla="*/ 2837038 h 3890863"/>
                <a:gd name="connsiteX93" fmla="*/ 1261205 w 1867973"/>
                <a:gd name="connsiteY93" fmla="*/ 2962629 h 3890863"/>
                <a:gd name="connsiteX94" fmla="*/ 1252452 w 1867973"/>
                <a:gd name="connsiteY94" fmla="*/ 2965674 h 3890863"/>
                <a:gd name="connsiteX95" fmla="*/ 1177858 w 1867973"/>
                <a:gd name="connsiteY95" fmla="*/ 2841224 h 3890863"/>
                <a:gd name="connsiteX96" fmla="*/ 1157687 w 1867973"/>
                <a:gd name="connsiteY96" fmla="*/ 2707260 h 3890863"/>
                <a:gd name="connsiteX97" fmla="*/ 1141703 w 1867973"/>
                <a:gd name="connsiteY97" fmla="*/ 2545514 h 3890863"/>
                <a:gd name="connsiteX98" fmla="*/ 1139420 w 1867973"/>
                <a:gd name="connsiteY98" fmla="*/ 2506694 h 3890863"/>
                <a:gd name="connsiteX99" fmla="*/ 1171388 w 1867973"/>
                <a:gd name="connsiteY99" fmla="*/ 2371208 h 3890863"/>
                <a:gd name="connsiteX100" fmla="*/ 1289368 w 1867973"/>
                <a:gd name="connsiteY100" fmla="*/ 2115078 h 3890863"/>
                <a:gd name="connsiteX101" fmla="*/ 1325142 w 1867973"/>
                <a:gd name="connsiteY101" fmla="*/ 2000904 h 3890863"/>
                <a:gd name="connsiteX102" fmla="*/ 1337702 w 1867973"/>
                <a:gd name="connsiteY102" fmla="*/ 1969696 h 3890863"/>
                <a:gd name="connsiteX103" fmla="*/ 1357111 w 1867973"/>
                <a:gd name="connsiteY103" fmla="*/ 1968554 h 3890863"/>
                <a:gd name="connsiteX104" fmla="*/ 1397833 w 1867973"/>
                <a:gd name="connsiteY104" fmla="*/ 2034395 h 3890863"/>
                <a:gd name="connsiteX105" fmla="*/ 1519999 w 1867973"/>
                <a:gd name="connsiteY105" fmla="*/ 2293570 h 3890863"/>
                <a:gd name="connsiteX106" fmla="*/ 1520761 w 1867973"/>
                <a:gd name="connsiteY106" fmla="*/ 2413833 h 3890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1867973" h="3890863">
                  <a:moveTo>
                    <a:pt x="1862902" y="2348754"/>
                  </a:moveTo>
                  <a:cubicBezTo>
                    <a:pt x="1830933" y="2250945"/>
                    <a:pt x="1795159" y="2154277"/>
                    <a:pt x="1759765" y="2057991"/>
                  </a:cubicBezTo>
                  <a:cubicBezTo>
                    <a:pt x="1705342" y="1910326"/>
                    <a:pt x="1653583" y="1761519"/>
                    <a:pt x="1592310" y="1616899"/>
                  </a:cubicBezTo>
                  <a:cubicBezTo>
                    <a:pt x="1562624" y="1546872"/>
                    <a:pt x="1531417" y="1477606"/>
                    <a:pt x="1485367" y="1416333"/>
                  </a:cubicBezTo>
                  <a:cubicBezTo>
                    <a:pt x="1453779" y="1373708"/>
                    <a:pt x="1429041" y="1328039"/>
                    <a:pt x="1414579" y="1276660"/>
                  </a:cubicBezTo>
                  <a:cubicBezTo>
                    <a:pt x="1402400" y="1234035"/>
                    <a:pt x="1377282" y="1199783"/>
                    <a:pt x="1337321" y="1179993"/>
                  </a:cubicBezTo>
                  <a:cubicBezTo>
                    <a:pt x="1290890" y="1156778"/>
                    <a:pt x="1246743" y="1128234"/>
                    <a:pt x="1198409" y="1108824"/>
                  </a:cubicBezTo>
                  <a:cubicBezTo>
                    <a:pt x="1147792" y="1088273"/>
                    <a:pt x="1113540" y="1054021"/>
                    <a:pt x="1105167" y="997695"/>
                  </a:cubicBezTo>
                  <a:cubicBezTo>
                    <a:pt x="1097936" y="950123"/>
                    <a:pt x="1100600" y="902550"/>
                    <a:pt x="1105167" y="854978"/>
                  </a:cubicBezTo>
                  <a:cubicBezTo>
                    <a:pt x="1107070" y="836329"/>
                    <a:pt x="1118107" y="823009"/>
                    <a:pt x="1138658" y="820345"/>
                  </a:cubicBezTo>
                  <a:cubicBezTo>
                    <a:pt x="1143225" y="819964"/>
                    <a:pt x="1147412" y="818442"/>
                    <a:pt x="1151598" y="818061"/>
                  </a:cubicBezTo>
                  <a:cubicBezTo>
                    <a:pt x="1185850" y="814256"/>
                    <a:pt x="1210588" y="800935"/>
                    <a:pt x="1218580" y="763258"/>
                  </a:cubicBezTo>
                  <a:cubicBezTo>
                    <a:pt x="1231900" y="701985"/>
                    <a:pt x="1241415" y="640331"/>
                    <a:pt x="1249407" y="578296"/>
                  </a:cubicBezTo>
                  <a:cubicBezTo>
                    <a:pt x="1253213" y="548611"/>
                    <a:pt x="1261966" y="536813"/>
                    <a:pt x="1291652" y="531104"/>
                  </a:cubicBezTo>
                  <a:cubicBezTo>
                    <a:pt x="1303450" y="528821"/>
                    <a:pt x="1315248" y="526918"/>
                    <a:pt x="1325904" y="520448"/>
                  </a:cubicBezTo>
                  <a:cubicBezTo>
                    <a:pt x="1350641" y="505225"/>
                    <a:pt x="1374618" y="488479"/>
                    <a:pt x="1395930" y="468309"/>
                  </a:cubicBezTo>
                  <a:cubicBezTo>
                    <a:pt x="1434750" y="431392"/>
                    <a:pt x="1453017" y="387626"/>
                    <a:pt x="1439697" y="333583"/>
                  </a:cubicBezTo>
                  <a:cubicBezTo>
                    <a:pt x="1425235" y="274974"/>
                    <a:pt x="1420287" y="214842"/>
                    <a:pt x="1414579" y="155091"/>
                  </a:cubicBezTo>
                  <a:cubicBezTo>
                    <a:pt x="1412295" y="130354"/>
                    <a:pt x="1408109" y="105616"/>
                    <a:pt x="1395550" y="83162"/>
                  </a:cubicBezTo>
                  <a:cubicBezTo>
                    <a:pt x="1372334" y="39776"/>
                    <a:pt x="1334276" y="18844"/>
                    <a:pt x="1288987" y="7807"/>
                  </a:cubicBezTo>
                  <a:cubicBezTo>
                    <a:pt x="1230759" y="-6274"/>
                    <a:pt x="1175194" y="-3230"/>
                    <a:pt x="1124577" y="32925"/>
                  </a:cubicBezTo>
                  <a:cubicBezTo>
                    <a:pt x="1097556" y="52335"/>
                    <a:pt x="1080810" y="76311"/>
                    <a:pt x="1081571" y="110944"/>
                  </a:cubicBezTo>
                  <a:cubicBezTo>
                    <a:pt x="1081952" y="129212"/>
                    <a:pt x="1084997" y="147480"/>
                    <a:pt x="1080810" y="165367"/>
                  </a:cubicBezTo>
                  <a:cubicBezTo>
                    <a:pt x="1077766" y="179448"/>
                    <a:pt x="1077005" y="179829"/>
                    <a:pt x="1064826" y="172979"/>
                  </a:cubicBezTo>
                  <a:cubicBezTo>
                    <a:pt x="1044275" y="161561"/>
                    <a:pt x="1024104" y="149763"/>
                    <a:pt x="1003933" y="137965"/>
                  </a:cubicBezTo>
                  <a:cubicBezTo>
                    <a:pt x="970823" y="118556"/>
                    <a:pt x="935429" y="107138"/>
                    <a:pt x="896610" y="111325"/>
                  </a:cubicBezTo>
                  <a:cubicBezTo>
                    <a:pt x="863119" y="114750"/>
                    <a:pt x="830008" y="118556"/>
                    <a:pt x="796898" y="125406"/>
                  </a:cubicBezTo>
                  <a:cubicBezTo>
                    <a:pt x="751228" y="134921"/>
                    <a:pt x="704417" y="142152"/>
                    <a:pt x="661031" y="159658"/>
                  </a:cubicBezTo>
                  <a:cubicBezTo>
                    <a:pt x="625256" y="174120"/>
                    <a:pt x="587579" y="186299"/>
                    <a:pt x="566647" y="223215"/>
                  </a:cubicBezTo>
                  <a:cubicBezTo>
                    <a:pt x="563602" y="228543"/>
                    <a:pt x="557894" y="228924"/>
                    <a:pt x="552565" y="227021"/>
                  </a:cubicBezTo>
                  <a:cubicBezTo>
                    <a:pt x="540767" y="222073"/>
                    <a:pt x="535439" y="227021"/>
                    <a:pt x="532775" y="238438"/>
                  </a:cubicBezTo>
                  <a:cubicBezTo>
                    <a:pt x="527828" y="260512"/>
                    <a:pt x="522119" y="282205"/>
                    <a:pt x="516791" y="304279"/>
                  </a:cubicBezTo>
                  <a:cubicBezTo>
                    <a:pt x="516030" y="307704"/>
                    <a:pt x="515649" y="311510"/>
                    <a:pt x="512224" y="313793"/>
                  </a:cubicBezTo>
                  <a:cubicBezTo>
                    <a:pt x="489389" y="331680"/>
                    <a:pt x="473785" y="356038"/>
                    <a:pt x="463510" y="381917"/>
                  </a:cubicBezTo>
                  <a:cubicBezTo>
                    <a:pt x="437630" y="447377"/>
                    <a:pt x="427355" y="515500"/>
                    <a:pt x="445242" y="584766"/>
                  </a:cubicBezTo>
                  <a:cubicBezTo>
                    <a:pt x="455137" y="623205"/>
                    <a:pt x="450570" y="654412"/>
                    <a:pt x="418982" y="681814"/>
                  </a:cubicBezTo>
                  <a:cubicBezTo>
                    <a:pt x="403759" y="695134"/>
                    <a:pt x="393102" y="713783"/>
                    <a:pt x="382066" y="731289"/>
                  </a:cubicBezTo>
                  <a:cubicBezTo>
                    <a:pt x="371790" y="748035"/>
                    <a:pt x="375596" y="760594"/>
                    <a:pt x="391961" y="771250"/>
                  </a:cubicBezTo>
                  <a:cubicBezTo>
                    <a:pt x="399192" y="775817"/>
                    <a:pt x="406803" y="779623"/>
                    <a:pt x="414034" y="783429"/>
                  </a:cubicBezTo>
                  <a:cubicBezTo>
                    <a:pt x="433444" y="793324"/>
                    <a:pt x="435727" y="798652"/>
                    <a:pt x="427735" y="818442"/>
                  </a:cubicBezTo>
                  <a:cubicBezTo>
                    <a:pt x="425452" y="823770"/>
                    <a:pt x="423168" y="828718"/>
                    <a:pt x="419743" y="833285"/>
                  </a:cubicBezTo>
                  <a:cubicBezTo>
                    <a:pt x="410609" y="845463"/>
                    <a:pt x="413654" y="861067"/>
                    <a:pt x="427735" y="867156"/>
                  </a:cubicBezTo>
                  <a:cubicBezTo>
                    <a:pt x="439153" y="872104"/>
                    <a:pt x="451331" y="875529"/>
                    <a:pt x="463129" y="880096"/>
                  </a:cubicBezTo>
                  <a:cubicBezTo>
                    <a:pt x="471502" y="883141"/>
                    <a:pt x="483300" y="885044"/>
                    <a:pt x="482158" y="897222"/>
                  </a:cubicBezTo>
                  <a:cubicBezTo>
                    <a:pt x="481016" y="909401"/>
                    <a:pt x="469218" y="910162"/>
                    <a:pt x="460085" y="912065"/>
                  </a:cubicBezTo>
                  <a:cubicBezTo>
                    <a:pt x="439533" y="916251"/>
                    <a:pt x="430019" y="929191"/>
                    <a:pt x="432302" y="949742"/>
                  </a:cubicBezTo>
                  <a:cubicBezTo>
                    <a:pt x="433444" y="959257"/>
                    <a:pt x="438391" y="964204"/>
                    <a:pt x="447525" y="966107"/>
                  </a:cubicBezTo>
                  <a:cubicBezTo>
                    <a:pt x="469980" y="970674"/>
                    <a:pt x="470360" y="970674"/>
                    <a:pt x="470741" y="994270"/>
                  </a:cubicBezTo>
                  <a:cubicBezTo>
                    <a:pt x="471121" y="1019008"/>
                    <a:pt x="479494" y="1039178"/>
                    <a:pt x="500807" y="1052879"/>
                  </a:cubicBezTo>
                  <a:cubicBezTo>
                    <a:pt x="504232" y="1055163"/>
                    <a:pt x="507276" y="1057827"/>
                    <a:pt x="510321" y="1060491"/>
                  </a:cubicBezTo>
                  <a:cubicBezTo>
                    <a:pt x="528208" y="1076856"/>
                    <a:pt x="548379" y="1085609"/>
                    <a:pt x="573117" y="1082945"/>
                  </a:cubicBezTo>
                  <a:cubicBezTo>
                    <a:pt x="607750" y="1078759"/>
                    <a:pt x="642382" y="1075714"/>
                    <a:pt x="676634" y="1071528"/>
                  </a:cubicBezTo>
                  <a:cubicBezTo>
                    <a:pt x="699089" y="1068483"/>
                    <a:pt x="706700" y="1071147"/>
                    <a:pt x="716215" y="1091318"/>
                  </a:cubicBezTo>
                  <a:cubicBezTo>
                    <a:pt x="739430" y="1140032"/>
                    <a:pt x="756176" y="1191030"/>
                    <a:pt x="768735" y="1243169"/>
                  </a:cubicBezTo>
                  <a:cubicBezTo>
                    <a:pt x="777488" y="1280466"/>
                    <a:pt x="773682" y="1287316"/>
                    <a:pt x="735244" y="1295689"/>
                  </a:cubicBezTo>
                  <a:cubicBezTo>
                    <a:pt x="707842" y="1301779"/>
                    <a:pt x="688432" y="1316621"/>
                    <a:pt x="676254" y="1341359"/>
                  </a:cubicBezTo>
                  <a:cubicBezTo>
                    <a:pt x="663695" y="1366096"/>
                    <a:pt x="651897" y="1391215"/>
                    <a:pt x="640479" y="1416714"/>
                  </a:cubicBezTo>
                  <a:cubicBezTo>
                    <a:pt x="630584" y="1438787"/>
                    <a:pt x="617645" y="1458577"/>
                    <a:pt x="602802" y="1477226"/>
                  </a:cubicBezTo>
                  <a:cubicBezTo>
                    <a:pt x="563602" y="1526701"/>
                    <a:pt x="514888" y="1566662"/>
                    <a:pt x="468077" y="1608145"/>
                  </a:cubicBezTo>
                  <a:cubicBezTo>
                    <a:pt x="404900" y="1664090"/>
                    <a:pt x="339821" y="1718513"/>
                    <a:pt x="279309" y="1777503"/>
                  </a:cubicBezTo>
                  <a:cubicBezTo>
                    <a:pt x="275884" y="1785496"/>
                    <a:pt x="270936" y="1791585"/>
                    <a:pt x="261802" y="1794249"/>
                  </a:cubicBezTo>
                  <a:cubicBezTo>
                    <a:pt x="260280" y="1795391"/>
                    <a:pt x="258758" y="1796532"/>
                    <a:pt x="257235" y="1798055"/>
                  </a:cubicBezTo>
                  <a:cubicBezTo>
                    <a:pt x="203574" y="1849433"/>
                    <a:pt x="164374" y="1910706"/>
                    <a:pt x="131264" y="1976166"/>
                  </a:cubicBezTo>
                  <a:cubicBezTo>
                    <a:pt x="125174" y="1988345"/>
                    <a:pt x="121749" y="2001284"/>
                    <a:pt x="122891" y="2014985"/>
                  </a:cubicBezTo>
                  <a:cubicBezTo>
                    <a:pt x="125555" y="2047334"/>
                    <a:pt x="130883" y="2078922"/>
                    <a:pt x="139256" y="2110130"/>
                  </a:cubicBezTo>
                  <a:cubicBezTo>
                    <a:pt x="149531" y="2149330"/>
                    <a:pt x="171986" y="2177873"/>
                    <a:pt x="210044" y="2193477"/>
                  </a:cubicBezTo>
                  <a:cubicBezTo>
                    <a:pt x="218416" y="2196902"/>
                    <a:pt x="226028" y="2201469"/>
                    <a:pt x="232878" y="2207178"/>
                  </a:cubicBezTo>
                  <a:cubicBezTo>
                    <a:pt x="245057" y="2216692"/>
                    <a:pt x="247340" y="2227349"/>
                    <a:pt x="240871" y="2241430"/>
                  </a:cubicBezTo>
                  <a:cubicBezTo>
                    <a:pt x="235542" y="2253228"/>
                    <a:pt x="227931" y="2263884"/>
                    <a:pt x="220319" y="2274160"/>
                  </a:cubicBezTo>
                  <a:cubicBezTo>
                    <a:pt x="193298" y="2309935"/>
                    <a:pt x="162471" y="2343045"/>
                    <a:pt x="138875" y="2381484"/>
                  </a:cubicBezTo>
                  <a:cubicBezTo>
                    <a:pt x="89400" y="2461405"/>
                    <a:pt x="54386" y="2548177"/>
                    <a:pt x="26223" y="2637994"/>
                  </a:cubicBezTo>
                  <a:cubicBezTo>
                    <a:pt x="7194" y="2698126"/>
                    <a:pt x="-1939" y="2760160"/>
                    <a:pt x="344" y="2823337"/>
                  </a:cubicBezTo>
                  <a:cubicBezTo>
                    <a:pt x="3008" y="2892983"/>
                    <a:pt x="18612" y="2960726"/>
                    <a:pt x="40686" y="3026947"/>
                  </a:cubicBezTo>
                  <a:cubicBezTo>
                    <a:pt x="81027" y="3147591"/>
                    <a:pt x="145726" y="3251108"/>
                    <a:pt x="245057" y="3333314"/>
                  </a:cubicBezTo>
                  <a:cubicBezTo>
                    <a:pt x="301383" y="3379744"/>
                    <a:pt x="362656" y="3417422"/>
                    <a:pt x="425071" y="3453577"/>
                  </a:cubicBezTo>
                  <a:cubicBezTo>
                    <a:pt x="457801" y="3472606"/>
                    <a:pt x="472644" y="3503433"/>
                    <a:pt x="474927" y="3539969"/>
                  </a:cubicBezTo>
                  <a:cubicBezTo>
                    <a:pt x="476830" y="3568131"/>
                    <a:pt x="472263" y="3596675"/>
                    <a:pt x="469218" y="3624457"/>
                  </a:cubicBezTo>
                  <a:cubicBezTo>
                    <a:pt x="460085" y="3715416"/>
                    <a:pt x="469599" y="3804091"/>
                    <a:pt x="499284" y="3890863"/>
                  </a:cubicBezTo>
                  <a:cubicBezTo>
                    <a:pt x="736386" y="3890863"/>
                    <a:pt x="973867" y="3890863"/>
                    <a:pt x="1210969" y="3890863"/>
                  </a:cubicBezTo>
                  <a:cubicBezTo>
                    <a:pt x="1218961" y="3877162"/>
                    <a:pt x="1225431" y="3863081"/>
                    <a:pt x="1230759" y="3848238"/>
                  </a:cubicBezTo>
                  <a:cubicBezTo>
                    <a:pt x="1249788" y="3793815"/>
                    <a:pt x="1269958" y="3739773"/>
                    <a:pt x="1301166" y="3690678"/>
                  </a:cubicBezTo>
                  <a:cubicBezTo>
                    <a:pt x="1317150" y="3665560"/>
                    <a:pt x="1330471" y="3638539"/>
                    <a:pt x="1343410" y="3611518"/>
                  </a:cubicBezTo>
                  <a:cubicBezTo>
                    <a:pt x="1363200" y="3570415"/>
                    <a:pt x="1382991" y="3528932"/>
                    <a:pt x="1390222" y="3483643"/>
                  </a:cubicBezTo>
                  <a:cubicBezTo>
                    <a:pt x="1405064" y="3390401"/>
                    <a:pt x="1398594" y="3297539"/>
                    <a:pt x="1377282" y="3205820"/>
                  </a:cubicBezTo>
                  <a:cubicBezTo>
                    <a:pt x="1373096" y="3188313"/>
                    <a:pt x="1373476" y="3172709"/>
                    <a:pt x="1383371" y="3157105"/>
                  </a:cubicBezTo>
                  <a:cubicBezTo>
                    <a:pt x="1392886" y="3142263"/>
                    <a:pt x="1401639" y="3126659"/>
                    <a:pt x="1410773" y="3111436"/>
                  </a:cubicBezTo>
                  <a:cubicBezTo>
                    <a:pt x="1513910" y="2946645"/>
                    <a:pt x="1622756" y="2785659"/>
                    <a:pt x="1728557" y="2622391"/>
                  </a:cubicBezTo>
                  <a:cubicBezTo>
                    <a:pt x="1749109" y="2590422"/>
                    <a:pt x="1772704" y="2560356"/>
                    <a:pt x="1783741" y="2523059"/>
                  </a:cubicBezTo>
                  <a:cubicBezTo>
                    <a:pt x="1792495" y="2492613"/>
                    <a:pt x="1810382" y="2469398"/>
                    <a:pt x="1834739" y="2449607"/>
                  </a:cubicBezTo>
                  <a:cubicBezTo>
                    <a:pt x="1865185" y="2424109"/>
                    <a:pt x="1875080" y="2386051"/>
                    <a:pt x="1862902" y="2348754"/>
                  </a:cubicBezTo>
                  <a:close/>
                  <a:moveTo>
                    <a:pt x="1520761" y="2413833"/>
                  </a:moveTo>
                  <a:cubicBezTo>
                    <a:pt x="1500209" y="2480815"/>
                    <a:pt x="1468621" y="2543230"/>
                    <a:pt x="1439697" y="2606787"/>
                  </a:cubicBezTo>
                  <a:cubicBezTo>
                    <a:pt x="1404684" y="2684044"/>
                    <a:pt x="1368529" y="2760541"/>
                    <a:pt x="1331993" y="2837038"/>
                  </a:cubicBezTo>
                  <a:cubicBezTo>
                    <a:pt x="1311061" y="2880424"/>
                    <a:pt x="1285943" y="2921526"/>
                    <a:pt x="1261205" y="2962629"/>
                  </a:cubicBezTo>
                  <a:cubicBezTo>
                    <a:pt x="1258922" y="2966054"/>
                    <a:pt x="1257019" y="2971002"/>
                    <a:pt x="1252452" y="2965674"/>
                  </a:cubicBezTo>
                  <a:cubicBezTo>
                    <a:pt x="1221625" y="2927616"/>
                    <a:pt x="1189276" y="2890319"/>
                    <a:pt x="1177858" y="2841224"/>
                  </a:cubicBezTo>
                  <a:cubicBezTo>
                    <a:pt x="1167582" y="2797077"/>
                    <a:pt x="1163016" y="2752168"/>
                    <a:pt x="1157687" y="2707260"/>
                  </a:cubicBezTo>
                  <a:cubicBezTo>
                    <a:pt x="1151218" y="2653598"/>
                    <a:pt x="1145889" y="2599556"/>
                    <a:pt x="1141703" y="2545514"/>
                  </a:cubicBezTo>
                  <a:cubicBezTo>
                    <a:pt x="1140561" y="2532574"/>
                    <a:pt x="1140181" y="2519634"/>
                    <a:pt x="1139420" y="2506694"/>
                  </a:cubicBezTo>
                  <a:cubicBezTo>
                    <a:pt x="1137517" y="2458741"/>
                    <a:pt x="1151218" y="2414214"/>
                    <a:pt x="1171388" y="2371208"/>
                  </a:cubicBezTo>
                  <a:cubicBezTo>
                    <a:pt x="1210969" y="2285958"/>
                    <a:pt x="1249788" y="2200328"/>
                    <a:pt x="1289368" y="2115078"/>
                  </a:cubicBezTo>
                  <a:cubicBezTo>
                    <a:pt x="1306113" y="2078542"/>
                    <a:pt x="1314106" y="2039342"/>
                    <a:pt x="1325142" y="2000904"/>
                  </a:cubicBezTo>
                  <a:cubicBezTo>
                    <a:pt x="1328187" y="1989867"/>
                    <a:pt x="1331612" y="1979211"/>
                    <a:pt x="1337702" y="1969696"/>
                  </a:cubicBezTo>
                  <a:cubicBezTo>
                    <a:pt x="1344552" y="1959040"/>
                    <a:pt x="1349119" y="1959040"/>
                    <a:pt x="1357111" y="1968554"/>
                  </a:cubicBezTo>
                  <a:cubicBezTo>
                    <a:pt x="1373476" y="1988725"/>
                    <a:pt x="1385655" y="2011560"/>
                    <a:pt x="1397833" y="2034395"/>
                  </a:cubicBezTo>
                  <a:cubicBezTo>
                    <a:pt x="1443122" y="2118883"/>
                    <a:pt x="1483844" y="2205275"/>
                    <a:pt x="1519999" y="2293570"/>
                  </a:cubicBezTo>
                  <a:cubicBezTo>
                    <a:pt x="1537126" y="2334292"/>
                    <a:pt x="1533320" y="2373491"/>
                    <a:pt x="1520761" y="2413833"/>
                  </a:cubicBezTo>
                  <a:close/>
                </a:path>
              </a:pathLst>
            </a:custGeom>
            <a:solidFill>
              <a:schemeClr val="accent1"/>
            </a:solidFill>
            <a:ln w="38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Heart 25">
              <a:extLst>
                <a:ext uri="{FF2B5EF4-FFF2-40B4-BE49-F238E27FC236}">
                  <a16:creationId xmlns:a16="http://schemas.microsoft.com/office/drawing/2014/main" xmlns="" id="{EBDDAF9F-35C6-4211-9C04-6F629A2D348B}"/>
                </a:ext>
              </a:extLst>
            </p:cNvPr>
            <p:cNvSpPr/>
            <p:nvPr/>
          </p:nvSpPr>
          <p:spPr>
            <a:xfrm>
              <a:off x="9091265" y="4708325"/>
              <a:ext cx="1312985" cy="1312985"/>
            </a:xfrm>
            <a:prstGeom prst="hear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Graphic 42">
              <a:extLst>
                <a:ext uri="{FF2B5EF4-FFF2-40B4-BE49-F238E27FC236}">
                  <a16:creationId xmlns:a16="http://schemas.microsoft.com/office/drawing/2014/main" xmlns="" id="{97460CB1-FCBE-4A0C-90E1-CC85200AF260}"/>
                </a:ext>
              </a:extLst>
            </p:cNvPr>
            <p:cNvSpPr/>
            <p:nvPr/>
          </p:nvSpPr>
          <p:spPr>
            <a:xfrm flipH="1">
              <a:off x="9292291" y="4977954"/>
              <a:ext cx="692826" cy="773725"/>
            </a:xfrm>
            <a:custGeom>
              <a:avLst/>
              <a:gdLst>
                <a:gd name="connsiteX0" fmla="*/ 1565723 w 1565722"/>
                <a:gd name="connsiteY0" fmla="*/ 353902 h 1748546"/>
                <a:gd name="connsiteX1" fmla="*/ 1565723 w 1565722"/>
                <a:gd name="connsiteY1" fmla="*/ 393528 h 1748546"/>
                <a:gd name="connsiteX2" fmla="*/ 1564630 w 1565722"/>
                <a:gd name="connsiteY2" fmla="*/ 398720 h 1748546"/>
                <a:gd name="connsiteX3" fmla="*/ 1494669 w 1565722"/>
                <a:gd name="connsiteY3" fmla="*/ 568429 h 1748546"/>
                <a:gd name="connsiteX4" fmla="*/ 1377021 w 1565722"/>
                <a:gd name="connsiteY4" fmla="*/ 686214 h 1748546"/>
                <a:gd name="connsiteX5" fmla="*/ 1305557 w 1565722"/>
                <a:gd name="connsiteY5" fmla="*/ 748660 h 1748546"/>
                <a:gd name="connsiteX6" fmla="*/ 1290390 w 1565722"/>
                <a:gd name="connsiteY6" fmla="*/ 814384 h 1748546"/>
                <a:gd name="connsiteX7" fmla="*/ 1307880 w 1565722"/>
                <a:gd name="connsiteY7" fmla="*/ 952392 h 1748546"/>
                <a:gd name="connsiteX8" fmla="*/ 1264428 w 1565722"/>
                <a:gd name="connsiteY8" fmla="*/ 1085891 h 1748546"/>
                <a:gd name="connsiteX9" fmla="*/ 1135029 w 1565722"/>
                <a:gd name="connsiteY9" fmla="*/ 1295499 h 1748546"/>
                <a:gd name="connsiteX10" fmla="*/ 924737 w 1565722"/>
                <a:gd name="connsiteY10" fmla="*/ 1536945 h 1748546"/>
                <a:gd name="connsiteX11" fmla="*/ 741501 w 1565722"/>
                <a:gd name="connsiteY11" fmla="*/ 1687251 h 1748546"/>
                <a:gd name="connsiteX12" fmla="*/ 528476 w 1565722"/>
                <a:gd name="connsiteY12" fmla="*/ 1746144 h 1748546"/>
                <a:gd name="connsiteX13" fmla="*/ 409461 w 1565722"/>
                <a:gd name="connsiteY13" fmla="*/ 1682605 h 1748546"/>
                <a:gd name="connsiteX14" fmla="*/ 356444 w 1565722"/>
                <a:gd name="connsiteY14" fmla="*/ 1604856 h 1748546"/>
                <a:gd name="connsiteX15" fmla="*/ 349749 w 1565722"/>
                <a:gd name="connsiteY15" fmla="*/ 1593378 h 1748546"/>
                <a:gd name="connsiteX16" fmla="*/ 348109 w 1565722"/>
                <a:gd name="connsiteY16" fmla="*/ 1599800 h 1748546"/>
                <a:gd name="connsiteX17" fmla="*/ 255466 w 1565722"/>
                <a:gd name="connsiteY17" fmla="*/ 1699822 h 1748546"/>
                <a:gd name="connsiteX18" fmla="*/ 176214 w 1565722"/>
                <a:gd name="connsiteY18" fmla="*/ 1690667 h 1748546"/>
                <a:gd name="connsiteX19" fmla="*/ 145470 w 1565722"/>
                <a:gd name="connsiteY19" fmla="*/ 1628905 h 1748546"/>
                <a:gd name="connsiteX20" fmla="*/ 151892 w 1565722"/>
                <a:gd name="connsiteY20" fmla="*/ 1582583 h 1748546"/>
                <a:gd name="connsiteX21" fmla="*/ 151482 w 1565722"/>
                <a:gd name="connsiteY21" fmla="*/ 1582310 h 1748546"/>
                <a:gd name="connsiteX22" fmla="*/ 148749 w 1565722"/>
                <a:gd name="connsiteY22" fmla="*/ 1581900 h 1748546"/>
                <a:gd name="connsiteX23" fmla="*/ 61162 w 1565722"/>
                <a:gd name="connsiteY23" fmla="*/ 1517542 h 1748546"/>
                <a:gd name="connsiteX24" fmla="*/ 44082 w 1565722"/>
                <a:gd name="connsiteY24" fmla="*/ 1473680 h 1748546"/>
                <a:gd name="connsiteX25" fmla="*/ 1723 w 1565722"/>
                <a:gd name="connsiteY25" fmla="*/ 1316406 h 1748546"/>
                <a:gd name="connsiteX26" fmla="*/ 63212 w 1565722"/>
                <a:gd name="connsiteY26" fmla="*/ 1198211 h 1748546"/>
                <a:gd name="connsiteX27" fmla="*/ 152985 w 1565722"/>
                <a:gd name="connsiteY27" fmla="*/ 1182497 h 1748546"/>
                <a:gd name="connsiteX28" fmla="*/ 160090 w 1565722"/>
                <a:gd name="connsiteY28" fmla="*/ 1177168 h 1748546"/>
                <a:gd name="connsiteX29" fmla="*/ 165146 w 1565722"/>
                <a:gd name="connsiteY29" fmla="*/ 1149703 h 1748546"/>
                <a:gd name="connsiteX30" fmla="*/ 190562 w 1565722"/>
                <a:gd name="connsiteY30" fmla="*/ 1076053 h 1748546"/>
                <a:gd name="connsiteX31" fmla="*/ 266944 w 1565722"/>
                <a:gd name="connsiteY31" fmla="*/ 1027272 h 1748546"/>
                <a:gd name="connsiteX32" fmla="*/ 347973 w 1565722"/>
                <a:gd name="connsiteY32" fmla="*/ 1061296 h 1748546"/>
                <a:gd name="connsiteX33" fmla="*/ 392928 w 1565722"/>
                <a:gd name="connsiteY33" fmla="*/ 1118685 h 1748546"/>
                <a:gd name="connsiteX34" fmla="*/ 469857 w 1565722"/>
                <a:gd name="connsiteY34" fmla="*/ 1228135 h 1748546"/>
                <a:gd name="connsiteX35" fmla="*/ 475459 w 1565722"/>
                <a:gd name="connsiteY35" fmla="*/ 1235240 h 1748546"/>
                <a:gd name="connsiteX36" fmla="*/ 476552 w 1565722"/>
                <a:gd name="connsiteY36" fmla="*/ 1229092 h 1748546"/>
                <a:gd name="connsiteX37" fmla="*/ 529433 w 1565722"/>
                <a:gd name="connsiteY37" fmla="*/ 1061432 h 1748546"/>
                <a:gd name="connsiteX38" fmla="*/ 658696 w 1565722"/>
                <a:gd name="connsiteY38" fmla="*/ 896506 h 1748546"/>
                <a:gd name="connsiteX39" fmla="*/ 661155 w 1565722"/>
                <a:gd name="connsiteY39" fmla="*/ 879152 h 1748546"/>
                <a:gd name="connsiteX40" fmla="*/ 646671 w 1565722"/>
                <a:gd name="connsiteY40" fmla="*/ 881065 h 1748546"/>
                <a:gd name="connsiteX41" fmla="*/ 554985 w 1565722"/>
                <a:gd name="connsiteY41" fmla="*/ 898555 h 1748546"/>
                <a:gd name="connsiteX42" fmla="*/ 502378 w 1565722"/>
                <a:gd name="connsiteY42" fmla="*/ 902928 h 1748546"/>
                <a:gd name="connsiteX43" fmla="*/ 433510 w 1565722"/>
                <a:gd name="connsiteY43" fmla="*/ 845675 h 1748546"/>
                <a:gd name="connsiteX44" fmla="*/ 431187 w 1565722"/>
                <a:gd name="connsiteY44" fmla="*/ 801130 h 1748546"/>
                <a:gd name="connsiteX45" fmla="*/ 446628 w 1565722"/>
                <a:gd name="connsiteY45" fmla="*/ 739641 h 1748546"/>
                <a:gd name="connsiteX46" fmla="*/ 515905 w 1565722"/>
                <a:gd name="connsiteY46" fmla="*/ 521151 h 1748546"/>
                <a:gd name="connsiteX47" fmla="*/ 566053 w 1565722"/>
                <a:gd name="connsiteY47" fmla="*/ 469637 h 1748546"/>
                <a:gd name="connsiteX48" fmla="*/ 621529 w 1565722"/>
                <a:gd name="connsiteY48" fmla="*/ 460209 h 1748546"/>
                <a:gd name="connsiteX49" fmla="*/ 670720 w 1565722"/>
                <a:gd name="connsiteY49" fmla="*/ 459253 h 1748546"/>
                <a:gd name="connsiteX50" fmla="*/ 703104 w 1565722"/>
                <a:gd name="connsiteY50" fmla="*/ 434657 h 1748546"/>
                <a:gd name="connsiteX51" fmla="*/ 714309 w 1565722"/>
                <a:gd name="connsiteY51" fmla="*/ 395304 h 1748546"/>
                <a:gd name="connsiteX52" fmla="*/ 724557 w 1565722"/>
                <a:gd name="connsiteY52" fmla="*/ 375765 h 1748546"/>
                <a:gd name="connsiteX53" fmla="*/ 759811 w 1565722"/>
                <a:gd name="connsiteY53" fmla="*/ 326437 h 1748546"/>
                <a:gd name="connsiteX54" fmla="*/ 769375 w 1565722"/>
                <a:gd name="connsiteY54" fmla="*/ 292140 h 1748546"/>
                <a:gd name="connsiteX55" fmla="*/ 772655 w 1565722"/>
                <a:gd name="connsiteY55" fmla="*/ 255520 h 1748546"/>
                <a:gd name="connsiteX56" fmla="*/ 866801 w 1565722"/>
                <a:gd name="connsiteY56" fmla="*/ 83351 h 1748546"/>
                <a:gd name="connsiteX57" fmla="*/ 956165 w 1565722"/>
                <a:gd name="connsiteY57" fmla="*/ 28831 h 1748546"/>
                <a:gd name="connsiteX58" fmla="*/ 1092396 w 1565722"/>
                <a:gd name="connsiteY58" fmla="*/ 3963 h 1748546"/>
                <a:gd name="connsiteX59" fmla="*/ 1132432 w 1565722"/>
                <a:gd name="connsiteY59" fmla="*/ 0 h 1748546"/>
                <a:gd name="connsiteX60" fmla="*/ 1187089 w 1565722"/>
                <a:gd name="connsiteY60" fmla="*/ 0 h 1748546"/>
                <a:gd name="connsiteX61" fmla="*/ 1191735 w 1565722"/>
                <a:gd name="connsiteY61" fmla="*/ 1093 h 1748546"/>
                <a:gd name="connsiteX62" fmla="*/ 1241199 w 1565722"/>
                <a:gd name="connsiteY62" fmla="*/ 6832 h 1748546"/>
                <a:gd name="connsiteX63" fmla="*/ 1441789 w 1565722"/>
                <a:gd name="connsiteY63" fmla="*/ 104394 h 1748546"/>
                <a:gd name="connsiteX64" fmla="*/ 1559574 w 1565722"/>
                <a:gd name="connsiteY64" fmla="*/ 312363 h 1748546"/>
                <a:gd name="connsiteX65" fmla="*/ 1565723 w 1565722"/>
                <a:gd name="connsiteY65" fmla="*/ 353902 h 1748546"/>
                <a:gd name="connsiteX66" fmla="*/ 770059 w 1565722"/>
                <a:gd name="connsiteY66" fmla="*/ 653557 h 1748546"/>
                <a:gd name="connsiteX67" fmla="*/ 769375 w 1565722"/>
                <a:gd name="connsiteY67" fmla="*/ 651371 h 1748546"/>
                <a:gd name="connsiteX68" fmla="*/ 765276 w 1565722"/>
                <a:gd name="connsiteY68" fmla="*/ 647818 h 1748546"/>
                <a:gd name="connsiteX69" fmla="*/ 720868 w 1565722"/>
                <a:gd name="connsiteY69" fmla="*/ 624589 h 1748546"/>
                <a:gd name="connsiteX70" fmla="*/ 608138 w 1565722"/>
                <a:gd name="connsiteY70" fmla="*/ 600130 h 1748546"/>
                <a:gd name="connsiteX71" fmla="*/ 605542 w 1565722"/>
                <a:gd name="connsiteY71" fmla="*/ 669954 h 1748546"/>
                <a:gd name="connsiteX72" fmla="*/ 612374 w 1565722"/>
                <a:gd name="connsiteY72" fmla="*/ 664215 h 1748546"/>
                <a:gd name="connsiteX73" fmla="*/ 683565 w 1565722"/>
                <a:gd name="connsiteY73" fmla="*/ 638800 h 1748546"/>
                <a:gd name="connsiteX74" fmla="*/ 741227 w 1565722"/>
                <a:gd name="connsiteY74" fmla="*/ 648501 h 1748546"/>
                <a:gd name="connsiteX75" fmla="*/ 770059 w 1565722"/>
                <a:gd name="connsiteY75" fmla="*/ 653557 h 174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565722" h="1748546">
                  <a:moveTo>
                    <a:pt x="1565723" y="353902"/>
                  </a:moveTo>
                  <a:cubicBezTo>
                    <a:pt x="1565723" y="367156"/>
                    <a:pt x="1565723" y="380274"/>
                    <a:pt x="1565723" y="393528"/>
                  </a:cubicBezTo>
                  <a:cubicBezTo>
                    <a:pt x="1565313" y="395304"/>
                    <a:pt x="1564766" y="396944"/>
                    <a:pt x="1564630" y="398720"/>
                  </a:cubicBezTo>
                  <a:cubicBezTo>
                    <a:pt x="1559301" y="462669"/>
                    <a:pt x="1534705" y="518828"/>
                    <a:pt x="1494669" y="568429"/>
                  </a:cubicBezTo>
                  <a:cubicBezTo>
                    <a:pt x="1459689" y="611745"/>
                    <a:pt x="1418697" y="649458"/>
                    <a:pt x="1377021" y="686214"/>
                  </a:cubicBezTo>
                  <a:cubicBezTo>
                    <a:pt x="1353245" y="707121"/>
                    <a:pt x="1329060" y="727480"/>
                    <a:pt x="1305557" y="748660"/>
                  </a:cubicBezTo>
                  <a:cubicBezTo>
                    <a:pt x="1285471" y="766833"/>
                    <a:pt x="1279595" y="787876"/>
                    <a:pt x="1290390" y="814384"/>
                  </a:cubicBezTo>
                  <a:cubicBezTo>
                    <a:pt x="1308427" y="858519"/>
                    <a:pt x="1313482" y="904978"/>
                    <a:pt x="1307880" y="952392"/>
                  </a:cubicBezTo>
                  <a:cubicBezTo>
                    <a:pt x="1302278" y="999807"/>
                    <a:pt x="1287111" y="1044215"/>
                    <a:pt x="1264428" y="1085891"/>
                  </a:cubicBezTo>
                  <a:cubicBezTo>
                    <a:pt x="1225075" y="1158038"/>
                    <a:pt x="1181623" y="1227862"/>
                    <a:pt x="1135029" y="1295499"/>
                  </a:cubicBezTo>
                  <a:cubicBezTo>
                    <a:pt x="1074086" y="1383907"/>
                    <a:pt x="1004946" y="1465208"/>
                    <a:pt x="924737" y="1536945"/>
                  </a:cubicBezTo>
                  <a:cubicBezTo>
                    <a:pt x="865844" y="1589689"/>
                    <a:pt x="803536" y="1638333"/>
                    <a:pt x="741501" y="1687251"/>
                  </a:cubicBezTo>
                  <a:cubicBezTo>
                    <a:pt x="678645" y="1736852"/>
                    <a:pt x="607865" y="1755709"/>
                    <a:pt x="528476" y="1746144"/>
                  </a:cubicBezTo>
                  <a:cubicBezTo>
                    <a:pt x="480242" y="1740268"/>
                    <a:pt x="440479" y="1720045"/>
                    <a:pt x="409461" y="1682605"/>
                  </a:cubicBezTo>
                  <a:cubicBezTo>
                    <a:pt x="389375" y="1658420"/>
                    <a:pt x="371748" y="1632458"/>
                    <a:pt x="356444" y="1604856"/>
                  </a:cubicBezTo>
                  <a:cubicBezTo>
                    <a:pt x="354531" y="1601303"/>
                    <a:pt x="352482" y="1597887"/>
                    <a:pt x="349749" y="1593378"/>
                  </a:cubicBezTo>
                  <a:cubicBezTo>
                    <a:pt x="348929" y="1596384"/>
                    <a:pt x="348519" y="1598161"/>
                    <a:pt x="348109" y="1599800"/>
                  </a:cubicBezTo>
                  <a:cubicBezTo>
                    <a:pt x="335402" y="1650084"/>
                    <a:pt x="305750" y="1684791"/>
                    <a:pt x="255466" y="1699822"/>
                  </a:cubicBezTo>
                  <a:cubicBezTo>
                    <a:pt x="228001" y="1708021"/>
                    <a:pt x="201493" y="1704195"/>
                    <a:pt x="176214" y="1690667"/>
                  </a:cubicBezTo>
                  <a:cubicBezTo>
                    <a:pt x="151209" y="1677276"/>
                    <a:pt x="143010" y="1655550"/>
                    <a:pt x="145470" y="1628905"/>
                  </a:cubicBezTo>
                  <a:cubicBezTo>
                    <a:pt x="146836" y="1613465"/>
                    <a:pt x="149706" y="1598024"/>
                    <a:pt x="151892" y="1582583"/>
                  </a:cubicBezTo>
                  <a:cubicBezTo>
                    <a:pt x="151755" y="1582583"/>
                    <a:pt x="151619" y="1582310"/>
                    <a:pt x="151482" y="1582310"/>
                  </a:cubicBezTo>
                  <a:cubicBezTo>
                    <a:pt x="150526" y="1582174"/>
                    <a:pt x="149706" y="1581900"/>
                    <a:pt x="148749" y="1581900"/>
                  </a:cubicBezTo>
                  <a:cubicBezTo>
                    <a:pt x="107074" y="1577528"/>
                    <a:pt x="78789" y="1554435"/>
                    <a:pt x="61162" y="1517542"/>
                  </a:cubicBezTo>
                  <a:cubicBezTo>
                    <a:pt x="54466" y="1503468"/>
                    <a:pt x="49001" y="1488574"/>
                    <a:pt x="44082" y="1473680"/>
                  </a:cubicBezTo>
                  <a:cubicBezTo>
                    <a:pt x="26865" y="1422030"/>
                    <a:pt x="10331" y="1370242"/>
                    <a:pt x="1723" y="1316406"/>
                  </a:cubicBezTo>
                  <a:cubicBezTo>
                    <a:pt x="-6612" y="1264209"/>
                    <a:pt x="15524" y="1221030"/>
                    <a:pt x="63212" y="1198211"/>
                  </a:cubicBezTo>
                  <a:cubicBezTo>
                    <a:pt x="91633" y="1184546"/>
                    <a:pt x="121831" y="1180720"/>
                    <a:pt x="152985" y="1182497"/>
                  </a:cubicBezTo>
                  <a:cubicBezTo>
                    <a:pt x="157494" y="1182770"/>
                    <a:pt x="159407" y="1181950"/>
                    <a:pt x="160090" y="1177168"/>
                  </a:cubicBezTo>
                  <a:cubicBezTo>
                    <a:pt x="161320" y="1167876"/>
                    <a:pt x="163506" y="1158858"/>
                    <a:pt x="165146" y="1149703"/>
                  </a:cubicBezTo>
                  <a:cubicBezTo>
                    <a:pt x="169655" y="1123741"/>
                    <a:pt x="175941" y="1098462"/>
                    <a:pt x="190562" y="1076053"/>
                  </a:cubicBezTo>
                  <a:cubicBezTo>
                    <a:pt x="208598" y="1048315"/>
                    <a:pt x="232647" y="1029458"/>
                    <a:pt x="266944" y="1027272"/>
                  </a:cubicBezTo>
                  <a:cubicBezTo>
                    <a:pt x="299465" y="1025222"/>
                    <a:pt x="326520" y="1038340"/>
                    <a:pt x="347973" y="1061296"/>
                  </a:cubicBezTo>
                  <a:cubicBezTo>
                    <a:pt x="364506" y="1079059"/>
                    <a:pt x="378717" y="1098872"/>
                    <a:pt x="392928" y="1118685"/>
                  </a:cubicBezTo>
                  <a:cubicBezTo>
                    <a:pt x="419026" y="1154895"/>
                    <a:pt x="444305" y="1191652"/>
                    <a:pt x="469857" y="1228135"/>
                  </a:cubicBezTo>
                  <a:cubicBezTo>
                    <a:pt x="471360" y="1230185"/>
                    <a:pt x="473000" y="1232098"/>
                    <a:pt x="475459" y="1235240"/>
                  </a:cubicBezTo>
                  <a:cubicBezTo>
                    <a:pt x="476006" y="1232098"/>
                    <a:pt x="476279" y="1230595"/>
                    <a:pt x="476552" y="1229092"/>
                  </a:cubicBezTo>
                  <a:cubicBezTo>
                    <a:pt x="483794" y="1169926"/>
                    <a:pt x="501421" y="1114039"/>
                    <a:pt x="529433" y="1061432"/>
                  </a:cubicBezTo>
                  <a:cubicBezTo>
                    <a:pt x="562910" y="998850"/>
                    <a:pt x="608002" y="945560"/>
                    <a:pt x="658696" y="896506"/>
                  </a:cubicBezTo>
                  <a:cubicBezTo>
                    <a:pt x="664435" y="890904"/>
                    <a:pt x="665665" y="886121"/>
                    <a:pt x="661155" y="879152"/>
                  </a:cubicBezTo>
                  <a:cubicBezTo>
                    <a:pt x="656509" y="879836"/>
                    <a:pt x="651590" y="880519"/>
                    <a:pt x="646671" y="881065"/>
                  </a:cubicBezTo>
                  <a:cubicBezTo>
                    <a:pt x="615790" y="884891"/>
                    <a:pt x="584773" y="888307"/>
                    <a:pt x="554985" y="898555"/>
                  </a:cubicBezTo>
                  <a:cubicBezTo>
                    <a:pt x="538041" y="904431"/>
                    <a:pt x="520141" y="905798"/>
                    <a:pt x="502378" y="902928"/>
                  </a:cubicBezTo>
                  <a:cubicBezTo>
                    <a:pt x="468217" y="897462"/>
                    <a:pt x="444168" y="879426"/>
                    <a:pt x="433510" y="845675"/>
                  </a:cubicBezTo>
                  <a:cubicBezTo>
                    <a:pt x="428865" y="831055"/>
                    <a:pt x="428045" y="815887"/>
                    <a:pt x="431187" y="801130"/>
                  </a:cubicBezTo>
                  <a:cubicBezTo>
                    <a:pt x="435560" y="780497"/>
                    <a:pt x="441026" y="760001"/>
                    <a:pt x="446628" y="739641"/>
                  </a:cubicBezTo>
                  <a:cubicBezTo>
                    <a:pt x="466988" y="665991"/>
                    <a:pt x="489943" y="593025"/>
                    <a:pt x="515905" y="521151"/>
                  </a:cubicBezTo>
                  <a:cubicBezTo>
                    <a:pt x="524924" y="496282"/>
                    <a:pt x="541594" y="479202"/>
                    <a:pt x="566053" y="469637"/>
                  </a:cubicBezTo>
                  <a:cubicBezTo>
                    <a:pt x="583953" y="462669"/>
                    <a:pt x="602536" y="460346"/>
                    <a:pt x="621529" y="460209"/>
                  </a:cubicBezTo>
                  <a:cubicBezTo>
                    <a:pt x="637926" y="460072"/>
                    <a:pt x="654323" y="459799"/>
                    <a:pt x="670720" y="459253"/>
                  </a:cubicBezTo>
                  <a:cubicBezTo>
                    <a:pt x="687117" y="458569"/>
                    <a:pt x="698185" y="450234"/>
                    <a:pt x="703104" y="434657"/>
                  </a:cubicBezTo>
                  <a:cubicBezTo>
                    <a:pt x="707204" y="421676"/>
                    <a:pt x="709936" y="408285"/>
                    <a:pt x="714309" y="395304"/>
                  </a:cubicBezTo>
                  <a:cubicBezTo>
                    <a:pt x="716632" y="388336"/>
                    <a:pt x="719638" y="380820"/>
                    <a:pt x="724557" y="375765"/>
                  </a:cubicBezTo>
                  <a:cubicBezTo>
                    <a:pt x="738904" y="361007"/>
                    <a:pt x="749016" y="343517"/>
                    <a:pt x="759811" y="326437"/>
                  </a:cubicBezTo>
                  <a:cubicBezTo>
                    <a:pt x="766369" y="316052"/>
                    <a:pt x="769512" y="304848"/>
                    <a:pt x="769375" y="292140"/>
                  </a:cubicBezTo>
                  <a:cubicBezTo>
                    <a:pt x="769239" y="279979"/>
                    <a:pt x="770332" y="267544"/>
                    <a:pt x="772655" y="255520"/>
                  </a:cubicBezTo>
                  <a:cubicBezTo>
                    <a:pt x="785363" y="188019"/>
                    <a:pt x="818293" y="131313"/>
                    <a:pt x="866801" y="83351"/>
                  </a:cubicBezTo>
                  <a:cubicBezTo>
                    <a:pt x="892216" y="58209"/>
                    <a:pt x="921184" y="37850"/>
                    <a:pt x="956165" y="28831"/>
                  </a:cubicBezTo>
                  <a:cubicBezTo>
                    <a:pt x="1000846" y="17217"/>
                    <a:pt x="1046348" y="8745"/>
                    <a:pt x="1092396" y="3963"/>
                  </a:cubicBezTo>
                  <a:cubicBezTo>
                    <a:pt x="1105651" y="2596"/>
                    <a:pt x="1119041" y="1366"/>
                    <a:pt x="1132432" y="0"/>
                  </a:cubicBezTo>
                  <a:cubicBezTo>
                    <a:pt x="1150606" y="0"/>
                    <a:pt x="1168916" y="0"/>
                    <a:pt x="1187089" y="0"/>
                  </a:cubicBezTo>
                  <a:cubicBezTo>
                    <a:pt x="1188592" y="410"/>
                    <a:pt x="1190095" y="820"/>
                    <a:pt x="1191735" y="1093"/>
                  </a:cubicBezTo>
                  <a:cubicBezTo>
                    <a:pt x="1208268" y="3006"/>
                    <a:pt x="1224802" y="4099"/>
                    <a:pt x="1241199" y="6832"/>
                  </a:cubicBezTo>
                  <a:cubicBezTo>
                    <a:pt x="1317445" y="19950"/>
                    <a:pt x="1385356" y="50421"/>
                    <a:pt x="1441789" y="104394"/>
                  </a:cubicBezTo>
                  <a:cubicBezTo>
                    <a:pt x="1501775" y="161920"/>
                    <a:pt x="1542767" y="230378"/>
                    <a:pt x="1559574" y="312363"/>
                  </a:cubicBezTo>
                  <a:cubicBezTo>
                    <a:pt x="1562307" y="326027"/>
                    <a:pt x="1563673" y="339964"/>
                    <a:pt x="1565723" y="353902"/>
                  </a:cubicBezTo>
                  <a:close/>
                  <a:moveTo>
                    <a:pt x="770059" y="653557"/>
                  </a:moveTo>
                  <a:cubicBezTo>
                    <a:pt x="769649" y="652191"/>
                    <a:pt x="769649" y="651644"/>
                    <a:pt x="769375" y="651371"/>
                  </a:cubicBezTo>
                  <a:cubicBezTo>
                    <a:pt x="768009" y="650141"/>
                    <a:pt x="766643" y="648911"/>
                    <a:pt x="765276" y="647818"/>
                  </a:cubicBezTo>
                  <a:cubicBezTo>
                    <a:pt x="752022" y="637160"/>
                    <a:pt x="737401" y="628415"/>
                    <a:pt x="720868" y="624589"/>
                  </a:cubicBezTo>
                  <a:cubicBezTo>
                    <a:pt x="683565" y="615844"/>
                    <a:pt x="646125" y="608192"/>
                    <a:pt x="608138" y="600130"/>
                  </a:cubicBezTo>
                  <a:cubicBezTo>
                    <a:pt x="607319" y="623223"/>
                    <a:pt x="606362" y="645905"/>
                    <a:pt x="605542" y="669954"/>
                  </a:cubicBezTo>
                  <a:cubicBezTo>
                    <a:pt x="608548" y="667358"/>
                    <a:pt x="610461" y="665855"/>
                    <a:pt x="612374" y="664215"/>
                  </a:cubicBezTo>
                  <a:cubicBezTo>
                    <a:pt x="632734" y="646178"/>
                    <a:pt x="656509" y="636613"/>
                    <a:pt x="683565" y="638800"/>
                  </a:cubicBezTo>
                  <a:cubicBezTo>
                    <a:pt x="702968" y="640439"/>
                    <a:pt x="721961" y="645085"/>
                    <a:pt x="741227" y="648501"/>
                  </a:cubicBezTo>
                  <a:cubicBezTo>
                    <a:pt x="750656" y="650004"/>
                    <a:pt x="760084" y="651781"/>
                    <a:pt x="770059" y="653557"/>
                  </a:cubicBezTo>
                  <a:close/>
                </a:path>
              </a:pathLst>
            </a:custGeom>
            <a:solidFill>
              <a:schemeClr val="bg1"/>
            </a:solidFill>
            <a:ln w="1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759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8FCE7515-7B80-4BAB-8690-3CEDFD3A13E4}"/>
              </a:ext>
            </a:extLst>
          </p:cNvPr>
          <p:cNvGrpSpPr/>
          <p:nvPr/>
        </p:nvGrpSpPr>
        <p:grpSpPr>
          <a:xfrm>
            <a:off x="963758" y="2216863"/>
            <a:ext cx="3489980" cy="3488190"/>
            <a:chOff x="4574848" y="1897856"/>
            <a:chExt cx="3028217" cy="3026664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6E09D89A-41DA-4DEE-960B-000FB85E8D61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658D335-96FC-4395-A83E-5E5A83644BAE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78467"/>
            <a:ext cx="11573197" cy="646331"/>
          </a:xfrm>
          <a:prstGeom prst="rect">
            <a:avLst/>
          </a:prstGeom>
        </p:spPr>
        <p:txBody>
          <a:bodyPr/>
          <a:lstStyle/>
          <a:p>
            <a:r>
              <a:rPr lang="en-US" sz="4000" dirty="0" err="1" smtClean="0"/>
              <a:t>Pelaksanaan</a:t>
            </a:r>
            <a:r>
              <a:rPr lang="en-US" sz="4000" dirty="0" smtClean="0"/>
              <a:t> </a:t>
            </a:r>
            <a:r>
              <a:rPr lang="en-US" sz="4000" dirty="0" err="1" smtClean="0"/>
              <a:t>etika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pelayanan</a:t>
            </a:r>
            <a:r>
              <a:rPr lang="en-US" sz="4000" dirty="0" smtClean="0"/>
              <a:t> </a:t>
            </a:r>
            <a:r>
              <a:rPr lang="en-US" sz="4000" dirty="0" err="1" smtClean="0"/>
              <a:t>kebidanan</a:t>
            </a:r>
            <a:endParaRPr lang="en-US" sz="4000" dirty="0"/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xmlns="" id="{714C2C99-60E1-4D3F-BBE6-4EC57D1A3F6F}"/>
              </a:ext>
            </a:extLst>
          </p:cNvPr>
          <p:cNvGrpSpPr/>
          <p:nvPr/>
        </p:nvGrpSpPr>
        <p:grpSpPr>
          <a:xfrm>
            <a:off x="582419" y="1831594"/>
            <a:ext cx="4253349" cy="4253349"/>
            <a:chOff x="57821" y="1441240"/>
            <a:chExt cx="4262520" cy="4262520"/>
          </a:xfrm>
        </p:grpSpPr>
        <p:grpSp>
          <p:nvGrpSpPr>
            <p:cNvPr id="4" name="Group 16">
              <a:extLst>
                <a:ext uri="{FF2B5EF4-FFF2-40B4-BE49-F238E27FC236}">
                  <a16:creationId xmlns:a16="http://schemas.microsoft.com/office/drawing/2014/main" xmlns="" id="{E9C1FFDA-0F3C-4660-8723-0E9D3781D1B8}"/>
                </a:ext>
              </a:extLst>
            </p:cNvPr>
            <p:cNvGrpSpPr/>
            <p:nvPr userDrawn="1"/>
          </p:nvGrpSpPr>
          <p:grpSpPr>
            <a:xfrm>
              <a:off x="57821" y="1441240"/>
              <a:ext cx="4262520" cy="4262520"/>
              <a:chOff x="634127" y="2000307"/>
              <a:chExt cx="4262520" cy="4262520"/>
            </a:xfrm>
          </p:grpSpPr>
          <p:sp>
            <p:nvSpPr>
              <p:cNvPr id="13" name="Block Arc 49">
                <a:extLst>
                  <a:ext uri="{FF2B5EF4-FFF2-40B4-BE49-F238E27FC236}">
                    <a16:creationId xmlns:a16="http://schemas.microsoft.com/office/drawing/2014/main" xmlns="" id="{DCBB2493-6476-483E-AFBC-58AC95F620A9}"/>
                  </a:ext>
                </a:extLst>
              </p:cNvPr>
              <p:cNvSpPr/>
              <p:nvPr userDrawn="1"/>
            </p:nvSpPr>
            <p:spPr>
              <a:xfrm rot="72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Block Arc 50">
                <a:extLst>
                  <a:ext uri="{FF2B5EF4-FFF2-40B4-BE49-F238E27FC236}">
                    <a16:creationId xmlns:a16="http://schemas.microsoft.com/office/drawing/2014/main" xmlns="" id="{586B802D-A449-4CB5-8874-1468F0CBA955}"/>
                  </a:ext>
                </a:extLst>
              </p:cNvPr>
              <p:cNvSpPr/>
              <p:nvPr userDrawn="1"/>
            </p:nvSpPr>
            <p:spPr>
              <a:xfrm rot="144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Block Arc 51">
                <a:extLst>
                  <a:ext uri="{FF2B5EF4-FFF2-40B4-BE49-F238E27FC236}">
                    <a16:creationId xmlns:a16="http://schemas.microsoft.com/office/drawing/2014/main" xmlns="" id="{55E98353-66EC-4DD5-97C1-9093987DEDC8}"/>
                  </a:ext>
                </a:extLst>
              </p:cNvPr>
              <p:cNvSpPr/>
              <p:nvPr userDrawn="1"/>
            </p:nvSpPr>
            <p:spPr>
              <a:xfrm rot="108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Block Arc 52">
                <a:extLst>
                  <a:ext uri="{FF2B5EF4-FFF2-40B4-BE49-F238E27FC236}">
                    <a16:creationId xmlns:a16="http://schemas.microsoft.com/office/drawing/2014/main" xmlns="" id="{4EF45E16-6BC9-4D6D-9788-A791DFE337BF}"/>
                  </a:ext>
                </a:extLst>
              </p:cNvPr>
              <p:cNvSpPr/>
              <p:nvPr userDrawn="1"/>
            </p:nvSpPr>
            <p:spPr>
              <a:xfrm rot="36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Oval 18">
              <a:extLst>
                <a:ext uri="{FF2B5EF4-FFF2-40B4-BE49-F238E27FC236}">
                  <a16:creationId xmlns:a16="http://schemas.microsoft.com/office/drawing/2014/main" xmlns="" id="{A33D20E3-E7EB-4E0A-AF3D-13CD7657FA2C}"/>
                </a:ext>
              </a:extLst>
            </p:cNvPr>
            <p:cNvSpPr/>
            <p:nvPr/>
          </p:nvSpPr>
          <p:spPr>
            <a:xfrm rot="210143">
              <a:off x="3140041" y="1731940"/>
              <a:ext cx="190800" cy="190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19">
              <a:extLst>
                <a:ext uri="{FF2B5EF4-FFF2-40B4-BE49-F238E27FC236}">
                  <a16:creationId xmlns:a16="http://schemas.microsoft.com/office/drawing/2014/main" xmlns="" id="{5B8E1FF9-A32C-4105-A437-1B0F8F42E2A7}"/>
                </a:ext>
              </a:extLst>
            </p:cNvPr>
            <p:cNvSpPr/>
            <p:nvPr/>
          </p:nvSpPr>
          <p:spPr>
            <a:xfrm rot="210143">
              <a:off x="1084975" y="1713528"/>
              <a:ext cx="190800" cy="190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8" name="Oval 20">
              <a:extLst>
                <a:ext uri="{FF2B5EF4-FFF2-40B4-BE49-F238E27FC236}">
                  <a16:creationId xmlns:a16="http://schemas.microsoft.com/office/drawing/2014/main" xmlns="" id="{747648F5-D833-48EC-83A5-94BAEF7C08AD}"/>
                </a:ext>
              </a:extLst>
            </p:cNvPr>
            <p:cNvSpPr/>
            <p:nvPr/>
          </p:nvSpPr>
          <p:spPr>
            <a:xfrm rot="210143">
              <a:off x="4123728" y="3456224"/>
              <a:ext cx="190800" cy="1908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" name="Oval 21">
              <a:extLst>
                <a:ext uri="{FF2B5EF4-FFF2-40B4-BE49-F238E27FC236}">
                  <a16:creationId xmlns:a16="http://schemas.microsoft.com/office/drawing/2014/main" xmlns="" id="{2769E68D-9478-4D86-B9B3-402EB00787E4}"/>
                </a:ext>
              </a:extLst>
            </p:cNvPr>
            <p:cNvSpPr/>
            <p:nvPr/>
          </p:nvSpPr>
          <p:spPr>
            <a:xfrm rot="210143">
              <a:off x="3086058" y="5255169"/>
              <a:ext cx="190800" cy="1908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" name="Oval 22">
              <a:extLst>
                <a:ext uri="{FF2B5EF4-FFF2-40B4-BE49-F238E27FC236}">
                  <a16:creationId xmlns:a16="http://schemas.microsoft.com/office/drawing/2014/main" xmlns="" id="{03B1DB89-36B8-47B6-9114-895B12F2ADA7}"/>
                </a:ext>
              </a:extLst>
            </p:cNvPr>
            <p:cNvSpPr/>
            <p:nvPr/>
          </p:nvSpPr>
          <p:spPr>
            <a:xfrm rot="210143">
              <a:off x="1062045" y="5223805"/>
              <a:ext cx="190800" cy="19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D174673-4AF9-453D-8DC6-8641314964BC}"/>
              </a:ext>
            </a:extLst>
          </p:cNvPr>
          <p:cNvSpPr txBox="1"/>
          <p:nvPr/>
        </p:nvSpPr>
        <p:spPr>
          <a:xfrm>
            <a:off x="5388317" y="3182961"/>
            <a:ext cx="4753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Praktek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/ </a:t>
            </a:r>
            <a:r>
              <a:rPr lang="en-US" sz="2400" i="1" dirty="0" err="1"/>
              <a:t>evidance</a:t>
            </a:r>
            <a:r>
              <a:rPr lang="en-US" sz="2400" i="1" dirty="0"/>
              <a:t> based</a:t>
            </a:r>
            <a:r>
              <a:rPr lang="en-US" sz="24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91AD443-7388-4E69-9914-EBEBCCC5E0A2}"/>
              </a:ext>
            </a:extLst>
          </p:cNvPr>
          <p:cNvSpPr txBox="1"/>
          <p:nvPr/>
        </p:nvSpPr>
        <p:spPr>
          <a:xfrm>
            <a:off x="5388317" y="4394477"/>
            <a:ext cx="4753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7D324AB-8CF9-4E43-9800-3D71552F22ED}"/>
              </a:ext>
            </a:extLst>
          </p:cNvPr>
          <p:cNvSpPr txBox="1"/>
          <p:nvPr/>
        </p:nvSpPr>
        <p:spPr>
          <a:xfrm>
            <a:off x="4475933" y="1971445"/>
            <a:ext cx="4753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Kompeten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 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3D0F407B-7FDA-4DC2-ACAF-1380B0F88374}"/>
              </a:ext>
            </a:extLst>
          </p:cNvPr>
          <p:cNvSpPr txBox="1"/>
          <p:nvPr/>
        </p:nvSpPr>
        <p:spPr>
          <a:xfrm>
            <a:off x="4475933" y="5605993"/>
            <a:ext cx="475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etis</a:t>
            </a:r>
            <a:r>
              <a:rPr lang="en-US" sz="2400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2D9EAA3-F2B3-48ED-B01B-98AA6F823732}"/>
              </a:ext>
            </a:extLst>
          </p:cNvPr>
          <p:cNvSpPr txBox="1"/>
          <p:nvPr/>
        </p:nvSpPr>
        <p:spPr>
          <a:xfrm>
            <a:off x="1486995" y="3614134"/>
            <a:ext cx="2786540" cy="5796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ko-KR" sz="3200" b="1" dirty="0" err="1" smtClean="0">
                <a:solidFill>
                  <a:schemeClr val="accent2"/>
                </a:solidFill>
              </a:rPr>
              <a:t>Etika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3BB33EF8-99AB-43FA-B5B0-90A5ED1AF3C5}"/>
              </a:ext>
            </a:extLst>
          </p:cNvPr>
          <p:cNvGrpSpPr/>
          <p:nvPr/>
        </p:nvGrpSpPr>
        <p:grpSpPr>
          <a:xfrm>
            <a:off x="1397411" y="3529323"/>
            <a:ext cx="86235" cy="756643"/>
            <a:chOff x="705340" y="3177056"/>
            <a:chExt cx="86235" cy="75664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B52EB24F-2B00-41DD-BAD4-BDDFF84E7B2F}"/>
                </a:ext>
              </a:extLst>
            </p:cNvPr>
            <p:cNvSpPr/>
            <p:nvPr/>
          </p:nvSpPr>
          <p:spPr>
            <a:xfrm>
              <a:off x="755575" y="3177699"/>
              <a:ext cx="36000" cy="75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rgbClr val="22AAE4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364761E5-8A72-4E3B-9218-A0AD8615CC42}"/>
                </a:ext>
              </a:extLst>
            </p:cNvPr>
            <p:cNvSpPr/>
            <p:nvPr/>
          </p:nvSpPr>
          <p:spPr>
            <a:xfrm>
              <a:off x="705340" y="3177056"/>
              <a:ext cx="36000" cy="75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rgbClr val="22AAE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1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78466"/>
            <a:ext cx="11573197" cy="646331"/>
          </a:xfrm>
          <a:prstGeom prst="rect">
            <a:avLst/>
          </a:prstGeom>
        </p:spPr>
        <p:txBody>
          <a:bodyPr/>
          <a:lstStyle/>
          <a:p>
            <a:r>
              <a:rPr lang="en-US" sz="4000" dirty="0" err="1"/>
              <a:t>Pelaksanaan</a:t>
            </a:r>
            <a:r>
              <a:rPr lang="en-US" sz="4000" dirty="0"/>
              <a:t> </a:t>
            </a:r>
            <a:r>
              <a:rPr lang="en-US" sz="4000" dirty="0" err="1"/>
              <a:t>etika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pelayanan</a:t>
            </a:r>
            <a:r>
              <a:rPr lang="en-US" sz="4000" dirty="0"/>
              <a:t> </a:t>
            </a:r>
            <a:r>
              <a:rPr lang="en-US" sz="4000" dirty="0" err="1"/>
              <a:t>kebidanan</a:t>
            </a:r>
            <a:endParaRPr lang="en-US" sz="40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B284C7DB-F037-4F15-A529-B3EB419EC9CA}"/>
              </a:ext>
            </a:extLst>
          </p:cNvPr>
          <p:cNvSpPr/>
          <p:nvPr/>
        </p:nvSpPr>
        <p:spPr>
          <a:xfrm>
            <a:off x="1954183" y="1842052"/>
            <a:ext cx="792088" cy="7920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D2D879-4E42-4E3D-8468-6A5AEBF9CB68}"/>
              </a:ext>
            </a:extLst>
          </p:cNvPr>
          <p:cNvSpPr txBox="1"/>
          <p:nvPr/>
        </p:nvSpPr>
        <p:spPr>
          <a:xfrm>
            <a:off x="876454" y="1914932"/>
            <a:ext cx="80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</a:rPr>
              <a:t>01</a:t>
            </a:r>
            <a:endParaRPr lang="ko-KR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6" name="Chevron 13">
            <a:extLst>
              <a:ext uri="{FF2B5EF4-FFF2-40B4-BE49-F238E27FC236}">
                <a16:creationId xmlns:a16="http://schemas.microsoft.com/office/drawing/2014/main" xmlns="" id="{282465DE-C489-411F-875F-C26ED022187D}"/>
              </a:ext>
            </a:extLst>
          </p:cNvPr>
          <p:cNvSpPr/>
          <p:nvPr/>
        </p:nvSpPr>
        <p:spPr>
          <a:xfrm>
            <a:off x="3175404" y="1981518"/>
            <a:ext cx="400199" cy="5131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01A30BB-46F7-4F67-82B1-4FC9AF5A901B}"/>
              </a:ext>
            </a:extLst>
          </p:cNvPr>
          <p:cNvSpPr txBox="1"/>
          <p:nvPr/>
        </p:nvSpPr>
        <p:spPr>
          <a:xfrm>
            <a:off x="4004735" y="2015085"/>
            <a:ext cx="722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etnik</a:t>
            </a:r>
            <a:r>
              <a:rPr lang="en-US" sz="2400" dirty="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DCAB7B4-EAB1-4BD3-AF03-E834DC7901B2}"/>
              </a:ext>
            </a:extLst>
          </p:cNvPr>
          <p:cNvSpPr/>
          <p:nvPr/>
        </p:nvSpPr>
        <p:spPr>
          <a:xfrm>
            <a:off x="1954183" y="2961305"/>
            <a:ext cx="792088" cy="7920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15C78A1-E12A-4DB6-94B8-46568A86BDB5}"/>
              </a:ext>
            </a:extLst>
          </p:cNvPr>
          <p:cNvSpPr txBox="1"/>
          <p:nvPr/>
        </p:nvSpPr>
        <p:spPr>
          <a:xfrm>
            <a:off x="876454" y="3034184"/>
            <a:ext cx="80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</a:rPr>
              <a:t>02</a:t>
            </a:r>
            <a:endParaRPr lang="ko-KR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13" name="Chevron 21">
            <a:extLst>
              <a:ext uri="{FF2B5EF4-FFF2-40B4-BE49-F238E27FC236}">
                <a16:creationId xmlns:a16="http://schemas.microsoft.com/office/drawing/2014/main" xmlns="" id="{899D274C-A100-467D-BCF3-6538C53ED530}"/>
              </a:ext>
            </a:extLst>
          </p:cNvPr>
          <p:cNvSpPr/>
          <p:nvPr/>
        </p:nvSpPr>
        <p:spPr>
          <a:xfrm>
            <a:off x="3175404" y="3077497"/>
            <a:ext cx="400199" cy="5131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D27371E-8425-43A4-9FA6-2CABE599D108}"/>
              </a:ext>
            </a:extLst>
          </p:cNvPr>
          <p:cNvSpPr txBox="1"/>
          <p:nvPr/>
        </p:nvSpPr>
        <p:spPr>
          <a:xfrm>
            <a:off x="4004735" y="2756672"/>
            <a:ext cx="722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Memberdayakan</a:t>
            </a:r>
            <a:r>
              <a:rPr lang="en-US" sz="2400" dirty="0"/>
              <a:t> / </a:t>
            </a:r>
            <a:r>
              <a:rPr lang="en-US" sz="2400" dirty="0" err="1"/>
              <a:t>mengajarkan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, </a:t>
            </a:r>
            <a:r>
              <a:rPr lang="en-US" sz="2400" i="1" dirty="0"/>
              <a:t>informed choice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0EBA00C-4CF2-4B74-AF21-6E5C4DB93229}"/>
              </a:ext>
            </a:extLst>
          </p:cNvPr>
          <p:cNvSpPr/>
          <p:nvPr/>
        </p:nvSpPr>
        <p:spPr>
          <a:xfrm>
            <a:off x="1954183" y="4080558"/>
            <a:ext cx="792088" cy="7920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8409D65-524A-4593-A765-165966988334}"/>
              </a:ext>
            </a:extLst>
          </p:cNvPr>
          <p:cNvSpPr txBox="1"/>
          <p:nvPr/>
        </p:nvSpPr>
        <p:spPr>
          <a:xfrm>
            <a:off x="876454" y="4153437"/>
            <a:ext cx="80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</a:rPr>
              <a:t>03</a:t>
            </a:r>
            <a:endParaRPr lang="ko-KR" altLang="en-US" sz="3600" b="1" dirty="0">
              <a:solidFill>
                <a:schemeClr val="accent3"/>
              </a:solidFill>
            </a:endParaRPr>
          </a:p>
        </p:txBody>
      </p:sp>
      <p:sp>
        <p:nvSpPr>
          <p:cNvPr id="20" name="Chevron 29">
            <a:extLst>
              <a:ext uri="{FF2B5EF4-FFF2-40B4-BE49-F238E27FC236}">
                <a16:creationId xmlns:a16="http://schemas.microsoft.com/office/drawing/2014/main" xmlns="" id="{448492EE-61A2-4AA6-BD59-4AB902841E07}"/>
              </a:ext>
            </a:extLst>
          </p:cNvPr>
          <p:cNvSpPr/>
          <p:nvPr/>
        </p:nvSpPr>
        <p:spPr>
          <a:xfrm>
            <a:off x="3175404" y="4196750"/>
            <a:ext cx="400199" cy="5131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979C31-0CA3-42B3-B6D9-A42151826181}"/>
              </a:ext>
            </a:extLst>
          </p:cNvPr>
          <p:cNvSpPr txBox="1"/>
          <p:nvPr/>
        </p:nvSpPr>
        <p:spPr>
          <a:xfrm>
            <a:off x="4004735" y="4258069"/>
            <a:ext cx="722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Sabar</a:t>
            </a:r>
            <a:r>
              <a:rPr lang="en-US" sz="2400" dirty="0"/>
              <a:t> </a:t>
            </a:r>
            <a:r>
              <a:rPr lang="en-US" sz="2400" dirty="0" err="1"/>
              <a:t>tapi</a:t>
            </a:r>
            <a:r>
              <a:rPr lang="en-US" sz="2400" dirty="0"/>
              <a:t> rational, </a:t>
            </a:r>
            <a:r>
              <a:rPr lang="en-US" sz="2400" dirty="0" err="1"/>
              <a:t>advokasi</a:t>
            </a:r>
            <a:r>
              <a:rPr lang="en-US" sz="2400" dirty="0"/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52D9546-C3DE-4C7E-9DCA-B2D779BA17B0}"/>
              </a:ext>
            </a:extLst>
          </p:cNvPr>
          <p:cNvSpPr/>
          <p:nvPr/>
        </p:nvSpPr>
        <p:spPr>
          <a:xfrm>
            <a:off x="1954183" y="5199810"/>
            <a:ext cx="792088" cy="792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0825E65-BAF7-43CA-88ED-A7C43D380BAA}"/>
              </a:ext>
            </a:extLst>
          </p:cNvPr>
          <p:cNvSpPr txBox="1"/>
          <p:nvPr/>
        </p:nvSpPr>
        <p:spPr>
          <a:xfrm>
            <a:off x="876454" y="5272690"/>
            <a:ext cx="80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</a:rPr>
              <a:t>04</a:t>
            </a:r>
            <a:endParaRPr lang="ko-KR" altLang="en-US" sz="3600" b="1" dirty="0">
              <a:solidFill>
                <a:schemeClr val="accent4"/>
              </a:solidFill>
            </a:endParaRPr>
          </a:p>
        </p:txBody>
      </p:sp>
      <p:sp>
        <p:nvSpPr>
          <p:cNvPr id="27" name="Chevron 37">
            <a:extLst>
              <a:ext uri="{FF2B5EF4-FFF2-40B4-BE49-F238E27FC236}">
                <a16:creationId xmlns:a16="http://schemas.microsoft.com/office/drawing/2014/main" xmlns="" id="{C9236209-9F72-4F3C-A05F-3E7495E0B1FC}"/>
              </a:ext>
            </a:extLst>
          </p:cNvPr>
          <p:cNvSpPr/>
          <p:nvPr/>
        </p:nvSpPr>
        <p:spPr>
          <a:xfrm>
            <a:off x="3175404" y="5339276"/>
            <a:ext cx="400199" cy="513159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A74D4B-077F-4FFF-A12B-84B63B379834}"/>
              </a:ext>
            </a:extLst>
          </p:cNvPr>
          <p:cNvSpPr txBox="1"/>
          <p:nvPr/>
        </p:nvSpPr>
        <p:spPr>
          <a:xfrm>
            <a:off x="4004735" y="5168123"/>
            <a:ext cx="7227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Bersahabat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,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xmlns="" id="{A65E6DCB-89CC-4D3C-8B4C-8DBEF4709F13}"/>
              </a:ext>
            </a:extLst>
          </p:cNvPr>
          <p:cNvSpPr>
            <a:spLocks noChangeAspect="1"/>
          </p:cNvSpPr>
          <p:nvPr/>
        </p:nvSpPr>
        <p:spPr>
          <a:xfrm>
            <a:off x="2153996" y="2021013"/>
            <a:ext cx="408447" cy="408197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Freeform 49">
            <a:extLst>
              <a:ext uri="{FF2B5EF4-FFF2-40B4-BE49-F238E27FC236}">
                <a16:creationId xmlns:a16="http://schemas.microsoft.com/office/drawing/2014/main" xmlns="" id="{58259EED-635D-4DEE-AEB3-17033A1FC383}"/>
              </a:ext>
            </a:extLst>
          </p:cNvPr>
          <p:cNvSpPr>
            <a:spLocks noChangeAspect="1"/>
          </p:cNvSpPr>
          <p:nvPr/>
        </p:nvSpPr>
        <p:spPr>
          <a:xfrm>
            <a:off x="2166925" y="5398743"/>
            <a:ext cx="362815" cy="36281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Teardrop 9">
            <a:extLst>
              <a:ext uri="{FF2B5EF4-FFF2-40B4-BE49-F238E27FC236}">
                <a16:creationId xmlns:a16="http://schemas.microsoft.com/office/drawing/2014/main" xmlns="" id="{4E96C1C4-8F72-417F-9716-C9CEC22E87CA}"/>
              </a:ext>
            </a:extLst>
          </p:cNvPr>
          <p:cNvSpPr>
            <a:spLocks noChangeAspect="1"/>
          </p:cNvSpPr>
          <p:nvPr/>
        </p:nvSpPr>
        <p:spPr>
          <a:xfrm rot="18900000">
            <a:off x="2139147" y="4341805"/>
            <a:ext cx="395154" cy="337252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" name="Freeform 97">
            <a:extLst>
              <a:ext uri="{FF2B5EF4-FFF2-40B4-BE49-F238E27FC236}">
                <a16:creationId xmlns:a16="http://schemas.microsoft.com/office/drawing/2014/main" xmlns="" id="{CA431009-D7AE-4E1C-B8B7-5BA06D30CD22}"/>
              </a:ext>
            </a:extLst>
          </p:cNvPr>
          <p:cNvSpPr>
            <a:spLocks noChangeAspect="1"/>
          </p:cNvSpPr>
          <p:nvPr/>
        </p:nvSpPr>
        <p:spPr>
          <a:xfrm>
            <a:off x="2109833" y="3250595"/>
            <a:ext cx="476997" cy="356442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94646634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 COLOR-1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85C2F8"/>
      </a:accent2>
      <a:accent3>
        <a:srgbClr val="96E5D8"/>
      </a:accent3>
      <a:accent4>
        <a:srgbClr val="BE8BE2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 COLOR-1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85C2F8"/>
      </a:accent2>
      <a:accent3>
        <a:srgbClr val="96E5D8"/>
      </a:accent3>
      <a:accent4>
        <a:srgbClr val="BE8BE2"/>
      </a:accent4>
      <a:accent5>
        <a:srgbClr val="FEE680"/>
      </a:accent5>
      <a:accent6>
        <a:srgbClr val="B2B2B2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530</Words>
  <Application>Microsoft Office PowerPoint</Application>
  <PresentationFormat>Custom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ismail - [2010]</cp:lastModifiedBy>
  <cp:revision>156</cp:revision>
  <dcterms:created xsi:type="dcterms:W3CDTF">2019-01-14T06:35:35Z</dcterms:created>
  <dcterms:modified xsi:type="dcterms:W3CDTF">2022-04-13T05:12:52Z</dcterms:modified>
</cp:coreProperties>
</file>