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78" r:id="rId4"/>
  </p:sldMasterIdLst>
  <p:handoutMasterIdLst>
    <p:handoutMasterId r:id="rId15"/>
  </p:handoutMasterIdLst>
  <p:sldIdLst>
    <p:sldId id="271" r:id="rId5"/>
    <p:sldId id="364" r:id="rId6"/>
    <p:sldId id="366" r:id="rId7"/>
    <p:sldId id="390" r:id="rId8"/>
    <p:sldId id="392" r:id="rId9"/>
    <p:sldId id="393" r:id="rId10"/>
    <p:sldId id="394" r:id="rId11"/>
    <p:sldId id="395" r:id="rId12"/>
    <p:sldId id="396" r:id="rId13"/>
    <p:sldId id="3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7D239DE-5B87-4584-A2CB-2F80BA75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7D34A6-5143-421A-9256-84C76A56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7CF214-9A81-4A9C-90A0-127983712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D901DE-2022-4064-8E5F-F3F0F8C0E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9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xmlns="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69546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37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70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xmlns="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57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1361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813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48939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952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201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94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56326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2562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724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07081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3/15/2022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3/15/2022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xmlns="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xmlns="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" name="Group 56">
                <a:extLst>
                  <a:ext uri="{FF2B5EF4-FFF2-40B4-BE49-F238E27FC236}">
                    <a16:creationId xmlns:a16="http://schemas.microsoft.com/office/drawing/2014/main" xmlns="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3" name="Group 57">
                <a:extLst>
                  <a:ext uri="{FF2B5EF4-FFF2-40B4-BE49-F238E27FC236}">
                    <a16:creationId xmlns:a16="http://schemas.microsoft.com/office/drawing/2014/main" xmlns="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4" name="Group 58">
                  <a:extLst>
                    <a:ext uri="{FF2B5EF4-FFF2-40B4-BE49-F238E27FC236}">
                      <a16:creationId xmlns:a16="http://schemas.microsoft.com/office/drawing/2014/main" xmlns="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xmlns="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xmlns="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xmlns="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60">
                  <a:extLst>
                    <a:ext uri="{FF2B5EF4-FFF2-40B4-BE49-F238E27FC236}">
                      <a16:creationId xmlns:a16="http://schemas.microsoft.com/office/drawing/2014/main" xmlns="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xmlns="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xmlns="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6" name="Group 128">
            <a:extLst>
              <a:ext uri="{FF2B5EF4-FFF2-40B4-BE49-F238E27FC236}">
                <a16:creationId xmlns:a16="http://schemas.microsoft.com/office/drawing/2014/main" xmlns="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27">
              <a:extLst>
                <a:ext uri="{FF2B5EF4-FFF2-40B4-BE49-F238E27FC236}">
                  <a16:creationId xmlns:a16="http://schemas.microsoft.com/office/drawing/2014/main" xmlns="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8" name="Group 94">
              <a:extLst>
                <a:ext uri="{FF2B5EF4-FFF2-40B4-BE49-F238E27FC236}">
                  <a16:creationId xmlns:a16="http://schemas.microsoft.com/office/drawing/2014/main" xmlns="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9" name="Group 95">
                <a:extLst>
                  <a:ext uri="{FF2B5EF4-FFF2-40B4-BE49-F238E27FC236}">
                    <a16:creationId xmlns:a16="http://schemas.microsoft.com/office/drawing/2014/main" xmlns="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oup 97">
                <a:extLst>
                  <a:ext uri="{FF2B5EF4-FFF2-40B4-BE49-F238E27FC236}">
                    <a16:creationId xmlns:a16="http://schemas.microsoft.com/office/drawing/2014/main" xmlns="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129">
            <a:extLst>
              <a:ext uri="{FF2B5EF4-FFF2-40B4-BE49-F238E27FC236}">
                <a16:creationId xmlns:a16="http://schemas.microsoft.com/office/drawing/2014/main" xmlns="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xmlns="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3" name="Group 134">
              <a:extLst>
                <a:ext uri="{FF2B5EF4-FFF2-40B4-BE49-F238E27FC236}">
                  <a16:creationId xmlns:a16="http://schemas.microsoft.com/office/drawing/2014/main" xmlns="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24" name="Group 135">
                <a:extLst>
                  <a:ext uri="{FF2B5EF4-FFF2-40B4-BE49-F238E27FC236}">
                    <a16:creationId xmlns:a16="http://schemas.microsoft.com/office/drawing/2014/main" xmlns="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oup 137">
                <a:extLst>
                  <a:ext uri="{FF2B5EF4-FFF2-40B4-BE49-F238E27FC236}">
                    <a16:creationId xmlns:a16="http://schemas.microsoft.com/office/drawing/2014/main" xmlns="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55837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29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61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02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2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7810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xmlns="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xmlns="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xmlns="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xmlns="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xmlns="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5583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5" r:id="rId3"/>
    <p:sldLayoutId id="2147483662" r:id="rId4"/>
    <p:sldLayoutId id="2147483671" r:id="rId5"/>
    <p:sldLayoutId id="2147483661" r:id="rId6"/>
    <p:sldLayoutId id="2147483658" r:id="rId7"/>
    <p:sldLayoutId id="2147483663" r:id="rId8"/>
    <p:sldLayoutId id="2147483664" r:id="rId9"/>
    <p:sldLayoutId id="2147483665" r:id="rId10"/>
    <p:sldLayoutId id="2147483666" r:id="rId11"/>
    <p:sldLayoutId id="2147483672" r:id="rId12"/>
    <p:sldLayoutId id="2147483674" r:id="rId13"/>
    <p:sldLayoutId id="2147483668" r:id="rId14"/>
    <p:sldLayoutId id="2147483669" r:id="rId15"/>
    <p:sldLayoutId id="2147483670" r:id="rId16"/>
    <p:sldLayoutId id="2147483676" r:id="rId17"/>
    <p:sldLayoutId id="2147483659" r:id="rId18"/>
    <p:sldLayoutId id="2147483660" r:id="rId19"/>
    <p:sldLayoutId id="2147483673" r:id="rId20"/>
    <p:sldLayoutId id="214748367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3/15/2022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BCD511B6-2432-4425-BD76-2BC2379ED4F5}"/>
              </a:ext>
            </a:extLst>
          </p:cNvPr>
          <p:cNvGrpSpPr/>
          <p:nvPr/>
        </p:nvGrpSpPr>
        <p:grpSpPr>
          <a:xfrm>
            <a:off x="5970343" y="763833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xmlns="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xmlns="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xmlns="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xmlns="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xmlns="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xmlns="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xmlns="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xmlns="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xmlns="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xmlns="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xmlns="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xmlns="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xmlns="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xmlns="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xmlns="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xmlns="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xmlns="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xmlns="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xmlns="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xmlns="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xmlns="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xmlns="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xmlns="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xmlns="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xmlns="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xmlns="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xmlns="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xmlns="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xmlns="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F0B5F9A9-DC6D-4486-B7D3-68288B2EAF67}"/>
              </a:ext>
            </a:extLst>
          </p:cNvPr>
          <p:cNvGrpSpPr/>
          <p:nvPr/>
        </p:nvGrpSpPr>
        <p:grpSpPr>
          <a:xfrm>
            <a:off x="10023662" y="1467304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xmlns="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xmlns="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xmlns="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xmlns="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xmlns="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xmlns="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xmlns="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xmlns="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xmlns="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xmlns="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xmlns="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xmlns="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xmlns="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xmlns="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xmlns="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xmlns="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xmlns="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xmlns="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xmlns="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xmlns="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xmlns="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xmlns="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xmlns="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xmlns="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xmlns="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xmlns="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xmlns="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xmlns="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xmlns="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xmlns="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xmlns="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xmlns="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xmlns="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xmlns="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xmlns="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xmlns="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xmlns="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xmlns="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xmlns="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xmlns="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xmlns="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xmlns="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xmlns="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xmlns="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xmlns="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xmlns="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xmlns="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xmlns="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xmlns="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xmlns="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xmlns="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xmlns="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xmlns="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xmlns="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xmlns="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xmlns="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xmlns="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xmlns="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xmlns="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xmlns="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xmlns="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xmlns="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xmlns="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xmlns="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xmlns="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xmlns="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xmlns="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xmlns="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xmlns="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xmlns="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xmlns="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xmlns="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xmlns="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xmlns="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xmlns="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xmlns="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xmlns="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xmlns="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xmlns="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xmlns="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xmlns="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xmlns="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xmlns="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xmlns="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xmlns="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xmlns="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xmlns="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xmlns="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xmlns="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xmlns="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xmlns="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xmlns="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89" name="TextBox 388">
            <a:hlinkClick r:id="rId2"/>
            <a:extLst>
              <a:ext uri="{FF2B5EF4-FFF2-40B4-BE49-F238E27FC236}">
                <a16:creationId xmlns:a16="http://schemas.microsoft.com/office/drawing/2014/main" xmlns="" id="{37B42493-C84E-46E1-8725-7B279E6A1AFD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xmlns="" id="{45A88E09-D87A-4322-A09E-2A9A55BFACD0}"/>
              </a:ext>
            </a:extLst>
          </p:cNvPr>
          <p:cNvSpPr txBox="1"/>
          <p:nvPr/>
        </p:nvSpPr>
        <p:spPr>
          <a:xfrm>
            <a:off x="627801" y="1089283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 smtClean="0">
                <a:cs typeface="Arial" pitchFamily="34" charset="0"/>
              </a:rPr>
              <a:t>PERSIAPAN KELUARGA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xmlns="" id="{28BDA4EA-0C65-4CFD-8878-E0A530ED5307}"/>
              </a:ext>
            </a:extLst>
          </p:cNvPr>
          <p:cNvSpPr txBox="1"/>
          <p:nvPr/>
        </p:nvSpPr>
        <p:spPr>
          <a:xfrm>
            <a:off x="653926" y="3596547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000" dirty="0" smtClean="0">
                <a:cs typeface="Arial" pitchFamily="34" charset="0"/>
              </a:rPr>
              <a:t>Nasrayanti Nurdin,SST.,M.Keb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6E2D9E14-8850-44B9-915E-BB13FB40E94B}"/>
              </a:ext>
            </a:extLst>
          </p:cNvPr>
          <p:cNvGrpSpPr/>
          <p:nvPr/>
        </p:nvGrpSpPr>
        <p:grpSpPr>
          <a:xfrm>
            <a:off x="7199735" y="587625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xmlns="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xmlns="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xmlns="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xmlns="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xmlns="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xmlns="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xmlns="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xmlns="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xmlns="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xmlns="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xmlns="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xmlns="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xmlns="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xmlns="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xmlns="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xmlns="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xmlns="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xmlns="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xmlns="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xmlns="" id="{D57D0360-57B7-48EC-9F18-331AD411D4E1}"/>
              </a:ext>
            </a:extLst>
          </p:cNvPr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xmlns="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xmlns="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xmlns="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xmlns="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xmlns="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xmlns="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xmlns="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xmlns="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xmlns="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xmlns="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xmlns="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xmlns="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xmlns="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xmlns="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xmlns="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xmlns="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xmlns="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xmlns="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xmlns="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xmlns="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xmlns="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xmlns="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xmlns="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xmlns="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xmlns="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xmlns="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xmlns="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xmlns="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xmlns="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xmlns="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xmlns="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xmlns="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xmlns="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xmlns="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xmlns="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AA1FB5E2-3131-4112-9645-5ED0CDFCD4EA}"/>
              </a:ext>
            </a:extLst>
          </p:cNvPr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xmlns="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xmlns="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xmlns="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xmlns="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xmlns="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xmlns="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xmlns="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xmlns="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xmlns="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xmlns="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xmlns="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xmlns="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xmlns="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xmlns="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xmlns="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xmlns="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xmlns="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xmlns="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xmlns="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xmlns="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xmlns="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xmlns="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xmlns="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xmlns="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xmlns="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xmlns="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xmlns="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xmlns="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xmlns="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xmlns="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xmlns="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xmlns="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xmlns="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xmlns="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438275" y="4306069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47DDEE8-614D-41CD-96DE-41E00DB2CBFB}"/>
              </a:ext>
            </a:extLst>
          </p:cNvPr>
          <p:cNvSpPr txBox="1">
            <a:spLocks/>
          </p:cNvSpPr>
          <p:nvPr/>
        </p:nvSpPr>
        <p:spPr>
          <a:xfrm>
            <a:off x="1438274" y="4894976"/>
            <a:ext cx="9395120" cy="264743"/>
          </a:xfrm>
          <a:prstGeom prst="rect">
            <a:avLst/>
          </a:prstGeom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This text can be replaced with your own 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972BF94E-2B54-4F98-B9D5-4526DAD5B353}"/>
              </a:ext>
            </a:extLst>
          </p:cNvPr>
          <p:cNvGrpSpPr/>
          <p:nvPr/>
        </p:nvGrpSpPr>
        <p:grpSpPr>
          <a:xfrm>
            <a:off x="5282939" y="1419323"/>
            <a:ext cx="1607836" cy="2740408"/>
            <a:chOff x="11521621" y="1903133"/>
            <a:chExt cx="2494544" cy="4251720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3563C89B-86A4-4610-8CCE-4508FA39454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201A890D-68B1-4699-963B-1FBF2F07A4DD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xmlns="" id="{D5BB4978-E974-43AE-8AFE-ACC9695DCB3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xmlns="" id="{4410E593-6FCD-4D5F-A4E8-B3B8373D0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xmlns="" id="{8CD3F61B-7850-49D9-983C-38CD60E68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xmlns="" id="{346F3EDA-3016-4E37-87C3-4D9B46F2C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A4AFBAE7-0083-45AF-9E90-D85051EC748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9E02AAD3-AE54-4781-B1B9-A09EAE5433E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B71D8888-D08D-4B29-AFCA-2B7EE6BFA07C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2E796A05-5D27-419E-9E61-65F47B94D5EC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CBA9E593-6AC8-47AD-9B0D-AB573FB2A3A4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A0737FB5-4258-4DA9-8177-45D2914CE3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8ADF526A-39EC-4A0E-9741-AB5D53DC7E1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C53B2B95-E59D-491A-895F-ABC0E01FF96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xmlns="" id="{49D48EC2-6DC7-4E07-BD9E-E4FBE8214CC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xmlns="" id="{28FE760C-E673-4CC5-AE87-7331C4BDD7E1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xmlns="" id="{B2D0CEB6-F381-47EF-93CE-45D96CF900F7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651B8E06-28E4-43CD-8705-486538F4F17E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3A45806E-1372-4D39-B0DA-A939BB9481B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xmlns="" id="{5285482A-2EC4-4BAC-A86A-7816077226AC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xmlns="" id="{4E5DEF0F-2457-454A-8CBE-532B61A4837C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xmlns="" id="{1E77DBD7-9F99-411A-B8F9-A25A216070EF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xmlns="" id="{93C2C17C-90D2-4009-9127-1B63C3090712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xmlns="" id="{D64053FD-9055-4F76-A7E2-7ED4AE567473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xmlns="" id="{1D9F4E51-35E3-418A-9BEC-DE2835BF620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xmlns="" id="{5A564A5D-2937-41CE-A9D3-2737B3D4258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xmlns="" id="{44D3B9EA-2720-4A35-861C-AC80CA58454B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xmlns="" id="{52ADF4AB-0E54-411C-8420-62B2943896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xmlns="" id="{9EC5DF82-C8BC-4266-B8DC-87C063ECD47C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xmlns="" id="{1C76C0C5-72B6-4D70-A109-ADCF4CE665C0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xmlns="" id="{6E27D472-641C-4C2F-B662-58CC1C509B0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xmlns="" id="{3E483ADA-319B-43B6-A101-35996128B498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xmlns="" id="{5032354B-0B45-4DE4-9C25-491239388C93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xmlns="" id="{89E74120-BB4C-4952-81AF-79B0612508F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xmlns="" id="{715A170D-F7B3-49E6-B2BC-80E06B118D5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xmlns="" id="{79F55D31-1AA1-466C-B8A8-A50CFDC83BE9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EA649FBA-0B54-4272-B83D-7D69725B5BBB}"/>
              </a:ext>
            </a:extLst>
          </p:cNvPr>
          <p:cNvGrpSpPr/>
          <p:nvPr/>
        </p:nvGrpSpPr>
        <p:grpSpPr>
          <a:xfrm>
            <a:off x="6734538" y="2812545"/>
            <a:ext cx="789801" cy="1346143"/>
            <a:chOff x="11521621" y="1903133"/>
            <a:chExt cx="2494544" cy="4251720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B2C77AF-5AE1-45C2-9BD6-B94597CF82E2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27C266AB-21F0-4BFE-A520-C57F940B2B77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A2FF075E-BE4C-4EAA-BA30-40B094818F92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3181800D-5000-4350-91F6-C319A82D2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9FE222FD-CB9A-4415-801F-CB484A920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71E15EED-44A8-468F-96FE-1699A44B7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3A64B90F-35F3-4451-B9E9-3A8B1A21BEB7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09D02F11-2A34-4668-B53A-F242A30160AC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F0641894-AFC4-4DAF-BFC2-8EBC9E872DFD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A9626DCE-1EB0-4D5B-A087-8BF067CAC658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99D827E5-5150-49DD-9C71-704765F831C9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DB330EE5-BB92-4531-B7E5-19E035F2F4D8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5F8DC839-413B-4762-8CF2-6F87F1E4E81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463AF33E-9761-4B2F-90A9-BA1B15E9B2ED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EC851E52-5FE5-4589-B6CE-D7D61E82133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xmlns="" id="{6D919B5A-8DAD-4E0F-B86F-4C5F6ED7C410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xmlns="" id="{567D6F95-E71A-43DE-85E4-848319998CF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ED461A75-BF80-48E1-A234-712CB06603C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xmlns="" id="{00961EB4-165D-497E-B6B2-433E63955EA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F90ED471-41BC-4EF8-ADF9-42A6C9E98F8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80330F82-20CE-4450-B82F-6FA107F7F96B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489C407F-7482-4908-9DD2-2B8A00AECB5A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xmlns="" id="{69B65DCE-C7BE-4B96-8919-4DDCF31A9EE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xmlns="" id="{58F4CDE7-CFC0-4C82-9FA5-09AEDF98803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xmlns="" id="{B534F737-5953-494B-BD72-E1705FAF7203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xmlns="" id="{4D93ECFE-2353-4C6C-8547-54FB744B0A3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D6F646DF-F706-435B-9FCB-455710B57DA1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FCA62938-D403-42CC-9AE4-EB2576876109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9B831989-8138-40B4-BCC8-DE11822741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55DE91A0-88B0-42D3-A71B-F8839641BB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xmlns="" id="{F748613D-F746-4494-8C35-206B01E688D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xmlns="" id="{59D5EC6F-BCC1-4107-9DC8-ECBBB227A3D4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xmlns="" id="{6DC3FF6F-356F-4648-8B49-3BEB318FC1F9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79643E9C-455B-45C6-9474-4BAD4635C808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AAA7AACC-903F-46E3-B27F-F5EC70882FE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CFD76C2B-0E3A-40A9-ADE7-6124DA5728F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65BB084B-4DCA-48F7-AE4E-2EF0D80F5510}"/>
              </a:ext>
            </a:extLst>
          </p:cNvPr>
          <p:cNvGrpSpPr/>
          <p:nvPr/>
        </p:nvGrpSpPr>
        <p:grpSpPr>
          <a:xfrm>
            <a:off x="4718101" y="2627016"/>
            <a:ext cx="735359" cy="1253352"/>
            <a:chOff x="11521621" y="1903133"/>
            <a:chExt cx="2494544" cy="425172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36E5C847-3534-40C2-A368-80B79D73A56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F69FE5B1-AACA-4CDB-AA65-A17D9571AE99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9329E126-12A4-4786-8DE7-80915514BD79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xmlns="" id="{D6513C88-5C87-4919-8386-085DA0D43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xmlns="" id="{4AC5C281-B556-4805-AD0B-467EE3AD1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xmlns="" id="{ACCDCD34-EEC1-4951-8935-A1125AAF5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xmlns="" id="{0A474F85-FA4E-4656-B2F7-988E6BCF6C5E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xmlns="" id="{1BDD3853-1093-41FB-8DEA-EC5A7FB84BF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xmlns="" id="{D5FFC51A-42F6-4C07-9FF4-183E0D4DC063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xmlns="" id="{DF343001-F233-4AB0-9A41-96E051D90669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0166138F-3C4E-42DA-8F3A-16D8D4B4DC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xmlns="" id="{5EC19EE7-05BD-4261-8107-DAFBBD8F1F3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xmlns="" id="{641D015E-3009-4F2C-B5A1-70D6BE026E6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xmlns="" id="{AA868BF5-9D6C-422E-AE8E-AFAD1F40AFD5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xmlns="" id="{2EB7DBFC-CE34-496C-90E4-4652F9F44925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43FE49B3-C49C-432E-949C-FDBF1F35A3D5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xmlns="" id="{D407BDFD-896A-49CD-9740-3E01C68FDC0E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862FB8E2-2B83-498D-BC5F-4A4205F291E2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xmlns="" id="{D325347F-8413-43B5-85BB-5DCE557F40F0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xmlns="" id="{CC03D382-9D6F-48C9-A3A8-C73E60B56BDB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xmlns="" id="{0460712A-72EC-4194-9ACA-64978DA8CA24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xmlns="" id="{ED53DDD1-70FF-4851-8827-BC72C7BBF29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xmlns="" id="{2A3506F2-70C3-4F99-B9F0-1D78CD67ABF6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xmlns="" id="{081592C5-E635-47DB-A83E-C8E54733CDD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E7A42EB7-5D34-4239-9E38-A2EEA274A8B5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xmlns="" id="{011C0175-D263-451B-A86C-7858B62943F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xmlns="" id="{39D44F96-A87E-4906-9E92-4B7C8BB19EC9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xmlns="" id="{9389EC95-7503-46FF-9FF0-D90BD0A73A0E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xmlns="" id="{941DFAD9-E143-4A09-8DC8-AF4D2B33908E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xmlns="" id="{546B8B00-1E80-4121-A130-B14E29344EBE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xmlns="" id="{8866C4F2-5137-4A3F-A63C-044425C5741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xmlns="" id="{FD00A3E2-48CF-4A8F-99CD-892E1D7CE0C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xmlns="" id="{DA86759E-05A1-4E61-8474-A0C6AC7262F8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xmlns="" id="{0FA30C59-3928-41F5-B95D-06D045B6D100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xmlns="" id="{E59662D7-9BB5-4252-A7F8-7A8A5D693D79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xmlns="" id="{E95F7980-9F9A-4CBA-BCFD-5BBE747FF9A3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28087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036" y="339509"/>
            <a:ext cx="8372690" cy="72424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Agenda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12197A-CB42-4BB3-8CF8-03B7668CD41E}"/>
              </a:ext>
            </a:extLst>
          </p:cNvPr>
          <p:cNvSpPr/>
          <p:nvPr/>
        </p:nvSpPr>
        <p:spPr>
          <a:xfrm>
            <a:off x="3610049" y="1832985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A990C3-2BB1-454F-A5A5-9C08B635FC21}"/>
              </a:ext>
            </a:extLst>
          </p:cNvPr>
          <p:cNvSpPr/>
          <p:nvPr/>
        </p:nvSpPr>
        <p:spPr>
          <a:xfrm>
            <a:off x="4410026" y="1904985"/>
            <a:ext cx="6881271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5096ED-85F6-4156-88A9-DE2F54E5B261}"/>
              </a:ext>
            </a:extLst>
          </p:cNvPr>
          <p:cNvSpPr/>
          <p:nvPr/>
        </p:nvSpPr>
        <p:spPr>
          <a:xfrm>
            <a:off x="3702389" y="1904985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C5C528-9CA3-44FB-B3FD-82F7B5F3E105}"/>
              </a:ext>
            </a:extLst>
          </p:cNvPr>
          <p:cNvSpPr txBox="1"/>
          <p:nvPr/>
        </p:nvSpPr>
        <p:spPr>
          <a:xfrm>
            <a:off x="3709108" y="1926154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D0252324-4A4A-43DE-BC46-99585C07F87C}"/>
              </a:ext>
            </a:extLst>
          </p:cNvPr>
          <p:cNvSpPr txBox="1"/>
          <p:nvPr/>
        </p:nvSpPr>
        <p:spPr bwMode="auto">
          <a:xfrm>
            <a:off x="4557461" y="2036881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PERSIAPAN MENJADI ORANG TUA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7D6491-F24C-48DC-8BB2-B0216739ECC8}"/>
              </a:ext>
            </a:extLst>
          </p:cNvPr>
          <p:cNvSpPr/>
          <p:nvPr/>
        </p:nvSpPr>
        <p:spPr>
          <a:xfrm>
            <a:off x="3610049" y="2739734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375E8B-3A22-48CB-ACE2-49A8B06EA523}"/>
              </a:ext>
            </a:extLst>
          </p:cNvPr>
          <p:cNvSpPr/>
          <p:nvPr/>
        </p:nvSpPr>
        <p:spPr>
          <a:xfrm>
            <a:off x="4410026" y="2811734"/>
            <a:ext cx="6881271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BE5109-811C-41F7-B6AC-F77942ED4FDD}"/>
              </a:ext>
            </a:extLst>
          </p:cNvPr>
          <p:cNvSpPr/>
          <p:nvPr/>
        </p:nvSpPr>
        <p:spPr>
          <a:xfrm>
            <a:off x="3702389" y="2811734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47FA82-643D-4766-8E68-19159D29D779}"/>
              </a:ext>
            </a:extLst>
          </p:cNvPr>
          <p:cNvSpPr txBox="1"/>
          <p:nvPr/>
        </p:nvSpPr>
        <p:spPr>
          <a:xfrm>
            <a:off x="3709108" y="2832903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63C719-96BB-4E6E-952E-52FFDEFCEA49}"/>
              </a:ext>
            </a:extLst>
          </p:cNvPr>
          <p:cNvSpPr/>
          <p:nvPr/>
        </p:nvSpPr>
        <p:spPr>
          <a:xfrm>
            <a:off x="3610049" y="3646483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3E103D-B4A0-4E0D-B4FD-F46E69BD0FD7}"/>
              </a:ext>
            </a:extLst>
          </p:cNvPr>
          <p:cNvSpPr/>
          <p:nvPr/>
        </p:nvSpPr>
        <p:spPr>
          <a:xfrm>
            <a:off x="4410026" y="3718483"/>
            <a:ext cx="688127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E1B423-7503-47C1-B395-8851289E4F3F}"/>
              </a:ext>
            </a:extLst>
          </p:cNvPr>
          <p:cNvSpPr/>
          <p:nvPr/>
        </p:nvSpPr>
        <p:spPr>
          <a:xfrm>
            <a:off x="3702389" y="3718483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2F3DCF-C7A7-4FBC-800F-596C0F5B18CF}"/>
              </a:ext>
            </a:extLst>
          </p:cNvPr>
          <p:cNvSpPr txBox="1"/>
          <p:nvPr/>
        </p:nvSpPr>
        <p:spPr>
          <a:xfrm>
            <a:off x="3709108" y="3739652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0C838B9-0A85-472A-B803-AB10C9053EBF}"/>
              </a:ext>
            </a:extLst>
          </p:cNvPr>
          <p:cNvSpPr/>
          <p:nvPr/>
        </p:nvSpPr>
        <p:spPr>
          <a:xfrm>
            <a:off x="3610049" y="4553231"/>
            <a:ext cx="7773716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0E2B14-89F0-4F2E-9083-55D0F792930B}"/>
              </a:ext>
            </a:extLst>
          </p:cNvPr>
          <p:cNvSpPr/>
          <p:nvPr/>
        </p:nvSpPr>
        <p:spPr>
          <a:xfrm>
            <a:off x="4410026" y="4625231"/>
            <a:ext cx="688127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235D0BF-B074-409C-9E2A-ADB5BD146FF4}"/>
              </a:ext>
            </a:extLst>
          </p:cNvPr>
          <p:cNvSpPr/>
          <p:nvPr/>
        </p:nvSpPr>
        <p:spPr>
          <a:xfrm>
            <a:off x="3702389" y="4625231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506B10-1FD4-4079-8B92-F6AAB27368C8}"/>
              </a:ext>
            </a:extLst>
          </p:cNvPr>
          <p:cNvSpPr txBox="1"/>
          <p:nvPr/>
        </p:nvSpPr>
        <p:spPr>
          <a:xfrm>
            <a:off x="3709108" y="4646400"/>
            <a:ext cx="6052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xmlns="" id="{98872BBE-D09B-4270-AA8E-87495041FFC9}"/>
              </a:ext>
            </a:extLst>
          </p:cNvPr>
          <p:cNvSpPr txBox="1"/>
          <p:nvPr/>
        </p:nvSpPr>
        <p:spPr bwMode="auto">
          <a:xfrm>
            <a:off x="4557461" y="2925234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PERSIAPAN MENJADI  </a:t>
            </a:r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AYAH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E73CE693-7B2C-4012-9BF0-0ACCCB10CA70}"/>
              </a:ext>
            </a:extLst>
          </p:cNvPr>
          <p:cNvSpPr txBox="1"/>
          <p:nvPr/>
        </p:nvSpPr>
        <p:spPr bwMode="auto">
          <a:xfrm>
            <a:off x="4557461" y="3813587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PERSIAPAN MENJADI  </a:t>
            </a:r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KAKAK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xmlns="" id="{18B39151-E83B-4C17-9A09-BE70E05E8DA7}"/>
              </a:ext>
            </a:extLst>
          </p:cNvPr>
          <p:cNvSpPr txBox="1"/>
          <p:nvPr/>
        </p:nvSpPr>
        <p:spPr bwMode="auto">
          <a:xfrm>
            <a:off x="4557461" y="4701940"/>
            <a:ext cx="658640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PERSIAPAN MENJADI </a:t>
            </a:r>
            <a:r>
              <a:rPr lang="id-ID" altLang="ko-KR" sz="1200" dirty="0" smtClean="0">
                <a:solidFill>
                  <a:schemeClr val="bg1"/>
                </a:solidFill>
                <a:cs typeface="Arial" pitchFamily="34" charset="0"/>
              </a:rPr>
              <a:t>KAKEK NENEK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18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:a16="http://schemas.microsoft.com/office/drawing/2014/main" xmlns="" id="{808C66F3-E28A-4F22-86E4-2D3991AD680F}"/>
              </a:ext>
            </a:extLst>
          </p:cNvPr>
          <p:cNvSpPr/>
          <p:nvPr/>
        </p:nvSpPr>
        <p:spPr>
          <a:xfrm>
            <a:off x="926753" y="3057536"/>
            <a:ext cx="3564000" cy="12708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직사각형 70">
            <a:extLst>
              <a:ext uri="{FF2B5EF4-FFF2-40B4-BE49-F238E27FC236}">
                <a16:creationId xmlns:a16="http://schemas.microsoft.com/office/drawing/2014/main" xmlns="" id="{BC785775-1404-4EE5-B9C3-8104E70F3F41}"/>
              </a:ext>
            </a:extLst>
          </p:cNvPr>
          <p:cNvSpPr/>
          <p:nvPr/>
        </p:nvSpPr>
        <p:spPr>
          <a:xfrm>
            <a:off x="926753" y="4507705"/>
            <a:ext cx="3564000" cy="1270800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:a16="http://schemas.microsoft.com/office/drawing/2014/main" xmlns="" id="{47E09142-9D2D-4FB4-8123-3FC314FA9B17}"/>
              </a:ext>
            </a:extLst>
          </p:cNvPr>
          <p:cNvSpPr/>
          <p:nvPr/>
        </p:nvSpPr>
        <p:spPr>
          <a:xfrm>
            <a:off x="993397" y="3122809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8" name="직사각형 2">
            <a:extLst>
              <a:ext uri="{FF2B5EF4-FFF2-40B4-BE49-F238E27FC236}">
                <a16:creationId xmlns:a16="http://schemas.microsoft.com/office/drawing/2014/main" xmlns="" id="{7B022FEE-9D9E-4084-BF2A-9AD67CA63E86}"/>
              </a:ext>
            </a:extLst>
          </p:cNvPr>
          <p:cNvSpPr/>
          <p:nvPr/>
        </p:nvSpPr>
        <p:spPr>
          <a:xfrm>
            <a:off x="995760" y="458332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:a16="http://schemas.microsoft.com/office/drawing/2014/main" xmlns="" id="{776A6389-542B-4C19-9A11-D94E3525A7B9}"/>
              </a:ext>
            </a:extLst>
          </p:cNvPr>
          <p:cNvSpPr/>
          <p:nvPr/>
        </p:nvSpPr>
        <p:spPr>
          <a:xfrm>
            <a:off x="926753" y="1639582"/>
            <a:ext cx="3564000" cy="12708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:a16="http://schemas.microsoft.com/office/drawing/2014/main" xmlns="" id="{9E43735C-7884-47FD-B54F-B0BF379D26AF}"/>
              </a:ext>
            </a:extLst>
          </p:cNvPr>
          <p:cNvSpPr/>
          <p:nvPr/>
        </p:nvSpPr>
        <p:spPr>
          <a:xfrm>
            <a:off x="994250" y="1711567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1" name="직사각형 64">
            <a:extLst>
              <a:ext uri="{FF2B5EF4-FFF2-40B4-BE49-F238E27FC236}">
                <a16:creationId xmlns:a16="http://schemas.microsoft.com/office/drawing/2014/main" xmlns="" id="{600D6A06-4C81-4274-9F08-3F5CD9E99AD1}"/>
              </a:ext>
            </a:extLst>
          </p:cNvPr>
          <p:cNvSpPr/>
          <p:nvPr/>
        </p:nvSpPr>
        <p:spPr>
          <a:xfrm>
            <a:off x="7711874" y="4511342"/>
            <a:ext cx="3564000" cy="1270800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직사각형 2">
            <a:extLst>
              <a:ext uri="{FF2B5EF4-FFF2-40B4-BE49-F238E27FC236}">
                <a16:creationId xmlns:a16="http://schemas.microsoft.com/office/drawing/2014/main" xmlns="" id="{F3D4D3C2-2A7D-460D-B253-17049B7A5737}"/>
              </a:ext>
            </a:extLst>
          </p:cNvPr>
          <p:cNvSpPr/>
          <p:nvPr/>
        </p:nvSpPr>
        <p:spPr>
          <a:xfrm>
            <a:off x="7789998" y="4576794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직사각형 63">
            <a:extLst>
              <a:ext uri="{FF2B5EF4-FFF2-40B4-BE49-F238E27FC236}">
                <a16:creationId xmlns:a16="http://schemas.microsoft.com/office/drawing/2014/main" xmlns="" id="{B0207CA0-A503-45D6-B349-E646EB10ECD5}"/>
              </a:ext>
            </a:extLst>
          </p:cNvPr>
          <p:cNvSpPr/>
          <p:nvPr/>
        </p:nvSpPr>
        <p:spPr>
          <a:xfrm>
            <a:off x="7711874" y="3061173"/>
            <a:ext cx="3564000" cy="12708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직사각형 2">
            <a:extLst>
              <a:ext uri="{FF2B5EF4-FFF2-40B4-BE49-F238E27FC236}">
                <a16:creationId xmlns:a16="http://schemas.microsoft.com/office/drawing/2014/main" xmlns="" id="{FC9BF7CC-E45E-430B-8A7B-07F35C8C1B51}"/>
              </a:ext>
            </a:extLst>
          </p:cNvPr>
          <p:cNvSpPr/>
          <p:nvPr/>
        </p:nvSpPr>
        <p:spPr>
          <a:xfrm>
            <a:off x="7789998" y="3128284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9" name="직사각형 2">
            <a:extLst>
              <a:ext uri="{FF2B5EF4-FFF2-40B4-BE49-F238E27FC236}">
                <a16:creationId xmlns:a16="http://schemas.microsoft.com/office/drawing/2014/main" xmlns="" id="{B00EC1CE-B5E4-4C27-B3D3-1D91C488A5FA}"/>
              </a:ext>
            </a:extLst>
          </p:cNvPr>
          <p:cNvSpPr/>
          <p:nvPr/>
        </p:nvSpPr>
        <p:spPr>
          <a:xfrm>
            <a:off x="7711874" y="1643219"/>
            <a:ext cx="3564000" cy="12708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직사각형 2">
            <a:extLst>
              <a:ext uri="{FF2B5EF4-FFF2-40B4-BE49-F238E27FC236}">
                <a16:creationId xmlns:a16="http://schemas.microsoft.com/office/drawing/2014/main" xmlns="" id="{FBB228AE-7F83-4D64-8C20-CD6CCB15FF21}"/>
              </a:ext>
            </a:extLst>
          </p:cNvPr>
          <p:cNvSpPr/>
          <p:nvPr/>
        </p:nvSpPr>
        <p:spPr>
          <a:xfrm>
            <a:off x="7789998" y="1717848"/>
            <a:ext cx="3407752" cy="11268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Adaptasi Maternal</a:t>
            </a:r>
            <a:endParaRPr lang="en-US" dirty="0"/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xmlns="" id="{AB697946-005F-4BB3-9558-950FDA170C86}"/>
              </a:ext>
            </a:extLst>
          </p:cNvPr>
          <p:cNvSpPr/>
          <p:nvPr/>
        </p:nvSpPr>
        <p:spPr>
          <a:xfrm rot="2700000">
            <a:off x="4297114" y="3230258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xmlns="" id="{158FEE55-F68C-42ED-8C07-1CB83B249FBA}"/>
              </a:ext>
            </a:extLst>
          </p:cNvPr>
          <p:cNvSpPr/>
          <p:nvPr/>
        </p:nvSpPr>
        <p:spPr>
          <a:xfrm rot="2700000">
            <a:off x="4027250" y="3230270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4" name="Rounded Rectangle 11">
            <a:extLst>
              <a:ext uri="{FF2B5EF4-FFF2-40B4-BE49-F238E27FC236}">
                <a16:creationId xmlns:a16="http://schemas.microsoft.com/office/drawing/2014/main" xmlns="" id="{7BC516B8-D017-4F77-8C67-C224481477C9}"/>
              </a:ext>
            </a:extLst>
          </p:cNvPr>
          <p:cNvSpPr/>
          <p:nvPr/>
        </p:nvSpPr>
        <p:spPr>
          <a:xfrm rot="2700000">
            <a:off x="4297114" y="180243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xmlns="" id="{4D89E5F3-7DD9-4C68-9B07-437663E3B218}"/>
              </a:ext>
            </a:extLst>
          </p:cNvPr>
          <p:cNvSpPr/>
          <p:nvPr/>
        </p:nvSpPr>
        <p:spPr>
          <a:xfrm rot="2700000">
            <a:off x="4027250" y="180244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ounded Rectangle 20">
            <a:extLst>
              <a:ext uri="{FF2B5EF4-FFF2-40B4-BE49-F238E27FC236}">
                <a16:creationId xmlns:a16="http://schemas.microsoft.com/office/drawing/2014/main" xmlns="" id="{27C21198-25E3-4783-895C-966BDC32C49D}"/>
              </a:ext>
            </a:extLst>
          </p:cNvPr>
          <p:cNvSpPr/>
          <p:nvPr/>
        </p:nvSpPr>
        <p:spPr>
          <a:xfrm rot="2700000">
            <a:off x="4297114" y="466599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xmlns="" id="{85F8B38A-2791-41F7-8CEC-21EBB13BF90F}"/>
              </a:ext>
            </a:extLst>
          </p:cNvPr>
          <p:cNvSpPr/>
          <p:nvPr/>
        </p:nvSpPr>
        <p:spPr>
          <a:xfrm rot="2700000">
            <a:off x="4027250" y="466600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xmlns="" id="{A5AC18D7-19E6-434B-A09E-E831E7773DB2}"/>
              </a:ext>
            </a:extLst>
          </p:cNvPr>
          <p:cNvSpPr/>
          <p:nvPr/>
        </p:nvSpPr>
        <p:spPr>
          <a:xfrm rot="18900000" flipH="1">
            <a:off x="6919696" y="322977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ounded Rectangle 24">
            <a:extLst>
              <a:ext uri="{FF2B5EF4-FFF2-40B4-BE49-F238E27FC236}">
                <a16:creationId xmlns:a16="http://schemas.microsoft.com/office/drawing/2014/main" xmlns="" id="{E2683D20-33AB-4910-83CF-94E8B91F7754}"/>
              </a:ext>
            </a:extLst>
          </p:cNvPr>
          <p:cNvSpPr/>
          <p:nvPr/>
        </p:nvSpPr>
        <p:spPr>
          <a:xfrm rot="18900000" flipH="1">
            <a:off x="7189560" y="3229781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xmlns="" id="{CB0DCEF6-34A9-4125-BA99-CE560DB3A88B}"/>
              </a:ext>
            </a:extLst>
          </p:cNvPr>
          <p:cNvSpPr/>
          <p:nvPr/>
        </p:nvSpPr>
        <p:spPr>
          <a:xfrm rot="18900000" flipH="1">
            <a:off x="6919696" y="180194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xmlns="" id="{6C613F4F-EAD4-4E03-8F68-7403D8AF4D21}"/>
              </a:ext>
            </a:extLst>
          </p:cNvPr>
          <p:cNvSpPr/>
          <p:nvPr/>
        </p:nvSpPr>
        <p:spPr>
          <a:xfrm rot="18900000" flipH="1">
            <a:off x="7189560" y="1801954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Rounded Rectangle 29">
            <a:extLst>
              <a:ext uri="{FF2B5EF4-FFF2-40B4-BE49-F238E27FC236}">
                <a16:creationId xmlns:a16="http://schemas.microsoft.com/office/drawing/2014/main" xmlns="" id="{770202A0-074D-45B7-B52D-86D614E52715}"/>
              </a:ext>
            </a:extLst>
          </p:cNvPr>
          <p:cNvSpPr/>
          <p:nvPr/>
        </p:nvSpPr>
        <p:spPr>
          <a:xfrm rot="18900000" flipH="1">
            <a:off x="6919696" y="466550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Rounded Rectangle 30">
            <a:extLst>
              <a:ext uri="{FF2B5EF4-FFF2-40B4-BE49-F238E27FC236}">
                <a16:creationId xmlns:a16="http://schemas.microsoft.com/office/drawing/2014/main" xmlns="" id="{25C566DC-9142-4C51-8CF4-B786C00FE9E1}"/>
              </a:ext>
            </a:extLst>
          </p:cNvPr>
          <p:cNvSpPr/>
          <p:nvPr/>
        </p:nvSpPr>
        <p:spPr>
          <a:xfrm rot="18900000" flipH="1">
            <a:off x="7189560" y="466551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0A8AE45-E15F-4E04-BC66-657FEC36EDE2}"/>
              </a:ext>
            </a:extLst>
          </p:cNvPr>
          <p:cNvGrpSpPr/>
          <p:nvPr/>
        </p:nvGrpSpPr>
        <p:grpSpPr>
          <a:xfrm>
            <a:off x="6047448" y="1740780"/>
            <a:ext cx="68958" cy="3877695"/>
            <a:chOff x="4304926" y="2101029"/>
            <a:chExt cx="68958" cy="38776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9485876-CB55-40BC-B9C3-9C5F1BF80803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F8DDF46A-DA39-4709-A49F-A3081FA5A455}"/>
                </a:ext>
              </a:extLst>
            </p:cNvPr>
            <p:cNvSpPr/>
            <p:nvPr/>
          </p:nvSpPr>
          <p:spPr>
            <a:xfrm>
              <a:off x="4304926" y="4034580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70004B79-98D0-4EA6-9A98-4F65944BA8A8}"/>
                </a:ext>
              </a:extLst>
            </p:cNvPr>
            <p:cNvSpPr/>
            <p:nvPr/>
          </p:nvSpPr>
          <p:spPr>
            <a:xfrm>
              <a:off x="4304926" y="3387333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517A2A4A-0931-4F88-8C78-C692DD4ADACA}"/>
                </a:ext>
              </a:extLst>
            </p:cNvPr>
            <p:cNvSpPr/>
            <p:nvPr/>
          </p:nvSpPr>
          <p:spPr>
            <a:xfrm>
              <a:off x="4304926" y="2737102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12A5F38B-F586-4145-9240-E277E679A62A}"/>
                </a:ext>
              </a:extLst>
            </p:cNvPr>
            <p:cNvSpPr/>
            <p:nvPr/>
          </p:nvSpPr>
          <p:spPr>
            <a:xfrm>
              <a:off x="4304926" y="5330724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6A54BED-568B-4D26-9FE9-6B0CD1C03C83}"/>
                </a:ext>
              </a:extLst>
            </p:cNvPr>
            <p:cNvSpPr/>
            <p:nvPr/>
          </p:nvSpPr>
          <p:spPr>
            <a:xfrm>
              <a:off x="4304926" y="4682652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5FDDF884-ED26-4458-822F-82B3B62049EA}"/>
              </a:ext>
            </a:extLst>
          </p:cNvPr>
          <p:cNvCxnSpPr/>
          <p:nvPr/>
        </p:nvCxnSpPr>
        <p:spPr>
          <a:xfrm>
            <a:off x="6233841" y="268452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79EFA6F7-57F1-47DC-8729-CD661BF97B25}"/>
              </a:ext>
            </a:extLst>
          </p:cNvPr>
          <p:cNvCxnSpPr/>
          <p:nvPr/>
        </p:nvCxnSpPr>
        <p:spPr>
          <a:xfrm>
            <a:off x="6302339" y="400332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104B36F-79C1-4448-BDB0-2339C834C769}"/>
              </a:ext>
            </a:extLst>
          </p:cNvPr>
          <p:cNvCxnSpPr/>
          <p:nvPr/>
        </p:nvCxnSpPr>
        <p:spPr>
          <a:xfrm>
            <a:off x="6302339" y="533092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55771DE-8885-4479-99EB-75F087FA299D}"/>
              </a:ext>
            </a:extLst>
          </p:cNvPr>
          <p:cNvCxnSpPr/>
          <p:nvPr/>
        </p:nvCxnSpPr>
        <p:spPr>
          <a:xfrm>
            <a:off x="5477814" y="202512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716A8BBA-5BCA-45CC-A238-7CDAE259696A}"/>
              </a:ext>
            </a:extLst>
          </p:cNvPr>
          <p:cNvCxnSpPr/>
          <p:nvPr/>
        </p:nvCxnSpPr>
        <p:spPr>
          <a:xfrm>
            <a:off x="5519936" y="334392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F81E0B45-ED11-494E-B69F-8ADA989F4598}"/>
              </a:ext>
            </a:extLst>
          </p:cNvPr>
          <p:cNvCxnSpPr/>
          <p:nvPr/>
        </p:nvCxnSpPr>
        <p:spPr>
          <a:xfrm>
            <a:off x="5519936" y="4662728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3C7193A-A943-4B53-A051-E600A5083834}"/>
              </a:ext>
            </a:extLst>
          </p:cNvPr>
          <p:cNvSpPr txBox="1"/>
          <p:nvPr/>
        </p:nvSpPr>
        <p:spPr>
          <a:xfrm>
            <a:off x="8386198" y="1848322"/>
            <a:ext cx="278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 kehamilan       tdk ada yg terjdi dan timbul u/menghentikan aktivitas       banyak tidur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C6ABEC5-D8AC-49BB-9CEE-4614B8EE40AC}"/>
              </a:ext>
            </a:extLst>
          </p:cNvPr>
          <p:cNvSpPr txBox="1"/>
          <p:nvPr/>
        </p:nvSpPr>
        <p:spPr>
          <a:xfrm>
            <a:off x="8386198" y="3266276"/>
            <a:ext cx="278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Trimester II muncul quickening yakni terjadi reduksi waktu dan ruang baik scr geografi maupun sosial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2CF3E86-7A4A-4423-A403-BF20F7A25E35}"/>
              </a:ext>
            </a:extLst>
          </p:cNvPr>
          <p:cNvSpPr txBox="1"/>
          <p:nvPr/>
        </p:nvSpPr>
        <p:spPr>
          <a:xfrm>
            <a:off x="8386198" y="4716444"/>
            <a:ext cx="278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Trimester III terjd perlambatan aktifitas dan waktu yaitu semua dibatasi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2642E9B-7843-42C1-BECE-9CB624FCB0D6}"/>
              </a:ext>
            </a:extLst>
          </p:cNvPr>
          <p:cNvSpPr txBox="1"/>
          <p:nvPr/>
        </p:nvSpPr>
        <p:spPr>
          <a:xfrm>
            <a:off x="998172" y="1848322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Adaptasi ibu hamil usia 9 bln thd peran sebagai ibu          proses sosial dan kognitif kompleks yg bukan didasrkan pd naluri,ttp dipelajari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7CFF9C7-160A-4722-9963-253CCA551FEE}"/>
              </a:ext>
            </a:extLst>
          </p:cNvPr>
          <p:cNvSpPr txBox="1"/>
          <p:nvPr/>
        </p:nvSpPr>
        <p:spPr>
          <a:xfrm>
            <a:off x="998172" y="3266276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Nullipara (wanita tanpa anak) menjadi wanita yg punya anak, dan Multipara (wanita yg punya anak)         wanita  yang memiliki anak – anak      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8E9E0EC-1851-44FB-B8A4-AAD995278A11}"/>
              </a:ext>
            </a:extLst>
          </p:cNvPr>
          <p:cNvSpPr txBox="1"/>
          <p:nvPr/>
        </p:nvSpPr>
        <p:spPr>
          <a:xfrm>
            <a:off x="998172" y="4716444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Pengalaman subjektif ttg waktu dan ruang berubah selama masa hamil krn rencana dan komitmen kini diatur oleh taksiran partus (TTP)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Rounded Rectangle 10">
            <a:extLst>
              <a:ext uri="{FF2B5EF4-FFF2-40B4-BE49-F238E27FC236}">
                <a16:creationId xmlns:a16="http://schemas.microsoft.com/office/drawing/2014/main" xmlns="" id="{DBE7B301-81ED-4281-AD5D-277E67CDD4A6}"/>
              </a:ext>
            </a:extLst>
          </p:cNvPr>
          <p:cNvSpPr/>
          <p:nvPr/>
        </p:nvSpPr>
        <p:spPr>
          <a:xfrm>
            <a:off x="4368530" y="4993444"/>
            <a:ext cx="270202" cy="3575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xmlns="" id="{40049C9A-03F9-4E5D-9018-A03B1F2FBA1C}"/>
              </a:ext>
            </a:extLst>
          </p:cNvPr>
          <p:cNvSpPr/>
          <p:nvPr/>
        </p:nvSpPr>
        <p:spPr>
          <a:xfrm>
            <a:off x="4327493" y="3520703"/>
            <a:ext cx="367837" cy="3739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xmlns="" id="{CEC34070-648A-46E1-B86A-1ECA3A81571C}"/>
              </a:ext>
            </a:extLst>
          </p:cNvPr>
          <p:cNvSpPr/>
          <p:nvPr/>
        </p:nvSpPr>
        <p:spPr>
          <a:xfrm rot="2700000">
            <a:off x="7540354" y="3465769"/>
            <a:ext cx="282704" cy="5068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xmlns="" id="{675A0EED-2A0B-4731-B0C7-1EA11F333BF5}"/>
              </a:ext>
            </a:extLst>
          </p:cNvPr>
          <p:cNvSpPr/>
          <p:nvPr/>
        </p:nvSpPr>
        <p:spPr>
          <a:xfrm flipH="1">
            <a:off x="7459276" y="2137924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Teardrop 1">
            <a:extLst>
              <a:ext uri="{FF2B5EF4-FFF2-40B4-BE49-F238E27FC236}">
                <a16:creationId xmlns:a16="http://schemas.microsoft.com/office/drawing/2014/main" xmlns="" id="{2D2ECE3D-6C74-407B-A733-89E30AD1890C}"/>
              </a:ext>
            </a:extLst>
          </p:cNvPr>
          <p:cNvSpPr/>
          <p:nvPr/>
        </p:nvSpPr>
        <p:spPr>
          <a:xfrm rot="18805991">
            <a:off x="7464010" y="4944871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0" name="Rectangle 36">
            <a:extLst>
              <a:ext uri="{FF2B5EF4-FFF2-40B4-BE49-F238E27FC236}">
                <a16:creationId xmlns:a16="http://schemas.microsoft.com/office/drawing/2014/main" xmlns="" id="{70173386-0399-4C0A-A61E-A5B764333C10}"/>
              </a:ext>
            </a:extLst>
          </p:cNvPr>
          <p:cNvSpPr/>
          <p:nvPr/>
        </p:nvSpPr>
        <p:spPr>
          <a:xfrm>
            <a:off x="4297230" y="2101970"/>
            <a:ext cx="413946" cy="34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Right Arrow 100"/>
          <p:cNvSpPr/>
          <p:nvPr/>
        </p:nvSpPr>
        <p:spPr>
          <a:xfrm>
            <a:off x="2873828" y="2050868"/>
            <a:ext cx="326572" cy="22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Right Arrow 101"/>
          <p:cNvSpPr/>
          <p:nvPr/>
        </p:nvSpPr>
        <p:spPr>
          <a:xfrm>
            <a:off x="1667697" y="3927565"/>
            <a:ext cx="213360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Right Arrow 108"/>
          <p:cNvSpPr/>
          <p:nvPr/>
        </p:nvSpPr>
        <p:spPr>
          <a:xfrm>
            <a:off x="9788440" y="1950718"/>
            <a:ext cx="213360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0" name="Right Arrow 109"/>
          <p:cNvSpPr/>
          <p:nvPr/>
        </p:nvSpPr>
        <p:spPr>
          <a:xfrm>
            <a:off x="10559149" y="2277290"/>
            <a:ext cx="213360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69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WhatsApp Image 2022-03-15 at 10.28.31 (4).jpeg"/>
          <p:cNvPicPr>
            <a:picLocks noChangeAspect="1" noChangeArrowheads="1"/>
          </p:cNvPicPr>
          <p:nvPr/>
        </p:nvPicPr>
        <p:blipFill>
          <a:blip r:embed="rId2"/>
          <a:srcRect t="24952" r="-88" b="42286"/>
          <a:stretch>
            <a:fillRect/>
          </a:stretch>
        </p:blipFill>
        <p:spPr bwMode="auto">
          <a:xfrm>
            <a:off x="679270" y="829951"/>
            <a:ext cx="4232364" cy="4826266"/>
          </a:xfrm>
          <a:prstGeom prst="rect">
            <a:avLst/>
          </a:prstGeom>
          <a:noFill/>
        </p:spPr>
      </p:pic>
      <p:pic>
        <p:nvPicPr>
          <p:cNvPr id="4" name="Picture 2" descr="C:\Users\user\Downloads\WhatsApp Image 2022-03-15 at 10.28.31 (5).jpeg"/>
          <p:cNvPicPr>
            <a:picLocks noChangeAspect="1" noChangeArrowheads="1"/>
          </p:cNvPicPr>
          <p:nvPr/>
        </p:nvPicPr>
        <p:blipFill>
          <a:blip r:embed="rId3"/>
          <a:srcRect t="25333" r="1605" b="43048"/>
          <a:stretch>
            <a:fillRect/>
          </a:stretch>
        </p:blipFill>
        <p:spPr bwMode="auto">
          <a:xfrm>
            <a:off x="5473341" y="822960"/>
            <a:ext cx="5094514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WhatsApp Image 2022-03-15 at 10.28.31 (6).jpeg"/>
          <p:cNvPicPr>
            <a:picLocks noChangeAspect="1" noChangeArrowheads="1"/>
          </p:cNvPicPr>
          <p:nvPr/>
        </p:nvPicPr>
        <p:blipFill>
          <a:blip r:embed="rId2"/>
          <a:srcRect l="4004" t="26857" r="1605" b="44381"/>
          <a:stretch>
            <a:fillRect/>
          </a:stretch>
        </p:blipFill>
        <p:spPr bwMode="auto">
          <a:xfrm>
            <a:off x="274320" y="169818"/>
            <a:ext cx="3931920" cy="2455075"/>
          </a:xfrm>
          <a:prstGeom prst="rect">
            <a:avLst/>
          </a:prstGeom>
          <a:noFill/>
        </p:spPr>
      </p:pic>
      <p:pic>
        <p:nvPicPr>
          <p:cNvPr id="3075" name="Picture 3" descr="C:\Users\user\Downloads\WhatsApp Image 2022-03-15 at 10.28.31 (7).jpeg"/>
          <p:cNvPicPr>
            <a:picLocks noChangeAspect="1" noChangeArrowheads="1"/>
          </p:cNvPicPr>
          <p:nvPr/>
        </p:nvPicPr>
        <p:blipFill>
          <a:blip r:embed="rId3"/>
          <a:srcRect l="2734" t="26857" r="2696" b="45333"/>
          <a:stretch>
            <a:fillRect/>
          </a:stretch>
        </p:blipFill>
        <p:spPr bwMode="auto">
          <a:xfrm>
            <a:off x="1920239" y="2821578"/>
            <a:ext cx="4545874" cy="2155371"/>
          </a:xfrm>
          <a:prstGeom prst="rect">
            <a:avLst/>
          </a:prstGeom>
          <a:noFill/>
        </p:spPr>
      </p:pic>
      <p:pic>
        <p:nvPicPr>
          <p:cNvPr id="4" name="Picture 2" descr="C:\Users\user\Downloads\WhatsApp Image 2022-03-15 at 10.28.31 (8).jpeg"/>
          <p:cNvPicPr>
            <a:picLocks noChangeAspect="1" noChangeArrowheads="1"/>
          </p:cNvPicPr>
          <p:nvPr/>
        </p:nvPicPr>
        <p:blipFill>
          <a:blip r:embed="rId4"/>
          <a:srcRect l="3157" t="26286" r="4991" b="45524"/>
          <a:stretch>
            <a:fillRect/>
          </a:stretch>
        </p:blipFill>
        <p:spPr bwMode="auto">
          <a:xfrm>
            <a:off x="6844937" y="4493622"/>
            <a:ext cx="3958046" cy="216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WhatsApp Image 2022-03-15 at 10.28.31 (10).jpeg"/>
          <p:cNvPicPr>
            <a:picLocks noChangeAspect="1" noChangeArrowheads="1"/>
          </p:cNvPicPr>
          <p:nvPr/>
        </p:nvPicPr>
        <p:blipFill>
          <a:blip r:embed="rId2"/>
          <a:srcRect t="26095" b="59048"/>
          <a:stretch>
            <a:fillRect/>
          </a:stretch>
        </p:blipFill>
        <p:spPr bwMode="auto">
          <a:xfrm>
            <a:off x="320585" y="313508"/>
            <a:ext cx="3086100" cy="1018903"/>
          </a:xfrm>
          <a:prstGeom prst="rect">
            <a:avLst/>
          </a:prstGeom>
          <a:noFill/>
        </p:spPr>
      </p:pic>
      <p:pic>
        <p:nvPicPr>
          <p:cNvPr id="4100" name="Picture 4" descr="C:\Users\user\Downloads\WhatsApp Image 2022-03-15 at 10.28.31 (11).jpeg"/>
          <p:cNvPicPr>
            <a:picLocks noChangeAspect="1" noChangeArrowheads="1"/>
          </p:cNvPicPr>
          <p:nvPr/>
        </p:nvPicPr>
        <p:blipFill>
          <a:blip r:embed="rId3"/>
          <a:srcRect t="26095" r="2452" b="43619"/>
          <a:stretch>
            <a:fillRect/>
          </a:stretch>
        </p:blipFill>
        <p:spPr bwMode="auto">
          <a:xfrm>
            <a:off x="1966504" y="1606731"/>
            <a:ext cx="4068535" cy="2076995"/>
          </a:xfrm>
          <a:prstGeom prst="rect">
            <a:avLst/>
          </a:prstGeom>
          <a:noFill/>
        </p:spPr>
      </p:pic>
      <p:pic>
        <p:nvPicPr>
          <p:cNvPr id="4101" name="Picture 5" descr="C:\Users\user\Downloads\WhatsApp Image 2022-03-15 at 10.28.31 (12).jpeg"/>
          <p:cNvPicPr>
            <a:picLocks noChangeAspect="1" noChangeArrowheads="1"/>
          </p:cNvPicPr>
          <p:nvPr/>
        </p:nvPicPr>
        <p:blipFill>
          <a:blip r:embed="rId4"/>
          <a:srcRect t="26667" r="2875" b="42666"/>
          <a:stretch>
            <a:fillRect/>
          </a:stretch>
        </p:blipFill>
        <p:spPr bwMode="auto">
          <a:xfrm>
            <a:off x="5885361" y="3801290"/>
            <a:ext cx="4512673" cy="2325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WhatsApp Image 2022-03-15 at 10.28.30 (5).jpeg"/>
          <p:cNvPicPr>
            <a:picLocks noChangeAspect="1" noChangeArrowheads="1"/>
          </p:cNvPicPr>
          <p:nvPr/>
        </p:nvPicPr>
        <p:blipFill>
          <a:blip r:embed="rId2"/>
          <a:srcRect l="3101" t="27314" r="5217" b="43086"/>
          <a:stretch>
            <a:fillRect/>
          </a:stretch>
        </p:blipFill>
        <p:spPr bwMode="auto">
          <a:xfrm>
            <a:off x="274321" y="182880"/>
            <a:ext cx="4232366" cy="2438593"/>
          </a:xfrm>
          <a:prstGeom prst="rect">
            <a:avLst/>
          </a:prstGeom>
          <a:noFill/>
        </p:spPr>
      </p:pic>
      <p:pic>
        <p:nvPicPr>
          <p:cNvPr id="5123" name="Picture 3" descr="C:\Users\user\Downloads\WhatsApp Image 2022-03-15 at 10.28.30 (4).jpeg"/>
          <p:cNvPicPr>
            <a:picLocks noChangeAspect="1" noChangeArrowheads="1"/>
          </p:cNvPicPr>
          <p:nvPr/>
        </p:nvPicPr>
        <p:blipFill>
          <a:blip r:embed="rId3"/>
          <a:srcRect t="33600" r="9027" b="46400"/>
          <a:stretch>
            <a:fillRect/>
          </a:stretch>
        </p:blipFill>
        <p:spPr bwMode="auto">
          <a:xfrm>
            <a:off x="5901690" y="1371598"/>
            <a:ext cx="4626973" cy="2442686"/>
          </a:xfrm>
          <a:prstGeom prst="rect">
            <a:avLst/>
          </a:prstGeom>
          <a:noFill/>
        </p:spPr>
      </p:pic>
      <p:pic>
        <p:nvPicPr>
          <p:cNvPr id="5124" name="Picture 4" descr="C:\Users\user\Downloads\WhatsApp Image 2022-03-15 at 10.28.30 (3).jpeg"/>
          <p:cNvPicPr>
            <a:picLocks noChangeAspect="1" noChangeArrowheads="1"/>
          </p:cNvPicPr>
          <p:nvPr/>
        </p:nvPicPr>
        <p:blipFill>
          <a:blip r:embed="rId4"/>
          <a:srcRect t="27429" r="3185" b="43428"/>
          <a:stretch>
            <a:fillRect/>
          </a:stretch>
        </p:blipFill>
        <p:spPr bwMode="auto">
          <a:xfrm>
            <a:off x="2244091" y="4297680"/>
            <a:ext cx="4783727" cy="236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WhatsApp Image 2022-03-15 at 10.28.30.jpeg"/>
          <p:cNvPicPr>
            <a:picLocks noChangeAspect="1" noChangeArrowheads="1"/>
          </p:cNvPicPr>
          <p:nvPr/>
        </p:nvPicPr>
        <p:blipFill>
          <a:blip r:embed="rId2"/>
          <a:srcRect t="33143" r="4709" b="44800"/>
          <a:stretch>
            <a:fillRect/>
          </a:stretch>
        </p:blipFill>
        <p:spPr bwMode="auto">
          <a:xfrm>
            <a:off x="5000353" y="3461657"/>
            <a:ext cx="5802630" cy="2860766"/>
          </a:xfrm>
          <a:prstGeom prst="rect">
            <a:avLst/>
          </a:prstGeom>
          <a:noFill/>
        </p:spPr>
      </p:pic>
      <p:pic>
        <p:nvPicPr>
          <p:cNvPr id="3" name="Picture 5" descr="C:\Users\user\Downloads\WhatsApp Image 2022-03-15 at 10.28.30 (2).jpeg"/>
          <p:cNvPicPr>
            <a:picLocks noChangeAspect="1" noChangeArrowheads="1"/>
          </p:cNvPicPr>
          <p:nvPr/>
        </p:nvPicPr>
        <p:blipFill>
          <a:blip r:embed="rId3"/>
          <a:srcRect t="32686" r="646" b="40457"/>
          <a:stretch>
            <a:fillRect/>
          </a:stretch>
        </p:blipFill>
        <p:spPr bwMode="auto">
          <a:xfrm>
            <a:off x="506730" y="235130"/>
            <a:ext cx="5110299" cy="306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WhatsApp Image 2022-03-15 at 10.28.30 (1).jpeg"/>
          <p:cNvPicPr>
            <a:picLocks noChangeAspect="1" noChangeArrowheads="1"/>
          </p:cNvPicPr>
          <p:nvPr/>
        </p:nvPicPr>
        <p:blipFill>
          <a:blip r:embed="rId2"/>
          <a:srcRect t="27885" r="2169" b="53829"/>
          <a:stretch>
            <a:fillRect/>
          </a:stretch>
        </p:blipFill>
        <p:spPr bwMode="auto">
          <a:xfrm>
            <a:off x="493667" y="313509"/>
            <a:ext cx="5031921" cy="2090057"/>
          </a:xfrm>
          <a:prstGeom prst="rect">
            <a:avLst/>
          </a:prstGeom>
          <a:noFill/>
        </p:spPr>
      </p:pic>
      <p:pic>
        <p:nvPicPr>
          <p:cNvPr id="7171" name="Picture 3" descr="C:\Users\user\Downloads\WhatsApp Image 2022-03-15 at 10.28.30 (10).jpeg"/>
          <p:cNvPicPr>
            <a:picLocks noChangeAspect="1" noChangeArrowheads="1"/>
          </p:cNvPicPr>
          <p:nvPr/>
        </p:nvPicPr>
        <p:blipFill>
          <a:blip r:embed="rId3"/>
          <a:srcRect t="26857" r="2452" b="58857"/>
          <a:stretch>
            <a:fillRect/>
          </a:stretch>
        </p:blipFill>
        <p:spPr bwMode="auto">
          <a:xfrm>
            <a:off x="5264331" y="3239589"/>
            <a:ext cx="4650378" cy="1476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148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Nasrayanti</cp:lastModifiedBy>
  <cp:revision>139</cp:revision>
  <dcterms:created xsi:type="dcterms:W3CDTF">2019-01-14T06:35:35Z</dcterms:created>
  <dcterms:modified xsi:type="dcterms:W3CDTF">2022-03-15T04:07:12Z</dcterms:modified>
</cp:coreProperties>
</file>