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A25A5E6-43E0-1475-D721-FEF70DC1C7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78CDBFB6-4EFC-E566-F518-BF44A792F9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sz="7200" dirty="0"/>
              <a:t>Budaya etika dan organisasi </a:t>
            </a:r>
          </a:p>
        </p:txBody>
      </p:sp>
    </p:spTree>
    <p:extLst>
      <p:ext uri="{BB962C8B-B14F-4D97-AF65-F5344CB8AC3E}">
        <p14:creationId xmlns:p14="http://schemas.microsoft.com/office/powerpoint/2010/main" val="186167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333AF5E-B814-4B10-68ED-3339E59BD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Hakekat Etika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890EC5BD-8E61-93BC-7842-CD24FE42B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sz="4000" dirty="0"/>
              <a:t>Merupakan konsep tata nilai dan pengukuran terhadap </a:t>
            </a:r>
            <a:r>
              <a:rPr lang="id-ID" sz="4000" dirty="0" err="1"/>
              <a:t>sikap,perilaku,atau</a:t>
            </a:r>
            <a:r>
              <a:rPr lang="id-ID" sz="4000" dirty="0"/>
              <a:t> ucapan yang dianggap </a:t>
            </a:r>
            <a:r>
              <a:rPr lang="id-ID" sz="4000" dirty="0" err="1"/>
              <a:t>baik,lazim,dan</a:t>
            </a:r>
            <a:r>
              <a:rPr lang="id-ID" sz="4000" dirty="0"/>
              <a:t> patut dilakukan.</a:t>
            </a:r>
          </a:p>
          <a:p>
            <a:r>
              <a:rPr lang="id-ID" sz="4000" dirty="0"/>
              <a:t>Refleksi mengenai nilai </a:t>
            </a:r>
            <a:r>
              <a:rPr lang="id-ID" sz="4000" dirty="0" err="1"/>
              <a:t>nilai</a:t>
            </a:r>
            <a:r>
              <a:rPr lang="id-ID" sz="4000" dirty="0"/>
              <a:t> dan norma moral.</a:t>
            </a:r>
          </a:p>
          <a:p>
            <a:r>
              <a:rPr lang="id-ID" sz="4000" dirty="0"/>
              <a:t>Yang dipedomani seseorang atau kelompok dalam mengatur pola </a:t>
            </a:r>
            <a:r>
              <a:rPr lang="id-ID" sz="4000" dirty="0" err="1"/>
              <a:t>sikap,perilaku,ataupun</a:t>
            </a:r>
            <a:r>
              <a:rPr lang="id-ID" sz="4000" dirty="0"/>
              <a:t> ucapan </a:t>
            </a:r>
            <a:r>
              <a:rPr lang="id-ID" sz="4000" dirty="0" err="1"/>
              <a:t>nya</a:t>
            </a:r>
            <a:r>
              <a:rPr lang="id-ID" sz="4000" dirty="0"/>
              <a:t>.</a:t>
            </a:r>
          </a:p>
          <a:p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1226818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F023E99-37FD-02CD-9DF4-120631FF1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04F5B15-D23A-5DEE-C893-A207208D8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5400" dirty="0"/>
              <a:t>         Sekian</a:t>
            </a:r>
          </a:p>
          <a:p>
            <a:pPr marL="0" indent="0">
              <a:buNone/>
            </a:pPr>
            <a:r>
              <a:rPr lang="id-ID" sz="5400" dirty="0"/>
              <a:t>           Dan</a:t>
            </a:r>
          </a:p>
          <a:p>
            <a:pPr marL="0" indent="0">
              <a:buNone/>
            </a:pPr>
            <a:r>
              <a:rPr lang="id-ID" sz="5400" dirty="0"/>
              <a:t>        </a:t>
            </a:r>
            <a:r>
              <a:rPr lang="id-ID" sz="5400" dirty="0" err="1"/>
              <a:t>Terimakasih</a:t>
            </a:r>
            <a:r>
              <a:rPr lang="id-ID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290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9665249-1C27-6391-B14D-583513E2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Pengertian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B1C8BE9F-9E59-54DB-227B-ABCDA6A3C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sz="4000" dirty="0"/>
              <a:t>Budaya organisasi adalah nilai dan keyakinan bersama yang mendasari Identitas usaha atau organisasi /perusahaan.</a:t>
            </a:r>
          </a:p>
          <a:p>
            <a:r>
              <a:rPr lang="id-ID" sz="4000" dirty="0"/>
              <a:t>Budaya organisasi apa yang </a:t>
            </a:r>
            <a:r>
              <a:rPr lang="id-ID" sz="4000" dirty="0" err="1"/>
              <a:t>dirasakan,apa</a:t>
            </a:r>
            <a:r>
              <a:rPr lang="id-ID" sz="4000" dirty="0"/>
              <a:t> yang diyakini, dan apa yang dijalani oleh sebuah organisasi.</a:t>
            </a:r>
          </a:p>
        </p:txBody>
      </p:sp>
    </p:spTree>
    <p:extLst>
      <p:ext uri="{BB962C8B-B14F-4D97-AF65-F5344CB8AC3E}">
        <p14:creationId xmlns:p14="http://schemas.microsoft.com/office/powerpoint/2010/main" val="239470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3D67C09-747C-815A-3292-EB1584FB0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Tiga tingkat budaya organisasi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B8FDBE8-CDA5-7261-4BEC-D0BDE64A1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sz="4000" dirty="0"/>
              <a:t>Budaya organisasi yang tampak (</a:t>
            </a:r>
            <a:r>
              <a:rPr lang="id-ID" sz="4000" dirty="0" err="1"/>
              <a:t>visible</a:t>
            </a:r>
            <a:r>
              <a:rPr lang="id-ID" sz="4000" dirty="0"/>
              <a:t>)</a:t>
            </a:r>
          </a:p>
          <a:p>
            <a:r>
              <a:rPr lang="id-ID" sz="4000" dirty="0"/>
              <a:t>Budaya organisasi yang tidak tampak(</a:t>
            </a:r>
            <a:r>
              <a:rPr lang="id-ID" sz="4000" dirty="0" err="1"/>
              <a:t>invisible</a:t>
            </a:r>
            <a:r>
              <a:rPr lang="id-ID" sz="4000" dirty="0"/>
              <a:t>)</a:t>
            </a:r>
          </a:p>
          <a:p>
            <a:r>
              <a:rPr lang="id-ID" sz="4000" dirty="0"/>
              <a:t>Keyakinan yang paling dalam atau asumsi </a:t>
            </a:r>
            <a:r>
              <a:rPr lang="id-ID" sz="4000" dirty="0" err="1"/>
              <a:t>asumsi</a:t>
            </a:r>
            <a:r>
              <a:rPr lang="id-ID" sz="4000" dirty="0"/>
              <a:t> yang tersembunyi.</a:t>
            </a:r>
          </a:p>
        </p:txBody>
      </p:sp>
    </p:spTree>
    <p:extLst>
      <p:ext uri="{BB962C8B-B14F-4D97-AF65-F5344CB8AC3E}">
        <p14:creationId xmlns:p14="http://schemas.microsoft.com/office/powerpoint/2010/main" val="123909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379DEDF-D7DE-A08F-D1F1-75AAB6FAA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Fungsi utama Budaya organisasi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4CBC8F2-FDC9-6085-4733-2357D0D2E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sz="4000" dirty="0"/>
              <a:t>Sebagai proses integrasi internal</a:t>
            </a:r>
          </a:p>
          <a:p>
            <a:pPr marL="0" indent="0">
              <a:buNone/>
            </a:pPr>
            <a:r>
              <a:rPr lang="id-ID" sz="4000" dirty="0"/>
              <a:t>“Budaya organisasi Berfungsi sebagai Pemersatu setiap bangsa “</a:t>
            </a:r>
          </a:p>
          <a:p>
            <a:r>
              <a:rPr lang="id-ID" sz="4000" dirty="0"/>
              <a:t>Sebagai proses adaptasi eksternal</a:t>
            </a:r>
          </a:p>
          <a:p>
            <a:pPr marL="0" indent="0">
              <a:buNone/>
            </a:pPr>
            <a:r>
              <a:rPr lang="id-ID" sz="4000" dirty="0"/>
              <a:t>“Budaya organisasi berfungsi sebagai sarana untuk menyesuaikan diri dengan lingkungan luar organisasi “</a:t>
            </a:r>
          </a:p>
        </p:txBody>
      </p:sp>
    </p:spTree>
    <p:extLst>
      <p:ext uri="{BB962C8B-B14F-4D97-AF65-F5344CB8AC3E}">
        <p14:creationId xmlns:p14="http://schemas.microsoft.com/office/powerpoint/2010/main" val="89777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2EC93A7-6C58-4C41-18AF-19093DF5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Empat fungsi Budaya Organisasi secara internal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72E0F2D-4B92-082E-05E1-DD2BDFD15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id-ID" sz="4000" dirty="0"/>
              <a:t>Memberikan identitas organisasi kepada anggota </a:t>
            </a:r>
            <a:r>
              <a:rPr lang="id-ID" sz="4000" dirty="0" err="1"/>
              <a:t>nya</a:t>
            </a:r>
            <a:endParaRPr lang="id-ID" sz="4000" dirty="0"/>
          </a:p>
          <a:p>
            <a:pPr marL="742950" indent="-742950">
              <a:buFont typeface="+mj-lt"/>
              <a:buAutoNum type="arabicPeriod"/>
            </a:pPr>
            <a:r>
              <a:rPr lang="id-ID" sz="4000" dirty="0"/>
              <a:t>Memudahkan Komitmen Kolektif</a:t>
            </a:r>
          </a:p>
          <a:p>
            <a:pPr marL="742950" indent="-742950">
              <a:buFont typeface="+mj-lt"/>
              <a:buAutoNum type="arabicPeriod"/>
            </a:pPr>
            <a:r>
              <a:rPr lang="id-ID" sz="4000" dirty="0"/>
              <a:t>Mendukung stabilitas Sistem(hubungan Sosial antar personal</a:t>
            </a:r>
          </a:p>
          <a:p>
            <a:pPr marL="742950" indent="-742950">
              <a:buFont typeface="+mj-lt"/>
              <a:buAutoNum type="arabicPeriod"/>
            </a:pPr>
            <a:r>
              <a:rPr lang="id-ID" sz="4000" dirty="0"/>
              <a:t>Memudahkan anggota memahami tujuan organisasi </a:t>
            </a:r>
          </a:p>
        </p:txBody>
      </p:sp>
    </p:spTree>
    <p:extLst>
      <p:ext uri="{BB962C8B-B14F-4D97-AF65-F5344CB8AC3E}">
        <p14:creationId xmlns:p14="http://schemas.microsoft.com/office/powerpoint/2010/main" val="31717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79E32D6-E8E1-5F8D-101D-E0B11DBF4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Sifat budaya organisasi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DF54A05-BDF4-C3D0-EB83-7A49F5362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sz="4000" dirty="0"/>
              <a:t>Budaya organisasi yang adaptif</a:t>
            </a:r>
          </a:p>
          <a:p>
            <a:pPr marL="0" indent="0">
              <a:buNone/>
            </a:pPr>
            <a:r>
              <a:rPr lang="id-ID" sz="4000" dirty="0"/>
              <a:t>Budaya organisasi yang mampu menyesuaikan  dengan lingkungan luar organisasi.</a:t>
            </a:r>
          </a:p>
          <a:p>
            <a:r>
              <a:rPr lang="id-ID" sz="4000" dirty="0"/>
              <a:t>Budaya organisasi yang tidak adaptif.</a:t>
            </a:r>
          </a:p>
          <a:p>
            <a:pPr marL="0" indent="0">
              <a:buNone/>
            </a:pPr>
            <a:r>
              <a:rPr lang="id-ID" sz="4000" dirty="0"/>
              <a:t>Budaya organisasi yang tidak mampu menyesuaikan dengan lingkungan luar organisasi. </a:t>
            </a:r>
          </a:p>
        </p:txBody>
      </p:sp>
    </p:spTree>
    <p:extLst>
      <p:ext uri="{BB962C8B-B14F-4D97-AF65-F5344CB8AC3E}">
        <p14:creationId xmlns:p14="http://schemas.microsoft.com/office/powerpoint/2010/main" val="3261293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94D07A5-A4FB-85D1-2E50-D85249031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Faktor penentu budaya organisasi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1ACE06A-4CE7-A4A7-C9BF-CC059BBAA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sz="4000" dirty="0"/>
              <a:t>Pengalaman organisasi (</a:t>
            </a:r>
            <a:r>
              <a:rPr lang="id-ID" sz="4000" dirty="0" err="1"/>
              <a:t>organizational</a:t>
            </a:r>
            <a:r>
              <a:rPr lang="id-ID" sz="4000" dirty="0"/>
              <a:t> </a:t>
            </a:r>
            <a:r>
              <a:rPr lang="id-ID" sz="4000" dirty="0" err="1"/>
              <a:t>experience</a:t>
            </a:r>
            <a:r>
              <a:rPr lang="id-ID" sz="4000" dirty="0"/>
              <a:t>)merupakan faktor utama terciptanya Sebuah organisasi tertentu.</a:t>
            </a:r>
          </a:p>
          <a:p>
            <a:r>
              <a:rPr lang="id-ID" sz="4000" dirty="0" err="1"/>
              <a:t>Prinsip,norma,dan</a:t>
            </a:r>
            <a:r>
              <a:rPr lang="id-ID" sz="4000" dirty="0"/>
              <a:t> keyakinan juga dapat menjadi faktor Penentu terbentuknya sebuah budaya  organisasi .</a:t>
            </a:r>
          </a:p>
        </p:txBody>
      </p:sp>
    </p:spTree>
    <p:extLst>
      <p:ext uri="{BB962C8B-B14F-4D97-AF65-F5344CB8AC3E}">
        <p14:creationId xmlns:p14="http://schemas.microsoft.com/office/powerpoint/2010/main" val="464011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D143B8F-B2BD-90A5-3D2C-AE4AC45E4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Jenis budaya organisasi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A353EEB-6642-2385-A101-94955D59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903" y="618518"/>
            <a:ext cx="9905999" cy="354171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id-ID" sz="4000" dirty="0"/>
          </a:p>
          <a:p>
            <a:pPr marL="457200" lvl="1" indent="0">
              <a:buNone/>
            </a:pPr>
            <a:endParaRPr lang="id-ID" sz="4000" dirty="0"/>
          </a:p>
          <a:p>
            <a:pPr lvl="1"/>
            <a:endParaRPr lang="id-ID" sz="4000" dirty="0"/>
          </a:p>
          <a:p>
            <a:pPr marL="457200" lvl="1" indent="0">
              <a:buNone/>
            </a:pPr>
            <a:endParaRPr lang="id-ID" sz="4000" dirty="0"/>
          </a:p>
          <a:p>
            <a:pPr lvl="1"/>
            <a:endParaRPr lang="id-ID" sz="4000" dirty="0"/>
          </a:p>
        </p:txBody>
      </p:sp>
      <p:sp>
        <p:nvSpPr>
          <p:cNvPr id="5" name="Kotak Teks 4">
            <a:extLst>
              <a:ext uri="{FF2B5EF4-FFF2-40B4-BE49-F238E27FC236}">
                <a16:creationId xmlns:a16="http://schemas.microsoft.com/office/drawing/2014/main" id="{5B20A932-F33D-DBF6-B874-8AC8D768BB4C}"/>
              </a:ext>
            </a:extLst>
          </p:cNvPr>
          <p:cNvSpPr txBox="1"/>
          <p:nvPr/>
        </p:nvSpPr>
        <p:spPr>
          <a:xfrm>
            <a:off x="5173536" y="251258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d-ID" dirty="0"/>
          </a:p>
        </p:txBody>
      </p:sp>
      <p:sp>
        <p:nvSpPr>
          <p:cNvPr id="6" name="Persegi Panjang 5">
            <a:extLst>
              <a:ext uri="{FF2B5EF4-FFF2-40B4-BE49-F238E27FC236}">
                <a16:creationId xmlns:a16="http://schemas.microsoft.com/office/drawing/2014/main" id="{9C6755C4-4D66-6F9A-59A5-E7D5730F7A7D}"/>
              </a:ext>
            </a:extLst>
          </p:cNvPr>
          <p:cNvSpPr/>
          <p:nvPr/>
        </p:nvSpPr>
        <p:spPr>
          <a:xfrm>
            <a:off x="278903" y="2440211"/>
            <a:ext cx="2877670" cy="35417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000" dirty="0"/>
              <a:t>Budaya </a:t>
            </a:r>
            <a:r>
              <a:rPr lang="id-ID" sz="4000" dirty="0" err="1"/>
              <a:t>Communal</a:t>
            </a:r>
            <a:endParaRPr lang="id-ID" sz="4000" dirty="0"/>
          </a:p>
          <a:p>
            <a:pPr algn="ctr"/>
            <a:r>
              <a:rPr lang="id-ID" sz="4000" dirty="0"/>
              <a:t>(memberikan rasa memiliki bagi anggota)</a:t>
            </a:r>
          </a:p>
        </p:txBody>
      </p:sp>
      <p:sp>
        <p:nvSpPr>
          <p:cNvPr id="4" name="Persegi Panjang 3">
            <a:extLst>
              <a:ext uri="{FF2B5EF4-FFF2-40B4-BE49-F238E27FC236}">
                <a16:creationId xmlns:a16="http://schemas.microsoft.com/office/drawing/2014/main" id="{AB232B03-1CF8-CB1E-94F7-E910AACBCFE6}"/>
              </a:ext>
            </a:extLst>
          </p:cNvPr>
          <p:cNvSpPr/>
          <p:nvPr/>
        </p:nvSpPr>
        <p:spPr>
          <a:xfrm>
            <a:off x="3575329" y="2117808"/>
            <a:ext cx="2519083" cy="41865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000" dirty="0"/>
              <a:t>Budaya networked</a:t>
            </a:r>
          </a:p>
          <a:p>
            <a:pPr algn="ctr"/>
            <a:r>
              <a:rPr lang="id-ID" sz="4000" dirty="0"/>
              <a:t>(anggota diperlakukan sebagai teman dan keluarga) </a:t>
            </a:r>
          </a:p>
        </p:txBody>
      </p:sp>
      <p:sp>
        <p:nvSpPr>
          <p:cNvPr id="7" name="Persegi Panjang 6">
            <a:extLst>
              <a:ext uri="{FF2B5EF4-FFF2-40B4-BE49-F238E27FC236}">
                <a16:creationId xmlns:a16="http://schemas.microsoft.com/office/drawing/2014/main" id="{0159200E-BEFB-B8D6-D008-61C545825AF0}"/>
              </a:ext>
            </a:extLst>
          </p:cNvPr>
          <p:cNvSpPr/>
          <p:nvPr/>
        </p:nvSpPr>
        <p:spPr>
          <a:xfrm>
            <a:off x="6359153" y="2512584"/>
            <a:ext cx="2677793" cy="30948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000" dirty="0"/>
              <a:t>Budaya </a:t>
            </a:r>
            <a:r>
              <a:rPr lang="id-ID" sz="4000" dirty="0" err="1"/>
              <a:t>Mercenary</a:t>
            </a:r>
            <a:endParaRPr lang="id-ID" sz="4000" dirty="0"/>
          </a:p>
          <a:p>
            <a:pPr algn="ctr"/>
            <a:r>
              <a:rPr lang="id-ID" sz="4000" dirty="0"/>
              <a:t>(Fokus pada tujuan)</a:t>
            </a:r>
          </a:p>
        </p:txBody>
      </p:sp>
      <p:sp>
        <p:nvSpPr>
          <p:cNvPr id="8" name="Persegi Panjang 7">
            <a:extLst>
              <a:ext uri="{FF2B5EF4-FFF2-40B4-BE49-F238E27FC236}">
                <a16:creationId xmlns:a16="http://schemas.microsoft.com/office/drawing/2014/main" id="{F854C659-E2E0-DA5C-FA09-5E05F6CF4047}"/>
              </a:ext>
            </a:extLst>
          </p:cNvPr>
          <p:cNvSpPr/>
          <p:nvPr/>
        </p:nvSpPr>
        <p:spPr>
          <a:xfrm flipH="1">
            <a:off x="9390838" y="2097088"/>
            <a:ext cx="2522258" cy="35417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4000" dirty="0"/>
              <a:t>Budaya </a:t>
            </a:r>
          </a:p>
          <a:p>
            <a:pPr algn="ctr"/>
            <a:r>
              <a:rPr lang="id-ID" sz="4000" dirty="0" err="1"/>
              <a:t>Fragnated</a:t>
            </a:r>
            <a:endParaRPr lang="id-ID" sz="4000" dirty="0"/>
          </a:p>
          <a:p>
            <a:pPr algn="ctr"/>
            <a:r>
              <a:rPr lang="id-ID" sz="4000" dirty="0"/>
              <a:t>(rasa memiliki Sangat rendah)</a:t>
            </a:r>
          </a:p>
        </p:txBody>
      </p:sp>
    </p:spTree>
    <p:extLst>
      <p:ext uri="{BB962C8B-B14F-4D97-AF65-F5344CB8AC3E}">
        <p14:creationId xmlns:p14="http://schemas.microsoft.com/office/powerpoint/2010/main" val="296746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A0F7681-4849-10CF-F607-03BE872EF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Pengertian etika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2C8D1F6-72A7-B0B8-6210-3863958DC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dirty="0"/>
              <a:t>Etika adalah sistem nilai Pribadi yang digunakan memutuskan apa yang benar atau apa yang paling tepat dalam situasi tertentu.</a:t>
            </a:r>
          </a:p>
        </p:txBody>
      </p:sp>
    </p:spTree>
    <p:extLst>
      <p:ext uri="{BB962C8B-B14F-4D97-AF65-F5344CB8AC3E}">
        <p14:creationId xmlns:p14="http://schemas.microsoft.com/office/powerpoint/2010/main" val="3032485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irk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Layar Lebar</PresentationFormat>
  <Slides>11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11</vt:i4>
      </vt:variant>
    </vt:vector>
  </HeadingPairs>
  <TitlesOfParts>
    <vt:vector size="12" baseType="lpstr">
      <vt:lpstr>Sirkuit</vt:lpstr>
      <vt:lpstr>Presentasi PowerPoint</vt:lpstr>
      <vt:lpstr>Pengertian </vt:lpstr>
      <vt:lpstr>Tiga tingkat budaya organisasi </vt:lpstr>
      <vt:lpstr>Fungsi utama Budaya organisasi </vt:lpstr>
      <vt:lpstr>Empat fungsi Budaya Organisasi secara internal</vt:lpstr>
      <vt:lpstr>Sifat budaya organisasi </vt:lpstr>
      <vt:lpstr>Faktor penentu budaya organisasi </vt:lpstr>
      <vt:lpstr>Jenis budaya organisasi </vt:lpstr>
      <vt:lpstr>Pengertian etika</vt:lpstr>
      <vt:lpstr>Hakekat Etika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alfiahmutmainnah1304@gmail.com</dc:creator>
  <cp:lastModifiedBy>alfiahmutmainnah1304@gmail.com</cp:lastModifiedBy>
  <cp:revision>13</cp:revision>
  <dcterms:created xsi:type="dcterms:W3CDTF">2022-11-26T02:07:55Z</dcterms:created>
  <dcterms:modified xsi:type="dcterms:W3CDTF">2022-12-14T01:17:01Z</dcterms:modified>
</cp:coreProperties>
</file>