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57" r:id="rId5"/>
    <p:sldId id="259" r:id="rId6"/>
    <p:sldId id="260" r:id="rId7"/>
    <p:sldId id="265" r:id="rId8"/>
    <p:sldId id="261" r:id="rId9"/>
    <p:sldId id="270" r:id="rId10"/>
    <p:sldId id="267" r:id="rId11"/>
    <p:sldId id="263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49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734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774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44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663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80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894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9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16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2F9D-20C7-4709-BADB-1C3DAEBB2915}" type="datetimeFigureOut">
              <a:rPr lang="id-ID" smtClean="0"/>
              <a:t>10/09/2022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047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latin typeface="Alex Brush" pitchFamily="2" charset="0"/>
              </a:rPr>
              <a:t>PERTEMUAN</a:t>
            </a:r>
            <a:r>
              <a:rPr lang="en-US" b="1" dirty="0" smtClean="0">
                <a:latin typeface="Alex Brush" pitchFamily="2" charset="0"/>
              </a:rPr>
              <a:t> </a:t>
            </a:r>
            <a:r>
              <a:rPr lang="id-ID" b="1" dirty="0" smtClean="0">
                <a:latin typeface="Alex Brush" pitchFamily="2" charset="0"/>
              </a:rPr>
              <a:t> I</a:t>
            </a:r>
            <a:endParaRPr lang="id-ID" b="1" dirty="0">
              <a:latin typeface="Alex B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WILDA REZKI PRATIWI., S.ST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93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Doa Setelah Belajar </a:t>
            </a:r>
            <a:endParaRPr lang="id-ID" b="1" dirty="0"/>
          </a:p>
        </p:txBody>
      </p:sp>
      <p:pic>
        <p:nvPicPr>
          <p:cNvPr id="2050" name="Picture 2" descr="D:\WILDA FILE\RPS ASKEB1 KEHAMILAN\gambar kehamilan\Doa Setelah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285860"/>
            <a:ext cx="8286809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64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3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DOA SEBELUM BELAJAR 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D:\WILDA FILE\RPS ASKEB1 KEHAMILAN\gambar kehamilan\Doa sebelum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215370" cy="5394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9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2910" y="2204864"/>
            <a:ext cx="8072494" cy="30243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fr-FR" sz="3600" b="1" dirty="0" smtClean="0">
              <a:solidFill>
                <a:schemeClr val="tx1"/>
              </a:solidFill>
              <a:effectLst/>
            </a:endParaRPr>
          </a:p>
          <a:p>
            <a:pPr algn="just"/>
            <a:r>
              <a:rPr lang="fr-FR" sz="3600" b="1" dirty="0" smtClean="0">
                <a:solidFill>
                  <a:schemeClr val="tx1"/>
                </a:solidFill>
                <a:effectLst/>
              </a:rPr>
              <a:t>“</a:t>
            </a:r>
            <a:r>
              <a:rPr lang="en-US" sz="3600" dirty="0" err="1"/>
              <a:t>Menjadi</a:t>
            </a:r>
            <a:r>
              <a:rPr lang="en-US" sz="3600" dirty="0"/>
              <a:t> Program </a:t>
            </a:r>
            <a:r>
              <a:rPr lang="en-US" sz="3600" dirty="0" err="1"/>
              <a:t>Studi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Profesi</a:t>
            </a:r>
            <a:r>
              <a:rPr lang="en-US" sz="3600" dirty="0"/>
              <a:t> </a:t>
            </a:r>
            <a:r>
              <a:rPr lang="en-US" sz="3600" dirty="0" err="1"/>
              <a:t>Bidan</a:t>
            </a:r>
            <a:r>
              <a:rPr lang="en-US" sz="3600" dirty="0"/>
              <a:t> </a:t>
            </a:r>
            <a:r>
              <a:rPr lang="en-US" sz="3600" dirty="0" err="1"/>
              <a:t>unggul</a:t>
            </a:r>
            <a:r>
              <a:rPr lang="en-US" sz="3600" dirty="0"/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dalam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A</a:t>
            </a:r>
            <a:r>
              <a:rPr lang="en-US" sz="3600" b="1" dirty="0" err="1" smtClean="0">
                <a:solidFill>
                  <a:srgbClr val="FF0000"/>
                </a:solidFill>
              </a:rPr>
              <a:t>suhan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Tumbuh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kembang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balita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yang </a:t>
            </a:r>
            <a:r>
              <a:rPr lang="en-US" sz="3600" b="1" dirty="0" err="1"/>
              <a:t>islami</a:t>
            </a:r>
            <a:r>
              <a:rPr lang="en-US" sz="3600" dirty="0"/>
              <a:t>  </a:t>
            </a:r>
            <a:r>
              <a:rPr lang="en-US" sz="3600" dirty="0" err="1"/>
              <a:t>dan</a:t>
            </a:r>
            <a:r>
              <a:rPr lang="en-US" sz="3600" dirty="0"/>
              <a:t>  </a:t>
            </a:r>
            <a:r>
              <a:rPr lang="en-US" sz="3600" dirty="0" err="1"/>
              <a:t>berdaya</a:t>
            </a:r>
            <a:r>
              <a:rPr lang="en-US" sz="3600" dirty="0"/>
              <a:t> </a:t>
            </a:r>
            <a:r>
              <a:rPr lang="en-US" sz="3600" dirty="0" err="1"/>
              <a:t>saing</a:t>
            </a:r>
            <a:r>
              <a:rPr lang="en-US" sz="3600" dirty="0"/>
              <a:t> 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tahun</a:t>
            </a:r>
            <a:r>
              <a:rPr lang="en-US" sz="3600" dirty="0"/>
              <a:t> 2025.</a:t>
            </a:r>
            <a:r>
              <a:rPr lang="id-ID" sz="3600" b="1" dirty="0"/>
              <a:t>”</a:t>
            </a:r>
            <a:endParaRPr lang="en-US" sz="3600" dirty="0"/>
          </a:p>
          <a:p>
            <a:pPr algn="just">
              <a:spcAft>
                <a:spcPts val="0"/>
              </a:spcAft>
            </a:pPr>
            <a:endParaRPr lang="id-ID" sz="3600" b="1" dirty="0">
              <a:solidFill>
                <a:schemeClr val="tx1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id-ID" sz="3600" b="1" dirty="0" smtClean="0">
              <a:solidFill>
                <a:schemeClr val="tx1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id-ID" sz="3600" b="1" dirty="0">
              <a:solidFill>
                <a:schemeClr val="tx1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0929" y="404664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VISI PROGRAM STUDI PENDIDIKAN PROFESI BIDAN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2381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MEMBAHAS AGENDA BELAJAR: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Kontrak Belajar</a:t>
            </a:r>
          </a:p>
          <a:p>
            <a:pPr marL="514350" indent="-514350" algn="r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Peraturan 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BM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  <a:tabLst>
                <a:tab pos="2424113" algn="l"/>
              </a:tabLst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Penyampaian Materi Slma Perkulian</a:t>
            </a:r>
          </a:p>
          <a:p>
            <a:pPr marL="0" indent="0">
              <a:buNone/>
              <a:tabLst>
                <a:tab pos="2424113" algn="l"/>
              </a:tabLst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  <a:tabLst>
                <a:tab pos="2424113" algn="l"/>
              </a:tabLst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0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KESEPAKATAN PERATURAN PBM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ASPEK PENILAIAN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KEHADIRAN</a:t>
            </a:r>
            <a:r>
              <a:rPr lang="en-US" dirty="0" smtClean="0"/>
              <a:t> ZOOM</a:t>
            </a:r>
            <a:r>
              <a:rPr lang="id-ID" dirty="0" smtClean="0"/>
              <a:t>	:30 %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MID		</a:t>
            </a:r>
            <a:r>
              <a:rPr lang="en-US" dirty="0" smtClean="0"/>
              <a:t>	</a:t>
            </a:r>
            <a:r>
              <a:rPr lang="id-ID" dirty="0" smtClean="0"/>
              <a:t>:1</a:t>
            </a:r>
            <a:r>
              <a:rPr lang="en-US" dirty="0" smtClean="0"/>
              <a:t>0</a:t>
            </a:r>
            <a:r>
              <a:rPr lang="id-ID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TUGAS		</a:t>
            </a:r>
            <a:r>
              <a:rPr lang="en-US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15 </a:t>
            </a:r>
            <a:r>
              <a:rPr lang="id-ID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FINAL TES	</a:t>
            </a:r>
            <a:r>
              <a:rPr lang="en-US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35</a:t>
            </a:r>
            <a:r>
              <a:rPr lang="id-ID" dirty="0" smtClean="0"/>
              <a:t> 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SIKAP		</a:t>
            </a:r>
            <a:r>
              <a:rPr lang="en-US" dirty="0" smtClean="0"/>
              <a:t>	</a:t>
            </a:r>
            <a:r>
              <a:rPr lang="id-ID" dirty="0" smtClean="0"/>
              <a:t>:10 %</a:t>
            </a:r>
          </a:p>
          <a:p>
            <a:pPr marL="0" indent="0">
              <a:buNone/>
            </a:pPr>
            <a:r>
              <a:rPr lang="id-ID" dirty="0" smtClean="0"/>
              <a:t>			 100%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8612" y="5090368"/>
            <a:ext cx="46494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PERATURAN PBM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Join via zoom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10 menit sebelum PBM dimulai(toleransi waktu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5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menit)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3 x alfa(tanpa keterangan ) tidak di ikut sertakan ujian program akhir MK</a:t>
            </a:r>
          </a:p>
          <a:p>
            <a:pPr marL="0" indent="0">
              <a:buNone/>
            </a:pPr>
            <a:r>
              <a:rPr lang="id-ID" dirty="0">
                <a:latin typeface="Andalus" pitchFamily="18" charset="-78"/>
                <a:cs typeface="Andalus" pitchFamily="18" charset="-78"/>
              </a:rPr>
              <a:t>	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Cat: Sakit (surat ket. Sakit)</a:t>
            </a:r>
          </a:p>
          <a:p>
            <a:pPr marL="0" indent="0">
              <a:buNone/>
            </a:pPr>
            <a:r>
              <a:rPr lang="id-ID" dirty="0">
                <a:latin typeface="Andalus" pitchFamily="18" charset="-78"/>
                <a:cs typeface="Andalus" pitchFamily="18" charset="-78"/>
              </a:rPr>
              <a:t>	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      izin (surt ket.izin dr prodi keb)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WA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dosen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3. Hp di non aktifkan(silent) selama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pembelajaran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berlangsung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zoom di unmute</a:t>
            </a:r>
          </a:p>
          <a:p>
            <a:pPr marL="0" indent="0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4. Minta izin apabila ingin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menyampaikan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pertanyaan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pendapat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proses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perkuliahan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5. Sebelum dan sesudah pembahasan materi biasanya post test/pre test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6.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Aktifkan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vidio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zoom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berlangsung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7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Alex Brush" pitchFamily="2" charset="0"/>
              </a:rPr>
              <a:t>Materi</a:t>
            </a:r>
            <a:r>
              <a:rPr lang="en-US" sz="6000" b="1" dirty="0" smtClean="0">
                <a:latin typeface="Alex Brush" pitchFamily="2" charset="0"/>
              </a:rPr>
              <a:t> </a:t>
            </a:r>
            <a:r>
              <a:rPr lang="en-US" sz="6000" b="1" dirty="0" err="1" smtClean="0">
                <a:latin typeface="Alex Brush" pitchFamily="2" charset="0"/>
              </a:rPr>
              <a:t>dan</a:t>
            </a:r>
            <a:r>
              <a:rPr lang="en-US" sz="6000" b="1" dirty="0" smtClean="0">
                <a:latin typeface="Alex Brush" pitchFamily="2" charset="0"/>
              </a:rPr>
              <a:t> </a:t>
            </a:r>
            <a:r>
              <a:rPr lang="en-US" sz="6000" b="1" dirty="0" err="1">
                <a:latin typeface="Alex Brush" pitchFamily="2" charset="0"/>
              </a:rPr>
              <a:t>P</a:t>
            </a:r>
            <a:r>
              <a:rPr lang="en-US" sz="6000" b="1" dirty="0" err="1" smtClean="0">
                <a:latin typeface="Alex Brush" pitchFamily="2" charset="0"/>
              </a:rPr>
              <a:t>okok</a:t>
            </a:r>
            <a:r>
              <a:rPr lang="en-US" sz="6000" b="1" dirty="0" smtClean="0">
                <a:latin typeface="Alex Brush" pitchFamily="2" charset="0"/>
              </a:rPr>
              <a:t> </a:t>
            </a:r>
            <a:r>
              <a:rPr lang="en-US" sz="6000" b="1" dirty="0" err="1">
                <a:latin typeface="Alex Brush" pitchFamily="2" charset="0"/>
              </a:rPr>
              <a:t>B</a:t>
            </a:r>
            <a:r>
              <a:rPr lang="en-US" sz="6000" b="1" dirty="0" err="1" smtClean="0">
                <a:latin typeface="Alex Brush" pitchFamily="2" charset="0"/>
              </a:rPr>
              <a:t>ahasan</a:t>
            </a:r>
            <a:r>
              <a:rPr lang="en-US" sz="6000" b="1" dirty="0" smtClean="0">
                <a:latin typeface="Alex Brush" pitchFamily="2" charset="0"/>
              </a:rPr>
              <a:t> </a:t>
            </a:r>
            <a:endParaRPr lang="en-US" sz="6000" b="1" dirty="0">
              <a:latin typeface="Alex B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konsep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reproduksi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remaja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endParaRPr lang="en-US" sz="4400" dirty="0" smtClean="0">
              <a:latin typeface="Andalus" pitchFamily="18" charset="-78"/>
              <a:cs typeface="Andalus" pitchFamily="18" charset="-78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konsep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reproduksi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>
                <a:latin typeface="Andalus" pitchFamily="18" charset="-78"/>
                <a:cs typeface="Andalus" pitchFamily="18" charset="-78"/>
              </a:rPr>
              <a:t>perimenepouse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796925" indent="-796925" algn="just">
              <a:buAutoNum type="arabicPeriod"/>
            </a:pP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38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MATERI SELAMA PERKULIAHAN</a:t>
            </a:r>
            <a:endParaRPr lang="id-ID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Perubahan </a:t>
            </a:r>
            <a:r>
              <a:rPr lang="it-IT" sz="2800" dirty="0"/>
              <a:t>Anatomi dan fisiologi pada pubertas </a:t>
            </a:r>
            <a:endParaRPr lang="it-IT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nn-NO" sz="2800" dirty="0" smtClean="0"/>
              <a:t>Konsep </a:t>
            </a:r>
            <a:r>
              <a:rPr lang="nn-NO" sz="2800" dirty="0"/>
              <a:t>kesehatan reproduksi remaja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berencana</a:t>
            </a: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anamnesis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menstruasi</a:t>
            </a:r>
            <a:r>
              <a:rPr lang="en-US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edukasi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 </a:t>
            </a:r>
          </a:p>
          <a:p>
            <a:pPr marL="514350" indent="-514350" algn="r">
              <a:buFont typeface="+mj-lt"/>
              <a:buAutoNum type="arabicPeriod"/>
            </a:pPr>
            <a:endParaRPr lang="id-ID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7. Evidence </a:t>
            </a:r>
            <a:r>
              <a:rPr lang="en-US" dirty="0"/>
              <a:t>based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/>
              <a:t>menopause </a:t>
            </a:r>
          </a:p>
          <a:p>
            <a:pPr marL="514350" indent="-514350">
              <a:buAutoNum type="arabicPeriod" startAt="9"/>
            </a:pPr>
            <a:r>
              <a:rPr lang="pt-BR" dirty="0" smtClean="0"/>
              <a:t>Ketidaknyamanan </a:t>
            </a:r>
            <a:r>
              <a:rPr lang="pt-BR" dirty="0"/>
              <a:t>umum pada masa </a:t>
            </a:r>
            <a:r>
              <a:rPr lang="pt-BR" dirty="0" smtClean="0"/>
              <a:t>   perimenopause </a:t>
            </a:r>
            <a:endParaRPr lang="pt-BR" dirty="0"/>
          </a:p>
          <a:p>
            <a:pPr marL="514350" indent="-514350">
              <a:buAutoNum type="arabicPeriod" startAt="9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perimenopause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</a:t>
            </a:r>
            <a:r>
              <a:rPr lang="en-US" dirty="0" err="1"/>
              <a:t>Perimenopausal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postmenopausal 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</a:p>
          <a:p>
            <a:pPr marL="574675" indent="-574675">
              <a:buNone/>
            </a:pPr>
            <a:r>
              <a:rPr lang="en-US" dirty="0"/>
              <a:t>11. </a:t>
            </a:r>
            <a:r>
              <a:rPr lang="en-US" dirty="0" err="1"/>
              <a:t>Skrining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Mamae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5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167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PERTEMUAN  I</vt:lpstr>
      <vt:lpstr>DOA SEBELUM BELAJAR </vt:lpstr>
      <vt:lpstr>PowerPoint Presentation</vt:lpstr>
      <vt:lpstr>MEMBAHAS AGENDA BELAJAR:</vt:lpstr>
      <vt:lpstr>KESEPAKATAN PERATURAN PBM</vt:lpstr>
      <vt:lpstr>PERATURAN PBM</vt:lpstr>
      <vt:lpstr>Materi dan Pokok Bahasan </vt:lpstr>
      <vt:lpstr>MATERI SELAMA PERKULIAHAN</vt:lpstr>
      <vt:lpstr>PowerPoint Presentation</vt:lpstr>
      <vt:lpstr>Doa Setelah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Windows7</dc:creator>
  <cp:lastModifiedBy>ismail - [2010]</cp:lastModifiedBy>
  <cp:revision>28</cp:revision>
  <dcterms:created xsi:type="dcterms:W3CDTF">2015-09-06T13:35:23Z</dcterms:created>
  <dcterms:modified xsi:type="dcterms:W3CDTF">2022-09-10T12:26:51Z</dcterms:modified>
</cp:coreProperties>
</file>