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9AF3-EBA2-473E-B420-1C1AEC8E16FC}" type="datetimeFigureOut">
              <a:rPr lang="id-ID" smtClean="0"/>
              <a:pPr/>
              <a:t>07/09/2022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592D-66E6-402F-8B1E-2B1BFF7851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9AF3-EBA2-473E-B420-1C1AEC8E16FC}" type="datetimeFigureOut">
              <a:rPr lang="id-ID" smtClean="0"/>
              <a:pPr/>
              <a:t>07/09/2022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592D-66E6-402F-8B1E-2B1BFF7851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9AF3-EBA2-473E-B420-1C1AEC8E16FC}" type="datetimeFigureOut">
              <a:rPr lang="id-ID" smtClean="0"/>
              <a:pPr/>
              <a:t>07/09/2022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592D-66E6-402F-8B1E-2B1BFF7851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9AF3-EBA2-473E-B420-1C1AEC8E16FC}" type="datetimeFigureOut">
              <a:rPr lang="id-ID" smtClean="0"/>
              <a:pPr/>
              <a:t>07/09/2022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592D-66E6-402F-8B1E-2B1BFF7851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9AF3-EBA2-473E-B420-1C1AEC8E16FC}" type="datetimeFigureOut">
              <a:rPr lang="id-ID" smtClean="0"/>
              <a:pPr/>
              <a:t>07/09/2022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592D-66E6-402F-8B1E-2B1BFF7851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9AF3-EBA2-473E-B420-1C1AEC8E16FC}" type="datetimeFigureOut">
              <a:rPr lang="id-ID" smtClean="0"/>
              <a:pPr/>
              <a:t>07/09/2022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592D-66E6-402F-8B1E-2B1BFF7851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9AF3-EBA2-473E-B420-1C1AEC8E16FC}" type="datetimeFigureOut">
              <a:rPr lang="id-ID" smtClean="0"/>
              <a:pPr/>
              <a:t>07/09/2022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592D-66E6-402F-8B1E-2B1BFF7851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9AF3-EBA2-473E-B420-1C1AEC8E16FC}" type="datetimeFigureOut">
              <a:rPr lang="id-ID" smtClean="0"/>
              <a:pPr/>
              <a:t>07/09/2022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592D-66E6-402F-8B1E-2B1BFF7851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9AF3-EBA2-473E-B420-1C1AEC8E16FC}" type="datetimeFigureOut">
              <a:rPr lang="id-ID" smtClean="0"/>
              <a:pPr/>
              <a:t>07/09/2022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592D-66E6-402F-8B1E-2B1BFF7851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9AF3-EBA2-473E-B420-1C1AEC8E16FC}" type="datetimeFigureOut">
              <a:rPr lang="id-ID" smtClean="0"/>
              <a:pPr/>
              <a:t>07/09/2022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592D-66E6-402F-8B1E-2B1BFF7851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9AF3-EBA2-473E-B420-1C1AEC8E16FC}" type="datetimeFigureOut">
              <a:rPr lang="id-ID" smtClean="0"/>
              <a:pPr/>
              <a:t>07/09/2022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592D-66E6-402F-8B1E-2B1BFF7851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E9AF3-EBA2-473E-B420-1C1AEC8E16FC}" type="datetimeFigureOut">
              <a:rPr lang="id-ID" smtClean="0"/>
              <a:pPr/>
              <a:t>07/09/2022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7592D-66E6-402F-8B1E-2B1BFF78512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lowers-of-pink-backgrounds-flowers-pink-templates-free-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98707"/>
          </a:xfrm>
        </p:spPr>
        <p:txBody>
          <a:bodyPr>
            <a:normAutofit/>
          </a:bodyPr>
          <a:lstStyle/>
          <a:p>
            <a:r>
              <a:rPr lang="id-ID" dirty="0" smtClean="0">
                <a:latin typeface="Algerian" pitchFamily="82" charset="0"/>
              </a:rPr>
              <a:t>ASSALAMUALAIKUM WR.WB</a:t>
            </a:r>
            <a:endParaRPr lang="id-ID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lowers-of-pink-backgrounds-flowers-pink-templates-free-pp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140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 fontScale="90000"/>
          </a:bodyPr>
          <a:lstStyle/>
          <a:p>
            <a:r>
              <a:rPr lang="id-ID" sz="2700" dirty="0" smtClean="0"/>
              <a:t/>
            </a:r>
            <a:br>
              <a:rPr lang="id-ID" sz="2700" dirty="0" smtClean="0"/>
            </a:br>
            <a:r>
              <a:rPr lang="id-ID" sz="2700" dirty="0"/>
              <a:t/>
            </a:r>
            <a:br>
              <a:rPr lang="id-ID" sz="2700" dirty="0"/>
            </a:br>
            <a:r>
              <a:rPr lang="id-ID" sz="2700" dirty="0" smtClean="0"/>
              <a:t/>
            </a:r>
            <a:br>
              <a:rPr lang="id-ID" sz="2700" dirty="0" smtClean="0"/>
            </a:br>
            <a:r>
              <a:rPr lang="id-ID" sz="2700" dirty="0"/>
              <a:t/>
            </a:r>
            <a:br>
              <a:rPr lang="id-ID" sz="2700" dirty="0"/>
            </a:br>
            <a:r>
              <a:rPr lang="id-ID" sz="27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id-ID" sz="2700" dirty="0" smtClean="0">
                <a:latin typeface="Aharoni" pitchFamily="2" charset="-79"/>
                <a:cs typeface="Aharoni" pitchFamily="2" charset="-79"/>
              </a:rPr>
            </a:br>
            <a:r>
              <a:rPr lang="id-ID" sz="2700" dirty="0">
                <a:latin typeface="Aharoni" pitchFamily="2" charset="-79"/>
                <a:cs typeface="Aharoni" pitchFamily="2" charset="-79"/>
              </a:rPr>
              <a:t/>
            </a:r>
            <a:br>
              <a:rPr lang="id-ID" sz="2700" dirty="0">
                <a:latin typeface="Aharoni" pitchFamily="2" charset="-79"/>
                <a:cs typeface="Aharoni" pitchFamily="2" charset="-79"/>
              </a:rPr>
            </a:br>
            <a:r>
              <a:rPr lang="en-US" sz="2700" dirty="0" smtClean="0">
                <a:latin typeface="Aharoni" pitchFamily="2" charset="-79"/>
                <a:cs typeface="Aharoni" pitchFamily="2" charset="-79"/>
              </a:rPr>
              <a:t>GBPP KOMUNIKASI EFEKTIF DALAM PRAKTIK KEBIDANAN</a:t>
            </a:r>
            <a:r>
              <a:rPr lang="id-ID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id-ID" dirty="0" smtClean="0">
                <a:latin typeface="Aharoni" pitchFamily="2" charset="-79"/>
                <a:cs typeface="Aharoni" pitchFamily="2" charset="-79"/>
              </a:rPr>
            </a:b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dirty="0">
                <a:latin typeface="Times New Roman" pitchFamily="18" charset="0"/>
                <a:cs typeface="Times New Roman" pitchFamily="18" charset="0"/>
              </a:rPr>
            </a:br>
            <a:r>
              <a:rPr lang="id-ID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22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sz="22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2200" dirty="0" smtClean="0">
                <a:latin typeface="Times New Roman" pitchFamily="18" charset="0"/>
                <a:cs typeface="Times New Roman" pitchFamily="18" charset="0"/>
              </a:rPr>
              <a:t>PROGRAM 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d-ID" sz="2200" dirty="0" smtClean="0">
                <a:latin typeface="Times New Roman" pitchFamily="18" charset="0"/>
                <a:cs typeface="Times New Roman" pitchFamily="18" charset="0"/>
              </a:rPr>
              <a:t> KEBIDANAN </a:t>
            </a:r>
            <a:br>
              <a:rPr lang="id-ID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2200" dirty="0" smtClean="0">
                <a:latin typeface="Times New Roman" pitchFamily="18" charset="0"/>
                <a:cs typeface="Times New Roman" pitchFamily="18" charset="0"/>
              </a:rPr>
              <a:t>ITKES MUHAMMDIYAH SIDRAP</a:t>
            </a:r>
            <a:br>
              <a:rPr lang="id-ID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2200" dirty="0" smtClean="0">
                <a:latin typeface="Times New Roman" pitchFamily="18" charset="0"/>
                <a:cs typeface="Times New Roman" pitchFamily="18" charset="0"/>
              </a:rPr>
              <a:t>TAHUN </a:t>
            </a:r>
            <a:r>
              <a:rPr lang="id-ID" sz="22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dirty="0">
                <a:latin typeface="Times New Roman" pitchFamily="18" charset="0"/>
                <a:cs typeface="Times New Roman" pitchFamily="18" charset="0"/>
              </a:rPr>
            </a:b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Users\ACER\Documents\LOGO ITKES.jpg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851920" y="2708920"/>
            <a:ext cx="142876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lowers-of-pink-backgrounds-flowers-pink-templates-free-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9392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.</a:t>
            </a:r>
            <a:r>
              <a:rPr lang="en-US" dirty="0" smtClean="0"/>
              <a:t>MATAKULIAH    : KOMUNIKASI EFEKTIF </a:t>
            </a:r>
            <a:r>
              <a:rPr lang="en-US" dirty="0" smtClean="0"/>
              <a:t>DLM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</a:t>
            </a:r>
            <a:r>
              <a:rPr lang="en-US" dirty="0" smtClean="0"/>
              <a:t> </a:t>
            </a:r>
            <a:r>
              <a:rPr lang="en-US" dirty="0" smtClean="0"/>
              <a:t>PRAKTIK KEBIDANAN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KODE MATA KULIAH  : SBWPO303</a:t>
            </a:r>
          </a:p>
          <a:p>
            <a:pPr>
              <a:buNone/>
            </a:pPr>
            <a:r>
              <a:rPr lang="en-US" dirty="0" smtClean="0"/>
              <a:t>BEBAN STUDY   :  4 SKS (T;3 P,1)</a:t>
            </a:r>
          </a:p>
          <a:p>
            <a:pPr>
              <a:buNone/>
            </a:pPr>
            <a:r>
              <a:rPr lang="en-US" dirty="0" smtClean="0"/>
              <a:t>PENEMPATAN   :  SEMESTER III</a:t>
            </a:r>
            <a:endParaRPr lang="id-ID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ACER\Documents\flowers-of-pink-backgrounds-flowers-pink-templates-free-p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" y="17858"/>
            <a:ext cx="8972550" cy="6867526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DESKRIP SI MATAKULIAH 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Matakuliah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membahas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ttg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dlm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praktek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kebidanan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efektif,etika,tehnik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komunikasi,komunikasi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efektif,evaluasi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psikologi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kom,Matakuliah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simulasi,diskusi,ceramah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urved Left Arrow 4"/>
          <p:cNvSpPr/>
          <p:nvPr/>
        </p:nvSpPr>
        <p:spPr>
          <a:xfrm>
            <a:off x="7956376" y="1196752"/>
            <a:ext cx="731520" cy="15121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ACER\Documents\ppt k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" y="89866"/>
            <a:ext cx="8972550" cy="68675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TUJUAN MATA KULIAH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7704" y="1700808"/>
            <a:ext cx="6779096" cy="5157192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SETELAH PERKULIAHAN SELESAI MAHASISWA MAMPU :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 KONSELING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DLM ASUHAN KEBIDANAN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A.KONSEP KOMUNIKASI EFEKTIF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B. KETERAMPILAN OBSERVASI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C. MEMBANTU KLIEN DLM PENGAMBILAN KEPUTUSAN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D.MEMBANGUN KEPERCAYAAN DIRI DAN MEMBERI DUKUNGAN.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CER\Documents\ppt k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858"/>
            <a:ext cx="9058275" cy="68675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NEXT…..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628800"/>
            <a:ext cx="7308304" cy="46085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E. KONSEP KOMUNIKASI EFEKTIF</a:t>
            </a:r>
          </a:p>
          <a:p>
            <a:pPr>
              <a:buNone/>
            </a:pPr>
            <a:r>
              <a:rPr lang="en-US" dirty="0" smtClean="0"/>
              <a:t>       1.KETERAMPILAN KOMUNIKASI EFEKTIF</a:t>
            </a:r>
          </a:p>
          <a:p>
            <a:pPr>
              <a:buNone/>
            </a:pPr>
            <a:r>
              <a:rPr lang="en-US" dirty="0" smtClean="0"/>
              <a:t>       2. INDIKATOR KETERAMPILAN BERKOMUNIKASI</a:t>
            </a:r>
          </a:p>
          <a:p>
            <a:pPr>
              <a:buNone/>
            </a:pPr>
            <a:r>
              <a:rPr lang="en-US" dirty="0" smtClean="0"/>
              <a:t>       3.  MEDIA KOMUNIKASI (TRADISONAL VERSUS MODERN )</a:t>
            </a:r>
          </a:p>
          <a:p>
            <a:pPr>
              <a:buNone/>
            </a:pPr>
            <a:r>
              <a:rPr lang="en-US" dirty="0" smtClean="0"/>
              <a:t>       4.  SOSIAL MEDIA DAN KERAHASIAAN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id-ID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CER\Documents\ppt k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" y="166637"/>
            <a:ext cx="8972550" cy="6862763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500594"/>
          </a:xfrm>
        </p:spPr>
        <p:txBody>
          <a:bodyPr>
            <a:normAutofit/>
          </a:bodyPr>
          <a:lstStyle/>
          <a:p>
            <a:pPr>
              <a:buNone/>
            </a:pP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sz="2000" dirty="0"/>
          </a:p>
        </p:txBody>
      </p:sp>
      <p:pic>
        <p:nvPicPr>
          <p:cNvPr id="5" name="Picture 4" descr="people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32656"/>
            <a:ext cx="6287616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ocuments\ppt k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6"/>
            <a:ext cx="8972550" cy="68675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488832" cy="922114"/>
          </a:xfrm>
        </p:spPr>
        <p:txBody>
          <a:bodyPr>
            <a:normAutofit/>
          </a:bodyPr>
          <a:lstStyle/>
          <a:p>
            <a:pPr algn="l"/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SAMBUNGAN...</a:t>
            </a:r>
            <a:endParaRPr lang="id-ID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1192" y="692696"/>
            <a:ext cx="7272808" cy="49580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Rockwell Extra Bold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F. EVALUASI KOMUNIKASI</a:t>
            </a:r>
          </a:p>
          <a:p>
            <a:pPr>
              <a:buNone/>
            </a:pP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          a. 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Jenis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evaluasi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               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komunikasi</a:t>
            </a:r>
            <a:endParaRPr lang="en-US" sz="2400" dirty="0" smtClean="0">
              <a:latin typeface="Rockwell Extra Bold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          b. 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Tehnik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metode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Evaluasi</a:t>
            </a:r>
            <a:endParaRPr lang="en-US" sz="2400" dirty="0" smtClean="0">
              <a:latin typeface="Rockwell Extra Bold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          c.  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Proses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evaluasi</a:t>
            </a:r>
            <a:endParaRPr lang="en-US" sz="2400" dirty="0" smtClean="0">
              <a:latin typeface="Rockwell Extra Bold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G.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psikologi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komunikasi</a:t>
            </a:r>
            <a:endParaRPr lang="en-US" sz="2400" dirty="0" smtClean="0">
              <a:latin typeface="Rockwell Extra Bold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      a.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Menghargai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menghormati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         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dlm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komunikasi</a:t>
            </a:r>
            <a:endParaRPr lang="en-US" sz="2400" dirty="0" smtClean="0">
              <a:latin typeface="Rockwell Extra Bold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Rockwell Extra Bold" pitchFamily="18" charset="0"/>
                <a:cs typeface="Times New Roman" pitchFamily="18" charset="0"/>
              </a:rPr>
              <a:t>          </a:t>
            </a:r>
            <a:r>
              <a:rPr lang="en-US" sz="16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Empati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dlm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komunikasi</a:t>
            </a:r>
            <a:endParaRPr lang="en-US" sz="2400" dirty="0" smtClean="0">
              <a:latin typeface="Rockwell Extra Bold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H.Tantangan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hambatan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dlm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komunikasi,tantangan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dlm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keadaan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spesifik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berduka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Rockwell Extra Bold" pitchFamily="18" charset="0"/>
                <a:cs typeface="Times New Roman" pitchFamily="18" charset="0"/>
              </a:rPr>
              <a:t>kehilangan</a:t>
            </a:r>
            <a:r>
              <a:rPr lang="en-US" sz="2400" dirty="0" smtClean="0">
                <a:latin typeface="Rockwell Extra Bold" pitchFamily="18" charset="0"/>
                <a:cs typeface="Times New Roman" pitchFamily="18" charset="0"/>
              </a:rPr>
              <a:t> abuse)</a:t>
            </a:r>
            <a:endParaRPr lang="id-ID" sz="1600" dirty="0">
              <a:latin typeface="Rockwell Extra Bol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Rockwell Extra Bold" pitchFamily="18" charset="0"/>
              </a:rPr>
              <a:t>wassalam</a:t>
            </a:r>
            <a:endParaRPr lang="en-US" dirty="0">
              <a:latin typeface="Rockwell Extra Bold" pitchFamily="18" charset="0"/>
            </a:endParaRPr>
          </a:p>
        </p:txBody>
      </p:sp>
      <p:pic>
        <p:nvPicPr>
          <p:cNvPr id="4" name="Picture 2" descr="C:\Users\user\Pictures\Picture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8280920" cy="48245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202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ASSALAMUALAIKUM WR.WB</vt:lpstr>
      <vt:lpstr>      GBPP KOMUNIKASI EFEKTIF DALAM PRAKTIK KEBIDANAN       PROGRAM SI KEBIDANAN  ITKES MUHAMMDIYAH SIDRAP TAHUN 2022  </vt:lpstr>
      <vt:lpstr>Slide 3</vt:lpstr>
      <vt:lpstr>Slide 4</vt:lpstr>
      <vt:lpstr>TUJUAN MATA KULIAH</vt:lpstr>
      <vt:lpstr>NEXT….. </vt:lpstr>
      <vt:lpstr>Slide 7</vt:lpstr>
      <vt:lpstr>SAMBUNGAN...</vt:lpstr>
      <vt:lpstr>wassalam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ASSALAMUALAIKUM WR</dc:title>
  <dc:creator>ACER</dc:creator>
  <cp:lastModifiedBy>user</cp:lastModifiedBy>
  <cp:revision>50</cp:revision>
  <dcterms:created xsi:type="dcterms:W3CDTF">2021-08-23T09:13:01Z</dcterms:created>
  <dcterms:modified xsi:type="dcterms:W3CDTF">2022-09-07T02:32:36Z</dcterms:modified>
</cp:coreProperties>
</file>