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D4631A8-2A38-4E69-A406-9A8ED344236A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9EBCDC16-BAE1-473B-9017-2F0F04D606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631A8-2A38-4E69-A406-9A8ED344236A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CDC16-BAE1-473B-9017-2F0F04D606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631A8-2A38-4E69-A406-9A8ED344236A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CDC16-BAE1-473B-9017-2F0F04D606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631A8-2A38-4E69-A406-9A8ED344236A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CDC16-BAE1-473B-9017-2F0F04D606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631A8-2A38-4E69-A406-9A8ED344236A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CDC16-BAE1-473B-9017-2F0F04D606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631A8-2A38-4E69-A406-9A8ED344236A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CDC16-BAE1-473B-9017-2F0F04D6067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631A8-2A38-4E69-A406-9A8ED344236A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CDC16-BAE1-473B-9017-2F0F04D6067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631A8-2A38-4E69-A406-9A8ED344236A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CDC16-BAE1-473B-9017-2F0F04D606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631A8-2A38-4E69-A406-9A8ED344236A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CDC16-BAE1-473B-9017-2F0F04D606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D4631A8-2A38-4E69-A406-9A8ED344236A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9EBCDC16-BAE1-473B-9017-2F0F04D606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D4631A8-2A38-4E69-A406-9A8ED344236A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9EBCDC16-BAE1-473B-9017-2F0F04D606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D4631A8-2A38-4E69-A406-9A8ED344236A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9EBCDC16-BAE1-473B-9017-2F0F04D6067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1692275" y="2011363"/>
            <a:ext cx="5722938" cy="12731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smtClean="0">
                <a:latin typeface="Berlin Sans FB Demi" pitchFamily="34" charset="0"/>
              </a:rPr>
              <a:t>PRAKTIKUM DASAR KESMAS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1727200" y="4497388"/>
            <a:ext cx="5711825" cy="947737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  <a:latin typeface="Berlin Sans FB Demi" pitchFamily="34" charset="0"/>
              </a:rPr>
              <a:t>OLEH</a:t>
            </a:r>
          </a:p>
          <a:p>
            <a:pPr eaLnBrk="1" hangingPunct="1"/>
            <a:r>
              <a:rPr lang="en-US" smtClean="0">
                <a:solidFill>
                  <a:schemeClr val="tx1"/>
                </a:solidFill>
                <a:latin typeface="Berlin Sans FB Demi" pitchFamily="34" charset="0"/>
              </a:rPr>
              <a:t>ASMI NASRUDDIN, SKM., M.KES</a:t>
            </a:r>
          </a:p>
        </p:txBody>
      </p:sp>
    </p:spTree>
    <p:extLst>
      <p:ext uri="{BB962C8B-B14F-4D97-AF65-F5344CB8AC3E}">
        <p14:creationId xmlns:p14="http://schemas.microsoft.com/office/powerpoint/2010/main" val="331260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052736"/>
            <a:ext cx="6840759" cy="4896543"/>
          </a:xfrm>
        </p:spPr>
        <p:txBody>
          <a:bodyPr/>
          <a:lstStyle/>
          <a:p>
            <a:pPr marL="341313" indent="-341313">
              <a:buFont typeface="+mj-lt"/>
              <a:buAutoNum type="arabicPeriod" startAt="3"/>
            </a:pPr>
            <a:r>
              <a:rPr lang="en-US" sz="2000" dirty="0" err="1" smtClean="0"/>
              <a:t>Metode</a:t>
            </a:r>
            <a:r>
              <a:rPr lang="en-US" sz="2000" dirty="0" smtClean="0"/>
              <a:t> Massa </a:t>
            </a:r>
          </a:p>
          <a:p>
            <a:pPr marL="341313" indent="0">
              <a:buNone/>
            </a:pPr>
            <a:r>
              <a:rPr lang="en-US" sz="2000" dirty="0" err="1" smtClean="0"/>
              <a:t>Metode</a:t>
            </a:r>
            <a:r>
              <a:rPr lang="en-US" sz="2000" dirty="0" smtClean="0"/>
              <a:t> </a:t>
            </a:r>
            <a:r>
              <a:rPr lang="en-US" sz="2000" dirty="0" err="1" smtClean="0"/>
              <a:t>pendidikan</a:t>
            </a:r>
            <a:r>
              <a:rPr lang="en-US" sz="2000" dirty="0" smtClean="0"/>
              <a:t> </a:t>
            </a:r>
            <a:r>
              <a:rPr lang="en-US" sz="2000" dirty="0" err="1" smtClean="0"/>
              <a:t>kesehatan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massa</a:t>
            </a:r>
            <a:r>
              <a:rPr lang="en-US" sz="2000" dirty="0" smtClean="0"/>
              <a:t> </a:t>
            </a:r>
            <a:r>
              <a:rPr lang="en-US" sz="2000" dirty="0" err="1" smtClean="0"/>
              <a:t>dipakai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mengkomunikasikan</a:t>
            </a:r>
            <a:r>
              <a:rPr lang="en-US" sz="2000" dirty="0" smtClean="0"/>
              <a:t> </a:t>
            </a:r>
            <a:r>
              <a:rPr lang="en-US" sz="2000" dirty="0" err="1" smtClean="0"/>
              <a:t>pesan-pesan</a:t>
            </a:r>
            <a:r>
              <a:rPr lang="en-US" sz="2000" dirty="0" smtClean="0"/>
              <a:t> </a:t>
            </a:r>
            <a:r>
              <a:rPr lang="en-US" sz="2000" dirty="0" err="1" smtClean="0"/>
              <a:t>kesehatan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ditujukan</a:t>
            </a:r>
            <a:r>
              <a:rPr lang="en-US" sz="2000" dirty="0" smtClean="0"/>
              <a:t> </a:t>
            </a:r>
            <a:r>
              <a:rPr lang="en-US" sz="2000" dirty="0" err="1" smtClean="0"/>
              <a:t>kepada</a:t>
            </a:r>
            <a:r>
              <a:rPr lang="en-US" sz="2000" dirty="0" smtClean="0"/>
              <a:t> </a:t>
            </a:r>
            <a:r>
              <a:rPr lang="en-US" sz="2000" dirty="0" err="1" smtClean="0"/>
              <a:t>masyarakat</a:t>
            </a:r>
            <a:r>
              <a:rPr lang="en-US" sz="2000" dirty="0" smtClean="0"/>
              <a:t> yang </a:t>
            </a:r>
            <a:r>
              <a:rPr lang="en-US" sz="2000" dirty="0" err="1" smtClean="0"/>
              <a:t>sifatnya</a:t>
            </a:r>
            <a:r>
              <a:rPr lang="en-US" sz="2000" dirty="0" smtClean="0"/>
              <a:t> </a:t>
            </a:r>
            <a:r>
              <a:rPr lang="en-US" sz="2000" dirty="0" err="1" smtClean="0"/>
              <a:t>massa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publik</a:t>
            </a:r>
            <a:r>
              <a:rPr lang="en-US" sz="2000" dirty="0" smtClean="0"/>
              <a:t>. </a:t>
            </a:r>
            <a:r>
              <a:rPr lang="en-US" sz="2000" dirty="0" err="1" smtClean="0"/>
              <a:t>Beberapa</a:t>
            </a:r>
            <a:r>
              <a:rPr lang="en-US" sz="2000" dirty="0" smtClean="0"/>
              <a:t> </a:t>
            </a:r>
            <a:r>
              <a:rPr lang="en-US" sz="2000" dirty="0" err="1" smtClean="0"/>
              <a:t>contoh</a:t>
            </a:r>
            <a:r>
              <a:rPr lang="en-US" sz="2000" dirty="0" smtClean="0"/>
              <a:t> </a:t>
            </a:r>
            <a:r>
              <a:rPr lang="en-US" sz="2000" dirty="0" err="1" smtClean="0"/>
              <a:t>metode</a:t>
            </a:r>
            <a:r>
              <a:rPr lang="en-US" sz="2000" dirty="0" smtClean="0"/>
              <a:t> </a:t>
            </a:r>
            <a:r>
              <a:rPr lang="en-US" sz="2000" dirty="0" err="1" smtClean="0"/>
              <a:t>pendidikan</a:t>
            </a:r>
            <a:r>
              <a:rPr lang="en-US" sz="2000" dirty="0" smtClean="0"/>
              <a:t> </a:t>
            </a:r>
            <a:r>
              <a:rPr lang="en-US" sz="2000" dirty="0" err="1" smtClean="0"/>
              <a:t>kesehatan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massa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, </a:t>
            </a:r>
            <a:r>
              <a:rPr lang="en-US" sz="2000" dirty="0" err="1" smtClean="0"/>
              <a:t>antara</a:t>
            </a:r>
            <a:r>
              <a:rPr lang="en-US" sz="2000" dirty="0" smtClean="0"/>
              <a:t> lain: </a:t>
            </a:r>
          </a:p>
          <a:p>
            <a:pPr marL="573088" indent="-231775"/>
            <a:r>
              <a:rPr lang="en-US" sz="2000" dirty="0" err="1" smtClean="0"/>
              <a:t>Ceramah</a:t>
            </a:r>
            <a:r>
              <a:rPr lang="en-US" sz="2000" dirty="0" smtClean="0"/>
              <a:t> </a:t>
            </a:r>
            <a:r>
              <a:rPr lang="en-US" sz="2000" dirty="0" err="1" smtClean="0"/>
              <a:t>umum</a:t>
            </a:r>
            <a:r>
              <a:rPr lang="en-US" sz="2000" dirty="0" smtClean="0"/>
              <a:t> (public speaking)</a:t>
            </a:r>
          </a:p>
          <a:p>
            <a:pPr marL="573088" indent="-231775"/>
            <a:r>
              <a:rPr lang="en-US" sz="2000" dirty="0" err="1" smtClean="0"/>
              <a:t>Pidato-pidato</a:t>
            </a:r>
            <a:r>
              <a:rPr lang="en-US" sz="2000" dirty="0" smtClean="0"/>
              <a:t>/</a:t>
            </a:r>
            <a:r>
              <a:rPr lang="en-US" sz="2000" dirty="0" err="1" smtClean="0"/>
              <a:t>diskusi</a:t>
            </a:r>
            <a:r>
              <a:rPr lang="en-US" sz="2000" dirty="0" smtClean="0"/>
              <a:t>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</a:t>
            </a:r>
            <a:r>
              <a:rPr lang="en-US" sz="2000" dirty="0" err="1" smtClean="0"/>
              <a:t>kesehatan</a:t>
            </a:r>
            <a:r>
              <a:rPr lang="en-US" sz="2000" dirty="0" smtClean="0"/>
              <a:t> </a:t>
            </a:r>
            <a:r>
              <a:rPr lang="en-US" sz="2000" dirty="0" err="1" smtClean="0"/>
              <a:t>melalui</a:t>
            </a:r>
            <a:r>
              <a:rPr lang="en-US" sz="2000" dirty="0" smtClean="0"/>
              <a:t> media </a:t>
            </a:r>
            <a:r>
              <a:rPr lang="en-US" sz="2000" dirty="0" err="1" smtClean="0"/>
              <a:t>elektronik</a:t>
            </a:r>
            <a:r>
              <a:rPr lang="en-US" sz="2000" dirty="0" smtClean="0"/>
              <a:t>, </a:t>
            </a:r>
            <a:r>
              <a:rPr lang="en-US" sz="2000" dirty="0" err="1" smtClean="0"/>
              <a:t>baik</a:t>
            </a:r>
            <a:r>
              <a:rPr lang="en-US" sz="2000" dirty="0" smtClean="0"/>
              <a:t> TV </a:t>
            </a:r>
            <a:r>
              <a:rPr lang="en-US" sz="2000" dirty="0" err="1" smtClean="0"/>
              <a:t>maupun</a:t>
            </a:r>
            <a:r>
              <a:rPr lang="en-US" sz="2000" dirty="0" smtClean="0"/>
              <a:t> radio,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hakikatnya</a:t>
            </a:r>
            <a:r>
              <a:rPr lang="en-US" sz="2000" dirty="0" smtClean="0"/>
              <a:t>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 smtClean="0"/>
              <a:t> </a:t>
            </a:r>
            <a:r>
              <a:rPr lang="en-US" sz="2000" dirty="0" err="1" smtClean="0"/>
              <a:t>promosi</a:t>
            </a:r>
            <a:r>
              <a:rPr lang="en-US" sz="2000" dirty="0" smtClean="0"/>
              <a:t> </a:t>
            </a:r>
            <a:r>
              <a:rPr lang="en-US" sz="2000" dirty="0" err="1" smtClean="0"/>
              <a:t>kesehatan</a:t>
            </a:r>
            <a:r>
              <a:rPr lang="en-US" sz="2000" dirty="0" smtClean="0"/>
              <a:t> </a:t>
            </a:r>
            <a:r>
              <a:rPr lang="en-US" sz="2000" dirty="0" err="1" smtClean="0"/>
              <a:t>massa</a:t>
            </a:r>
            <a:r>
              <a:rPr lang="en-US" sz="2000" dirty="0" smtClean="0"/>
              <a:t>.</a:t>
            </a:r>
          </a:p>
          <a:p>
            <a:pPr marL="573088" indent="-231775"/>
            <a:r>
              <a:rPr lang="en-US" sz="2000" dirty="0" err="1" smtClean="0"/>
              <a:t>Simulasi</a:t>
            </a:r>
            <a:r>
              <a:rPr lang="en-US" sz="2000" dirty="0" smtClean="0"/>
              <a:t>, dialog </a:t>
            </a:r>
            <a:r>
              <a:rPr lang="en-US" sz="2000" dirty="0" err="1" smtClean="0"/>
              <a:t>antara</a:t>
            </a:r>
            <a:r>
              <a:rPr lang="en-US" sz="2000" dirty="0" smtClean="0"/>
              <a:t> </a:t>
            </a:r>
            <a:r>
              <a:rPr lang="en-US" sz="2000" dirty="0" err="1" smtClean="0"/>
              <a:t>pasien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dokter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petugas</a:t>
            </a:r>
            <a:r>
              <a:rPr lang="en-US" sz="2000" dirty="0" smtClean="0"/>
              <a:t> </a:t>
            </a:r>
            <a:r>
              <a:rPr lang="en-US" sz="2000" dirty="0" err="1" smtClean="0"/>
              <a:t>kesehatan</a:t>
            </a:r>
            <a:r>
              <a:rPr lang="en-US" sz="2000" dirty="0" smtClean="0"/>
              <a:t> </a:t>
            </a:r>
            <a:r>
              <a:rPr lang="en-US" sz="2000" dirty="0" err="1" smtClean="0"/>
              <a:t>lainnya</a:t>
            </a:r>
            <a:r>
              <a:rPr lang="en-US" sz="2000" dirty="0" smtClean="0"/>
              <a:t>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penyakit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masalah</a:t>
            </a:r>
            <a:r>
              <a:rPr lang="en-US" sz="2000" dirty="0" smtClean="0"/>
              <a:t> </a:t>
            </a:r>
            <a:r>
              <a:rPr lang="en-US" sz="2000" dirty="0" err="1" smtClean="0"/>
              <a:t>kesehatan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juga</a:t>
            </a:r>
            <a:r>
              <a:rPr lang="en-US" sz="2000" dirty="0" smtClean="0"/>
              <a:t>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pendekatan</a:t>
            </a:r>
            <a:r>
              <a:rPr lang="en-US" sz="2000" dirty="0" smtClean="0"/>
              <a:t> </a:t>
            </a:r>
            <a:r>
              <a:rPr lang="en-US" sz="2000" dirty="0" err="1" smtClean="0"/>
              <a:t>pendidikan</a:t>
            </a:r>
            <a:r>
              <a:rPr lang="en-US" sz="2000" dirty="0" smtClean="0"/>
              <a:t> </a:t>
            </a:r>
            <a:r>
              <a:rPr lang="en-US" sz="2000" dirty="0" err="1" smtClean="0"/>
              <a:t>kesehatan</a:t>
            </a:r>
            <a:r>
              <a:rPr lang="en-US" sz="2000" dirty="0" smtClean="0"/>
              <a:t> </a:t>
            </a:r>
            <a:r>
              <a:rPr lang="en-US" sz="2000" dirty="0" err="1" smtClean="0"/>
              <a:t>massa</a:t>
            </a:r>
            <a:r>
              <a:rPr lang="en-US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359121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9" y="980729"/>
            <a:ext cx="6912768" cy="4742210"/>
          </a:xfrm>
        </p:spPr>
        <p:txBody>
          <a:bodyPr/>
          <a:lstStyle/>
          <a:p>
            <a:pPr marL="573088" indent="-231775"/>
            <a:r>
              <a:rPr lang="en-US" sz="2000" dirty="0" err="1" smtClean="0"/>
              <a:t>Tulisan-tulisan</a:t>
            </a:r>
            <a:r>
              <a:rPr lang="en-US" sz="2000" dirty="0" smtClean="0"/>
              <a:t> di </a:t>
            </a:r>
            <a:r>
              <a:rPr lang="en-US" sz="2000" dirty="0" err="1" smtClean="0"/>
              <a:t>majalah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koran</a:t>
            </a:r>
            <a:r>
              <a:rPr lang="en-US" sz="2000" dirty="0" smtClean="0"/>
              <a:t>, </a:t>
            </a:r>
            <a:r>
              <a:rPr lang="en-US" sz="2000" dirty="0" err="1" smtClean="0"/>
              <a:t>baik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 smtClean="0"/>
              <a:t> </a:t>
            </a:r>
            <a:r>
              <a:rPr lang="en-US" sz="2000" dirty="0" err="1" smtClean="0"/>
              <a:t>artikel</a:t>
            </a:r>
            <a:r>
              <a:rPr lang="en-US" sz="2000" dirty="0" smtClean="0"/>
              <a:t> </a:t>
            </a:r>
            <a:r>
              <a:rPr lang="en-US" sz="2000" dirty="0" err="1" smtClean="0"/>
              <a:t>maupun</a:t>
            </a:r>
            <a:r>
              <a:rPr lang="en-US" sz="2000" dirty="0" smtClean="0"/>
              <a:t> </a:t>
            </a:r>
            <a:r>
              <a:rPr lang="en-US" sz="2000" dirty="0" err="1" smtClean="0"/>
              <a:t>tanya</a:t>
            </a:r>
            <a:r>
              <a:rPr lang="en-US" sz="2000" dirty="0" smtClean="0"/>
              <a:t> </a:t>
            </a:r>
            <a:r>
              <a:rPr lang="en-US" sz="2000" dirty="0" err="1" smtClean="0"/>
              <a:t>jawab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konsultasi</a:t>
            </a:r>
            <a:r>
              <a:rPr lang="en-US" sz="2000" dirty="0" smtClean="0"/>
              <a:t>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</a:t>
            </a:r>
            <a:r>
              <a:rPr lang="en-US" sz="2000" dirty="0" err="1" smtClean="0"/>
              <a:t>kesehatan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 smtClean="0"/>
              <a:t> </a:t>
            </a:r>
            <a:r>
              <a:rPr lang="en-US" sz="2000" dirty="0" err="1" smtClean="0"/>
              <a:t>pendekatan</a:t>
            </a:r>
            <a:r>
              <a:rPr lang="en-US" sz="2000" dirty="0" smtClean="0"/>
              <a:t> </a:t>
            </a:r>
            <a:r>
              <a:rPr lang="en-US" sz="2000" dirty="0" err="1" smtClean="0"/>
              <a:t>promosi</a:t>
            </a:r>
            <a:r>
              <a:rPr lang="en-US" sz="2000" dirty="0" smtClean="0"/>
              <a:t> </a:t>
            </a:r>
            <a:r>
              <a:rPr lang="en-US" sz="2000" dirty="0" err="1" smtClean="0"/>
              <a:t>kesehatan</a:t>
            </a:r>
            <a:r>
              <a:rPr lang="en-US" sz="2000" dirty="0" smtClean="0"/>
              <a:t> </a:t>
            </a:r>
            <a:r>
              <a:rPr lang="en-US" sz="2000" dirty="0" err="1" smtClean="0"/>
              <a:t>massa</a:t>
            </a:r>
            <a:r>
              <a:rPr lang="en-US" sz="2000" dirty="0" smtClean="0"/>
              <a:t>.</a:t>
            </a:r>
          </a:p>
          <a:p>
            <a:pPr marL="573088" indent="-231775"/>
            <a:r>
              <a:rPr lang="en-US" sz="2000" dirty="0" smtClean="0"/>
              <a:t>Bill Board, yang </a:t>
            </a:r>
            <a:r>
              <a:rPr lang="en-US" sz="2000" dirty="0" err="1" smtClean="0"/>
              <a:t>dipasang</a:t>
            </a:r>
            <a:r>
              <a:rPr lang="en-US" sz="2000" dirty="0" smtClean="0"/>
              <a:t> di </a:t>
            </a:r>
            <a:r>
              <a:rPr lang="en-US" sz="2000" dirty="0" err="1" smtClean="0"/>
              <a:t>pinggir</a:t>
            </a:r>
            <a:r>
              <a:rPr lang="en-US" sz="2000" dirty="0" smtClean="0"/>
              <a:t> </a:t>
            </a:r>
            <a:r>
              <a:rPr lang="en-US" sz="2000" dirty="0" err="1" smtClean="0"/>
              <a:t>jalan</a:t>
            </a:r>
            <a:r>
              <a:rPr lang="en-US" sz="2000" dirty="0" smtClean="0"/>
              <a:t>, </a:t>
            </a:r>
            <a:r>
              <a:rPr lang="en-US" sz="2000" dirty="0" err="1" smtClean="0"/>
              <a:t>spanduk</a:t>
            </a:r>
            <a:r>
              <a:rPr lang="en-US" sz="2000" dirty="0" smtClean="0"/>
              <a:t>, poster,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sebagainya</a:t>
            </a:r>
            <a:r>
              <a:rPr lang="en-US" sz="2000" dirty="0" smtClean="0"/>
              <a:t> </a:t>
            </a:r>
            <a:r>
              <a:rPr lang="en-US" sz="2000" dirty="0" err="1" smtClean="0"/>
              <a:t>juga</a:t>
            </a:r>
            <a:r>
              <a:rPr lang="en-US" sz="2000" dirty="0" smtClean="0"/>
              <a:t>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 smtClean="0"/>
              <a:t> </a:t>
            </a:r>
            <a:r>
              <a:rPr lang="en-US" sz="2000" dirty="0" err="1" smtClean="0"/>
              <a:t>promosi</a:t>
            </a:r>
            <a:r>
              <a:rPr lang="en-US" sz="2000" dirty="0" smtClean="0"/>
              <a:t> </a:t>
            </a:r>
            <a:r>
              <a:rPr lang="en-US" sz="2000" dirty="0" err="1" smtClean="0"/>
              <a:t>kesehatan</a:t>
            </a:r>
            <a:r>
              <a:rPr lang="en-US" sz="2000" dirty="0" smtClean="0"/>
              <a:t> </a:t>
            </a:r>
            <a:r>
              <a:rPr lang="en-US" sz="2000" dirty="0" err="1" smtClean="0"/>
              <a:t>massa</a:t>
            </a:r>
            <a:r>
              <a:rPr lang="en-US" sz="2000" dirty="0" smtClean="0"/>
              <a:t>. </a:t>
            </a:r>
            <a:r>
              <a:rPr lang="en-US" sz="2000" dirty="0" err="1" smtClean="0"/>
              <a:t>Contoh</a:t>
            </a:r>
            <a:r>
              <a:rPr lang="en-US" sz="2000" dirty="0" smtClean="0"/>
              <a:t> : billboard Ayo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Posyandu</a:t>
            </a:r>
            <a:endParaRPr lang="en-US" sz="2000" dirty="0" smtClean="0"/>
          </a:p>
          <a:p>
            <a:pPr marL="573088" indent="-231775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927082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375" y="817563"/>
            <a:ext cx="6964363" cy="667221"/>
          </a:xfrm>
        </p:spPr>
        <p:txBody>
          <a:bodyPr/>
          <a:lstStyle/>
          <a:p>
            <a:r>
              <a:rPr lang="en-US" sz="3600" dirty="0" smtClean="0">
                <a:latin typeface="Berlin Sans FB Demi" pitchFamily="34" charset="0"/>
              </a:rPr>
              <a:t>JENIS MEDIA PROMKES</a:t>
            </a:r>
            <a:endParaRPr lang="en-US" sz="3600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700808"/>
            <a:ext cx="6840759" cy="4176463"/>
          </a:xfrm>
        </p:spPr>
        <p:txBody>
          <a:bodyPr>
            <a:normAutofit lnSpcReduction="10000"/>
          </a:bodyPr>
          <a:lstStyle/>
          <a:p>
            <a:pPr marL="341313" indent="-341313"/>
            <a:r>
              <a:rPr lang="en-US" sz="2000" b="1" dirty="0" smtClean="0"/>
              <a:t>Media </a:t>
            </a:r>
            <a:r>
              <a:rPr lang="en-US" sz="2000" b="1" dirty="0" err="1" smtClean="0"/>
              <a:t>Cetak</a:t>
            </a:r>
            <a:r>
              <a:rPr lang="en-US" sz="2000" b="1" dirty="0" smtClean="0"/>
              <a:t> </a:t>
            </a:r>
          </a:p>
          <a:p>
            <a:pPr marL="341313" indent="0">
              <a:buNone/>
            </a:pPr>
            <a:r>
              <a:rPr lang="en-US" sz="2000" dirty="0" err="1" smtClean="0"/>
              <a:t>Mengutamakan</a:t>
            </a:r>
            <a:r>
              <a:rPr lang="en-US" sz="2000" dirty="0" smtClean="0"/>
              <a:t> </a:t>
            </a:r>
            <a:r>
              <a:rPr lang="en-US" sz="2000" dirty="0" err="1" smtClean="0"/>
              <a:t>pesan-pesan</a:t>
            </a:r>
            <a:r>
              <a:rPr lang="en-US" sz="2000" dirty="0" smtClean="0"/>
              <a:t> visual, </a:t>
            </a:r>
            <a:r>
              <a:rPr lang="en-US" sz="2000" dirty="0" err="1" smtClean="0"/>
              <a:t>biasanya</a:t>
            </a:r>
            <a:r>
              <a:rPr lang="en-US" sz="2000" dirty="0" smtClean="0"/>
              <a:t> </a:t>
            </a:r>
            <a:r>
              <a:rPr lang="en-US" sz="2000" dirty="0" err="1" smtClean="0"/>
              <a:t>terdiri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gambaran</a:t>
            </a:r>
            <a:r>
              <a:rPr lang="en-US" sz="2000" dirty="0" smtClean="0"/>
              <a:t> </a:t>
            </a:r>
            <a:r>
              <a:rPr lang="en-US" sz="2000" dirty="0" err="1" smtClean="0"/>
              <a:t>sejumlah</a:t>
            </a:r>
            <a:r>
              <a:rPr lang="en-US" sz="2000" dirty="0" smtClean="0"/>
              <a:t> kata, </a:t>
            </a:r>
            <a:r>
              <a:rPr lang="en-US" sz="2000" dirty="0" err="1" smtClean="0"/>
              <a:t>gambar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foto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tata</a:t>
            </a:r>
            <a:r>
              <a:rPr lang="en-US" sz="2000" dirty="0" smtClean="0"/>
              <a:t> </a:t>
            </a:r>
            <a:r>
              <a:rPr lang="en-US" sz="2000" dirty="0" err="1" smtClean="0"/>
              <a:t>warna</a:t>
            </a:r>
            <a:r>
              <a:rPr lang="en-US" sz="2000" dirty="0" smtClean="0"/>
              <a:t>. Yang </a:t>
            </a:r>
            <a:r>
              <a:rPr lang="en-US" sz="2000" dirty="0" err="1" smtClean="0"/>
              <a:t>termasuk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media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booklet, leaflet, flyer (</a:t>
            </a:r>
            <a:r>
              <a:rPr lang="en-US" sz="2000" dirty="0" err="1" smtClean="0"/>
              <a:t>selebaran</a:t>
            </a:r>
            <a:r>
              <a:rPr lang="en-US" sz="2000" dirty="0" smtClean="0"/>
              <a:t>), flip chart (</a:t>
            </a:r>
            <a:r>
              <a:rPr lang="en-US" sz="2000" dirty="0" err="1" smtClean="0"/>
              <a:t>lembar</a:t>
            </a:r>
            <a:r>
              <a:rPr lang="en-US" sz="2000" dirty="0" smtClean="0"/>
              <a:t> </a:t>
            </a:r>
            <a:r>
              <a:rPr lang="en-US" sz="2000" dirty="0" err="1" smtClean="0"/>
              <a:t>balik</a:t>
            </a:r>
            <a:r>
              <a:rPr lang="en-US" sz="2000" dirty="0" smtClean="0"/>
              <a:t>), </a:t>
            </a:r>
            <a:r>
              <a:rPr lang="en-US" sz="2000" dirty="0" err="1" smtClean="0"/>
              <a:t>rubrik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tulisan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surat</a:t>
            </a:r>
            <a:r>
              <a:rPr lang="en-US" sz="2000" dirty="0" smtClean="0"/>
              <a:t> </a:t>
            </a:r>
            <a:r>
              <a:rPr lang="en-US" sz="2000" dirty="0" err="1" smtClean="0"/>
              <a:t>kabar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majalah</a:t>
            </a:r>
            <a:r>
              <a:rPr lang="en-US" sz="2000" dirty="0" smtClean="0"/>
              <a:t>, poster, </a:t>
            </a:r>
            <a:r>
              <a:rPr lang="en-US" sz="2000" dirty="0" err="1" smtClean="0"/>
              <a:t>foto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mengungkapkan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</a:t>
            </a:r>
            <a:r>
              <a:rPr lang="en-US" sz="2000" dirty="0" err="1" smtClean="0"/>
              <a:t>kesehatan</a:t>
            </a:r>
            <a:r>
              <a:rPr lang="en-US" sz="2000" dirty="0" smtClean="0"/>
              <a:t>.</a:t>
            </a:r>
          </a:p>
          <a:p>
            <a:pPr marL="342900" indent="-342900"/>
            <a:r>
              <a:rPr lang="en-US" sz="2000" b="1" dirty="0" smtClean="0"/>
              <a:t>Media </a:t>
            </a:r>
            <a:r>
              <a:rPr lang="en-US" sz="2000" b="1" dirty="0" err="1" smtClean="0"/>
              <a:t>Elektronik</a:t>
            </a:r>
            <a:r>
              <a:rPr lang="en-US" sz="2000" b="1" dirty="0" smtClean="0"/>
              <a:t> </a:t>
            </a:r>
          </a:p>
          <a:p>
            <a:pPr marL="341313" indent="0">
              <a:buNone/>
            </a:pPr>
            <a:r>
              <a:rPr lang="en-US" sz="2000" dirty="0" err="1" smtClean="0"/>
              <a:t>Merupakan</a:t>
            </a:r>
            <a:r>
              <a:rPr lang="en-US" sz="2000" dirty="0" smtClean="0"/>
              <a:t> media yang </a:t>
            </a:r>
            <a:r>
              <a:rPr lang="en-US" sz="2000" dirty="0" err="1" smtClean="0"/>
              <a:t>bergerak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dinamis</a:t>
            </a:r>
            <a:r>
              <a:rPr lang="en-US" sz="2000" dirty="0" smtClean="0"/>
              <a:t>,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dilihat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didengar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penyampaiannya</a:t>
            </a:r>
            <a:r>
              <a:rPr lang="en-US" sz="2000" dirty="0" smtClean="0"/>
              <a:t> </a:t>
            </a:r>
            <a:r>
              <a:rPr lang="en-US" sz="2000" dirty="0" err="1" smtClean="0"/>
              <a:t>melalui</a:t>
            </a:r>
            <a:r>
              <a:rPr lang="en-US" sz="2000" dirty="0" smtClean="0"/>
              <a:t> </a:t>
            </a:r>
            <a:r>
              <a:rPr lang="en-US" sz="2000" dirty="0" err="1" smtClean="0"/>
              <a:t>alat</a:t>
            </a:r>
            <a:r>
              <a:rPr lang="en-US" sz="2000" dirty="0" smtClean="0"/>
              <a:t> bantu </a:t>
            </a:r>
            <a:r>
              <a:rPr lang="en-US" sz="2000" dirty="0" err="1" smtClean="0"/>
              <a:t>elektronika</a:t>
            </a:r>
            <a:r>
              <a:rPr lang="en-US" sz="2000" dirty="0" smtClean="0"/>
              <a:t>. Yang </a:t>
            </a:r>
            <a:r>
              <a:rPr lang="en-US" sz="2000" dirty="0" err="1" smtClean="0"/>
              <a:t>termasuk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media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televisi</a:t>
            </a:r>
            <a:r>
              <a:rPr lang="en-US" sz="2000" dirty="0" smtClean="0"/>
              <a:t>, radio, video film, cassette, CD, VCD, internet (computer </a:t>
            </a:r>
            <a:r>
              <a:rPr lang="en-US" sz="2000" dirty="0" err="1" smtClean="0"/>
              <a:t>dan</a:t>
            </a:r>
            <a:r>
              <a:rPr lang="en-US" sz="2000" dirty="0" smtClean="0"/>
              <a:t> modem), SMS (</a:t>
            </a:r>
            <a:r>
              <a:rPr lang="en-US" sz="2000" dirty="0" err="1" smtClean="0"/>
              <a:t>telepon</a:t>
            </a:r>
            <a:r>
              <a:rPr lang="en-US" sz="2000" dirty="0" smtClean="0"/>
              <a:t> </a:t>
            </a:r>
            <a:r>
              <a:rPr lang="en-US" sz="2000" dirty="0" err="1" smtClean="0"/>
              <a:t>seluler</a:t>
            </a:r>
            <a:r>
              <a:rPr lang="en-US" sz="2000" dirty="0" smtClean="0"/>
              <a:t>).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131865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052736"/>
            <a:ext cx="6624735" cy="4752527"/>
          </a:xfrm>
        </p:spPr>
        <p:txBody>
          <a:bodyPr/>
          <a:lstStyle/>
          <a:p>
            <a:pPr marL="341313" indent="-341313"/>
            <a:r>
              <a:rPr lang="en-US" sz="2000" dirty="0" smtClean="0"/>
              <a:t>Media </a:t>
            </a:r>
            <a:r>
              <a:rPr lang="en-US" sz="2000" dirty="0" err="1" smtClean="0"/>
              <a:t>luar</a:t>
            </a:r>
            <a:r>
              <a:rPr lang="en-US" sz="2000" dirty="0" smtClean="0"/>
              <a:t> </a:t>
            </a:r>
            <a:r>
              <a:rPr lang="en-US" sz="2000" dirty="0" err="1" smtClean="0"/>
              <a:t>ruang</a:t>
            </a:r>
            <a:endParaRPr lang="en-US" sz="2000" dirty="0"/>
          </a:p>
          <a:p>
            <a:pPr marL="341313" indent="0">
              <a:buNone/>
            </a:pPr>
            <a:r>
              <a:rPr lang="en-US" sz="2000" dirty="0" smtClean="0"/>
              <a:t>Media </a:t>
            </a:r>
            <a:r>
              <a:rPr lang="en-US" sz="2000" dirty="0" err="1" smtClean="0"/>
              <a:t>menyampaikan</a:t>
            </a:r>
            <a:r>
              <a:rPr lang="en-US" sz="2000" dirty="0" smtClean="0"/>
              <a:t> </a:t>
            </a:r>
            <a:r>
              <a:rPr lang="en-US" sz="2000" dirty="0" err="1" smtClean="0"/>
              <a:t>pesannya</a:t>
            </a:r>
            <a:r>
              <a:rPr lang="en-US" sz="2000" dirty="0" smtClean="0"/>
              <a:t> di </a:t>
            </a:r>
            <a:r>
              <a:rPr lang="en-US" sz="2000" dirty="0" err="1" smtClean="0"/>
              <a:t>luar</a:t>
            </a:r>
            <a:r>
              <a:rPr lang="en-US" sz="2000" dirty="0" smtClean="0"/>
              <a:t> </a:t>
            </a:r>
            <a:r>
              <a:rPr lang="en-US" sz="2000" dirty="0" err="1" smtClean="0"/>
              <a:t>ruang</a:t>
            </a:r>
            <a:r>
              <a:rPr lang="en-US" sz="2000" dirty="0" smtClean="0"/>
              <a:t>, </a:t>
            </a:r>
            <a:r>
              <a:rPr lang="en-US" sz="2000" dirty="0" err="1" smtClean="0"/>
              <a:t>bisa</a:t>
            </a:r>
            <a:r>
              <a:rPr lang="en-US" sz="2000" dirty="0" smtClean="0"/>
              <a:t> </a:t>
            </a:r>
            <a:r>
              <a:rPr lang="en-US" sz="2000" dirty="0" err="1" smtClean="0"/>
              <a:t>melalui</a:t>
            </a:r>
            <a:r>
              <a:rPr lang="en-US" sz="2000" dirty="0" smtClean="0"/>
              <a:t> media </a:t>
            </a:r>
            <a:r>
              <a:rPr lang="en-US" sz="2000" dirty="0" err="1" smtClean="0"/>
              <a:t>cetak</a:t>
            </a:r>
            <a:r>
              <a:rPr lang="en-US" sz="2000" dirty="0" smtClean="0"/>
              <a:t> </a:t>
            </a:r>
            <a:r>
              <a:rPr lang="en-US" sz="2000" dirty="0" err="1" smtClean="0"/>
              <a:t>maupun</a:t>
            </a:r>
            <a:r>
              <a:rPr lang="en-US" sz="2000" dirty="0" smtClean="0"/>
              <a:t> </a:t>
            </a:r>
            <a:r>
              <a:rPr lang="en-US" sz="2000" dirty="0" err="1" smtClean="0"/>
              <a:t>elektronik</a:t>
            </a:r>
            <a:r>
              <a:rPr lang="en-US" sz="2000" dirty="0" smtClean="0"/>
              <a:t> </a:t>
            </a:r>
            <a:r>
              <a:rPr lang="en-US" sz="2000" dirty="0" err="1" smtClean="0"/>
              <a:t>misalnya</a:t>
            </a:r>
            <a:r>
              <a:rPr lang="en-US" sz="2000" dirty="0" smtClean="0"/>
              <a:t> </a:t>
            </a:r>
            <a:r>
              <a:rPr lang="en-US" sz="2000" dirty="0" err="1" smtClean="0"/>
              <a:t>papan</a:t>
            </a:r>
            <a:r>
              <a:rPr lang="en-US" sz="2000" dirty="0" smtClean="0"/>
              <a:t> </a:t>
            </a:r>
            <a:r>
              <a:rPr lang="en-US" sz="2000" dirty="0" err="1" smtClean="0"/>
              <a:t>reklame</a:t>
            </a:r>
            <a:r>
              <a:rPr lang="en-US" sz="2000" dirty="0" smtClean="0"/>
              <a:t>, </a:t>
            </a:r>
            <a:r>
              <a:rPr lang="en-US" sz="2000" dirty="0" err="1" smtClean="0"/>
              <a:t>spanduk</a:t>
            </a:r>
            <a:r>
              <a:rPr lang="en-US" sz="2000" dirty="0" smtClean="0"/>
              <a:t>, </a:t>
            </a:r>
            <a:r>
              <a:rPr lang="en-US" sz="2000" dirty="0" err="1" smtClean="0"/>
              <a:t>pameran</a:t>
            </a:r>
            <a:r>
              <a:rPr lang="en-US" sz="2000" dirty="0" smtClean="0"/>
              <a:t>, banner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televisi</a:t>
            </a:r>
            <a:r>
              <a:rPr lang="en-US" sz="2000" dirty="0" smtClean="0"/>
              <a:t> </a:t>
            </a:r>
            <a:r>
              <a:rPr lang="en-US" sz="2000" dirty="0" err="1" smtClean="0"/>
              <a:t>layar</a:t>
            </a:r>
            <a:r>
              <a:rPr lang="en-US" sz="2000" dirty="0" smtClean="0"/>
              <a:t> </a:t>
            </a:r>
            <a:r>
              <a:rPr lang="en-US" sz="2000" dirty="0" err="1" smtClean="0"/>
              <a:t>lebar</a:t>
            </a:r>
            <a:r>
              <a:rPr lang="en-US" sz="2000" dirty="0" smtClean="0"/>
              <a:t>, </a:t>
            </a:r>
            <a:r>
              <a:rPr lang="en-US" sz="2000" dirty="0" err="1" smtClean="0"/>
              <a:t>umbul-umbul</a:t>
            </a:r>
            <a:r>
              <a:rPr lang="en-US" sz="2000" dirty="0" smtClean="0"/>
              <a:t>, yang </a:t>
            </a:r>
            <a:r>
              <a:rPr lang="en-US" sz="2000" dirty="0" err="1" smtClean="0"/>
              <a:t>berisi</a:t>
            </a:r>
            <a:r>
              <a:rPr lang="en-US" sz="2000" dirty="0" smtClean="0"/>
              <a:t> </a:t>
            </a:r>
            <a:r>
              <a:rPr lang="en-US" sz="2000" dirty="0" err="1" smtClean="0"/>
              <a:t>pesan</a:t>
            </a:r>
            <a:r>
              <a:rPr lang="en-US" sz="2000" dirty="0" smtClean="0"/>
              <a:t>, slogan </a:t>
            </a:r>
            <a:r>
              <a:rPr lang="en-US" sz="2000" dirty="0" err="1" smtClean="0"/>
              <a:t>atau</a:t>
            </a:r>
            <a:r>
              <a:rPr lang="en-US" sz="2000" dirty="0" smtClean="0"/>
              <a:t> logo.</a:t>
            </a:r>
          </a:p>
          <a:p>
            <a:pPr marL="342900" indent="-342900"/>
            <a:r>
              <a:rPr lang="en-US" sz="2000" dirty="0" smtClean="0"/>
              <a:t>Media Lain, </a:t>
            </a:r>
            <a:r>
              <a:rPr lang="en-US" sz="2000" dirty="0" err="1" smtClean="0"/>
              <a:t>seperti</a:t>
            </a:r>
            <a:r>
              <a:rPr lang="en-US" sz="2000" dirty="0" smtClean="0"/>
              <a:t> : </a:t>
            </a:r>
          </a:p>
          <a:p>
            <a:pPr marL="682625" indent="-341313">
              <a:buFont typeface="+mj-lt"/>
              <a:buAutoNum type="arabicPeriod"/>
            </a:pPr>
            <a:r>
              <a:rPr lang="en-US" sz="2000" dirty="0" err="1" smtClean="0"/>
              <a:t>Iklan</a:t>
            </a:r>
            <a:r>
              <a:rPr lang="en-US" sz="2000" dirty="0" smtClean="0"/>
              <a:t> di bus.</a:t>
            </a:r>
          </a:p>
          <a:p>
            <a:pPr marL="682625" indent="-341313">
              <a:buFont typeface="+mj-lt"/>
              <a:buAutoNum type="arabicPeriod"/>
            </a:pPr>
            <a:r>
              <a:rPr lang="en-US" sz="2000" dirty="0" err="1" smtClean="0"/>
              <a:t>Mengadakan</a:t>
            </a:r>
            <a:r>
              <a:rPr lang="en-US" sz="2000" dirty="0" smtClean="0"/>
              <a:t> event,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 smtClean="0"/>
              <a:t> </a:t>
            </a:r>
            <a:r>
              <a:rPr lang="en-US" sz="2000" dirty="0" err="1" smtClean="0"/>
              <a:t>kegiatan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diadakan</a:t>
            </a:r>
            <a:r>
              <a:rPr lang="en-US" sz="2000" dirty="0" smtClean="0"/>
              <a:t> di </a:t>
            </a:r>
            <a:r>
              <a:rPr lang="en-US" sz="2000" dirty="0" err="1" smtClean="0"/>
              <a:t>pusat</a:t>
            </a:r>
            <a:r>
              <a:rPr lang="en-US" sz="2000" dirty="0" smtClean="0"/>
              <a:t> </a:t>
            </a:r>
            <a:r>
              <a:rPr lang="en-US" sz="2000" dirty="0" err="1" smtClean="0"/>
              <a:t>perbelanjaan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hiburan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menarik</a:t>
            </a:r>
            <a:r>
              <a:rPr lang="en-US" sz="2000" dirty="0" smtClean="0"/>
              <a:t> </a:t>
            </a:r>
            <a:r>
              <a:rPr lang="en-US" sz="2000" dirty="0" err="1" smtClean="0"/>
              <a:t>perhatian</a:t>
            </a:r>
            <a:r>
              <a:rPr lang="en-US" sz="2000" dirty="0" smtClean="0"/>
              <a:t> </a:t>
            </a:r>
            <a:r>
              <a:rPr lang="en-US" sz="2000" dirty="0" err="1" smtClean="0"/>
              <a:t>pengunjung</a:t>
            </a:r>
            <a:r>
              <a:rPr lang="en-US" sz="2000" dirty="0" smtClean="0"/>
              <a:t> (road show, sampling, </a:t>
            </a:r>
            <a:r>
              <a:rPr lang="en-US" sz="2000" dirty="0" err="1" smtClean="0"/>
              <a:t>pameran</a:t>
            </a:r>
            <a:r>
              <a:rPr lang="en-US" sz="2000" dirty="0" smtClean="0"/>
              <a:t>, </a:t>
            </a:r>
            <a:r>
              <a:rPr lang="en-US" sz="2000" dirty="0" err="1" smtClean="0"/>
              <a:t>dll</a:t>
            </a:r>
            <a:r>
              <a:rPr lang="en-US" sz="2000" dirty="0" smtClean="0"/>
              <a:t>).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330218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375" y="817563"/>
            <a:ext cx="6964363" cy="883245"/>
          </a:xfrm>
        </p:spPr>
        <p:txBody>
          <a:bodyPr/>
          <a:lstStyle/>
          <a:p>
            <a:r>
              <a:rPr lang="en-US" sz="3600" dirty="0" smtClean="0">
                <a:latin typeface="Berlin Sans FB Demi" pitchFamily="34" charset="0"/>
              </a:rPr>
              <a:t>TUGAS</a:t>
            </a:r>
            <a:endParaRPr lang="en-US" sz="3600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7" y="1772816"/>
            <a:ext cx="6840760" cy="4104455"/>
          </a:xfrm>
        </p:spPr>
        <p:txBody>
          <a:bodyPr>
            <a:normAutofit/>
          </a:bodyPr>
          <a:lstStyle/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smtClean="0"/>
              <a:t>booklet, leaflet, flyer, flip chart, </a:t>
            </a:r>
            <a:r>
              <a:rPr lang="en-US" dirty="0" err="1" smtClean="0"/>
              <a:t>atau</a:t>
            </a:r>
            <a:r>
              <a:rPr lang="en-US" dirty="0" smtClean="0"/>
              <a:t> poster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. (</a:t>
            </a: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media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video </a:t>
            </a:r>
            <a:r>
              <a:rPr lang="en-US" dirty="0" err="1" smtClean="0"/>
              <a:t>penyuluhan</a:t>
            </a:r>
            <a:r>
              <a:rPr lang="en-US" dirty="0" smtClean="0"/>
              <a:t> yang </a:t>
            </a:r>
            <a:r>
              <a:rPr lang="en-US" dirty="0" err="1" smtClean="0"/>
              <a:t>berdurasi</a:t>
            </a:r>
            <a:r>
              <a:rPr lang="en-US" dirty="0" smtClean="0"/>
              <a:t> </a:t>
            </a:r>
            <a:r>
              <a:rPr lang="en-US" dirty="0" err="1" smtClean="0"/>
              <a:t>maksimal</a:t>
            </a:r>
            <a:r>
              <a:rPr lang="en-US" dirty="0" smtClean="0"/>
              <a:t> 15 </a:t>
            </a:r>
            <a:r>
              <a:rPr lang="en-US" dirty="0" err="1" smtClean="0"/>
              <a:t>menit</a:t>
            </a:r>
            <a:r>
              <a:rPr lang="en-US" dirty="0" smtClean="0"/>
              <a:t> (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penyuluhan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dirty="0" smtClean="0"/>
              <a:t>booklet, </a:t>
            </a:r>
            <a:r>
              <a:rPr lang="en-US" dirty="0" smtClean="0"/>
              <a:t>leaflet,</a:t>
            </a:r>
            <a:r>
              <a:rPr lang="en-US" dirty="0" smtClean="0"/>
              <a:t> flip chart, </a:t>
            </a:r>
            <a:r>
              <a:rPr lang="en-US" dirty="0" err="1" smtClean="0"/>
              <a:t>atau</a:t>
            </a:r>
            <a:r>
              <a:rPr lang="en-US" dirty="0" smtClean="0"/>
              <a:t> poster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tadi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Video yang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59074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2636912"/>
            <a:ext cx="6964363" cy="1201737"/>
          </a:xfrm>
        </p:spPr>
        <p:txBody>
          <a:bodyPr/>
          <a:lstStyle/>
          <a:p>
            <a:r>
              <a:rPr lang="en-US" sz="4000" dirty="0" smtClean="0">
                <a:latin typeface="Berlin Sans FB Demi" pitchFamily="34" charset="0"/>
              </a:rPr>
              <a:t>PROMOSI KESEHATAN</a:t>
            </a:r>
            <a:endParaRPr lang="en-US" sz="4000" dirty="0"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562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375" y="817563"/>
            <a:ext cx="6964363" cy="739229"/>
          </a:xfrm>
        </p:spPr>
        <p:txBody>
          <a:bodyPr/>
          <a:lstStyle/>
          <a:p>
            <a:r>
              <a:rPr lang="en-US" sz="3200" dirty="0" smtClean="0">
                <a:latin typeface="Berlin Sans FB Demi" pitchFamily="34" charset="0"/>
              </a:rPr>
              <a:t>DEFINISI PROMKES</a:t>
            </a:r>
            <a:endParaRPr lang="en-US" sz="3200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916833"/>
            <a:ext cx="7056783" cy="4104455"/>
          </a:xfrm>
        </p:spPr>
        <p:txBody>
          <a:bodyPr/>
          <a:lstStyle/>
          <a:p>
            <a:r>
              <a:rPr lang="en-US" sz="2000" b="1" dirty="0" err="1" smtClean="0"/>
              <a:t>Depkes</a:t>
            </a:r>
            <a:r>
              <a:rPr lang="en-US" sz="2000" b="1" dirty="0" smtClean="0"/>
              <a:t> RI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sebagaimana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tertuang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Keputusan</a:t>
            </a:r>
            <a:r>
              <a:rPr lang="en-US" sz="2000" dirty="0" smtClean="0"/>
              <a:t> </a:t>
            </a:r>
            <a:r>
              <a:rPr lang="en-US" sz="2000" dirty="0" err="1" smtClean="0"/>
              <a:t>Menteri</a:t>
            </a:r>
            <a:r>
              <a:rPr lang="en-US" sz="2000" dirty="0" smtClean="0"/>
              <a:t> </a:t>
            </a:r>
            <a:r>
              <a:rPr lang="en-US" sz="2000" dirty="0" err="1" smtClean="0"/>
              <a:t>Kesehatan</a:t>
            </a:r>
            <a:r>
              <a:rPr lang="en-US" sz="2000" dirty="0" smtClean="0"/>
              <a:t> No. 1114/</a:t>
            </a:r>
            <a:r>
              <a:rPr lang="en-US" sz="2000" dirty="0" err="1" smtClean="0"/>
              <a:t>Menkes</a:t>
            </a:r>
            <a:r>
              <a:rPr lang="en-US" sz="2000" dirty="0" smtClean="0"/>
              <a:t>/SK/VIII/2005 </a:t>
            </a:r>
            <a:r>
              <a:rPr lang="en-US" sz="2000" dirty="0" err="1" smtClean="0"/>
              <a:t>menyatakan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“</a:t>
            </a:r>
            <a:r>
              <a:rPr lang="en-US" sz="2000" dirty="0" err="1" smtClean="0"/>
              <a:t>promosi</a:t>
            </a:r>
            <a:r>
              <a:rPr lang="en-US" sz="2000" dirty="0" smtClean="0"/>
              <a:t> </a:t>
            </a:r>
            <a:r>
              <a:rPr lang="en-US" sz="2000" dirty="0" err="1" smtClean="0"/>
              <a:t>kesehatan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berikut</a:t>
            </a:r>
            <a:r>
              <a:rPr lang="en-US" sz="2000" dirty="0" smtClean="0"/>
              <a:t>: “</a:t>
            </a:r>
            <a:r>
              <a:rPr lang="en-US" sz="2000" dirty="0" err="1" smtClean="0"/>
              <a:t>Upaya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meningkatkan</a:t>
            </a:r>
            <a:r>
              <a:rPr lang="en-US" sz="2000" dirty="0" smtClean="0"/>
              <a:t> </a:t>
            </a:r>
            <a:r>
              <a:rPr lang="en-US" sz="2000" dirty="0" err="1" smtClean="0"/>
              <a:t>kemampuan</a:t>
            </a:r>
            <a:r>
              <a:rPr lang="en-US" sz="2000" dirty="0" smtClean="0"/>
              <a:t> </a:t>
            </a:r>
            <a:r>
              <a:rPr lang="en-US" sz="2000" dirty="0" err="1" smtClean="0"/>
              <a:t>masyarakat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mengendalikan</a:t>
            </a:r>
            <a:r>
              <a:rPr lang="en-US" sz="2000" dirty="0" smtClean="0"/>
              <a:t> </a:t>
            </a:r>
            <a:r>
              <a:rPr lang="en-US" sz="2000" dirty="0" err="1" smtClean="0"/>
              <a:t>faktor-faktor</a:t>
            </a:r>
            <a:r>
              <a:rPr lang="en-US" sz="2000" dirty="0" smtClean="0"/>
              <a:t> </a:t>
            </a:r>
            <a:r>
              <a:rPr lang="en-US" sz="2000" dirty="0" err="1" smtClean="0"/>
              <a:t>kesehatan</a:t>
            </a:r>
            <a:r>
              <a:rPr lang="en-US" sz="2000" dirty="0" smtClean="0"/>
              <a:t> </a:t>
            </a:r>
            <a:r>
              <a:rPr lang="en-US" sz="2000" dirty="0" err="1" smtClean="0"/>
              <a:t>melalui</a:t>
            </a:r>
            <a:r>
              <a:rPr lang="en-US" sz="2000" dirty="0" smtClean="0"/>
              <a:t> </a:t>
            </a:r>
            <a:r>
              <a:rPr lang="en-US" sz="2000" dirty="0" err="1" smtClean="0"/>
              <a:t>pembelajaran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, </a:t>
            </a:r>
            <a:r>
              <a:rPr lang="en-US" sz="2000" dirty="0" err="1" smtClean="0"/>
              <a:t>oleh</a:t>
            </a:r>
            <a:r>
              <a:rPr lang="en-US" sz="2000" dirty="0" smtClean="0"/>
              <a:t>,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bersama</a:t>
            </a:r>
            <a:r>
              <a:rPr lang="en-US" sz="2000" dirty="0" smtClean="0"/>
              <a:t> </a:t>
            </a:r>
            <a:r>
              <a:rPr lang="en-US" sz="2000" dirty="0" err="1" smtClean="0"/>
              <a:t>masyarakat</a:t>
            </a:r>
            <a:r>
              <a:rPr lang="en-US" sz="2000" dirty="0" smtClean="0"/>
              <a:t>, agar </a:t>
            </a:r>
            <a:r>
              <a:rPr lang="en-US" sz="2000" dirty="0" err="1" smtClean="0"/>
              <a:t>mereka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menolong</a:t>
            </a:r>
            <a:r>
              <a:rPr lang="en-US" sz="2000" dirty="0" smtClean="0"/>
              <a:t> </a:t>
            </a:r>
            <a:r>
              <a:rPr lang="en-US" sz="2000" dirty="0" err="1" smtClean="0"/>
              <a:t>dirinya</a:t>
            </a:r>
            <a:r>
              <a:rPr lang="en-US" sz="2000" dirty="0" smtClean="0"/>
              <a:t> </a:t>
            </a:r>
            <a:r>
              <a:rPr lang="en-US" sz="2000" dirty="0" err="1" smtClean="0"/>
              <a:t>sendiri</a:t>
            </a:r>
            <a:r>
              <a:rPr lang="en-US" sz="2000" dirty="0" smtClean="0"/>
              <a:t>, </a:t>
            </a:r>
            <a:r>
              <a:rPr lang="en-US" sz="2000" dirty="0" err="1" smtClean="0"/>
              <a:t>serta</a:t>
            </a:r>
            <a:r>
              <a:rPr lang="en-US" sz="2000" dirty="0" smtClean="0"/>
              <a:t> </a:t>
            </a:r>
            <a:r>
              <a:rPr lang="en-US" sz="2000" dirty="0" err="1" smtClean="0"/>
              <a:t>mengembangkan</a:t>
            </a:r>
            <a:r>
              <a:rPr lang="en-US" sz="2000" dirty="0" smtClean="0"/>
              <a:t> </a:t>
            </a:r>
            <a:r>
              <a:rPr lang="en-US" sz="2000" dirty="0" err="1" smtClean="0"/>
              <a:t>kegiatan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bersumberdaya</a:t>
            </a:r>
            <a:r>
              <a:rPr lang="en-US" sz="2000" dirty="0" smtClean="0"/>
              <a:t> </a:t>
            </a:r>
            <a:r>
              <a:rPr lang="en-US" sz="2000" dirty="0" err="1" smtClean="0"/>
              <a:t>masyarakat</a:t>
            </a:r>
            <a:r>
              <a:rPr lang="en-US" sz="2000" dirty="0" smtClean="0"/>
              <a:t>, </a:t>
            </a:r>
            <a:r>
              <a:rPr lang="en-US" sz="2000" dirty="0" err="1" smtClean="0"/>
              <a:t>sesuai</a:t>
            </a:r>
            <a:r>
              <a:rPr lang="en-US" sz="2000" dirty="0" smtClean="0"/>
              <a:t> </a:t>
            </a:r>
            <a:r>
              <a:rPr lang="en-US" sz="2000" dirty="0" err="1" smtClean="0"/>
              <a:t>sosial</a:t>
            </a:r>
            <a:r>
              <a:rPr lang="en-US" sz="2000" dirty="0" smtClean="0"/>
              <a:t> </a:t>
            </a:r>
            <a:r>
              <a:rPr lang="en-US" sz="2000" dirty="0" err="1" smtClean="0"/>
              <a:t>budaya</a:t>
            </a:r>
            <a:r>
              <a:rPr lang="en-US" sz="2000" dirty="0" smtClean="0"/>
              <a:t> </a:t>
            </a:r>
            <a:r>
              <a:rPr lang="en-US" sz="2000" dirty="0" err="1" smtClean="0"/>
              <a:t>setempat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didukung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kebijakan</a:t>
            </a:r>
            <a:r>
              <a:rPr lang="en-US" sz="2000" dirty="0" smtClean="0"/>
              <a:t> </a:t>
            </a:r>
            <a:r>
              <a:rPr lang="en-US" sz="2000" dirty="0" err="1" smtClean="0"/>
              <a:t>publik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berwawasan</a:t>
            </a:r>
            <a:r>
              <a:rPr lang="en-US" sz="2000" dirty="0" smtClean="0"/>
              <a:t> </a:t>
            </a:r>
            <a:r>
              <a:rPr lang="en-US" sz="2000" dirty="0" err="1" smtClean="0"/>
              <a:t>kesehatan</a:t>
            </a:r>
            <a:r>
              <a:rPr lang="en-US" sz="2000" dirty="0" smtClean="0"/>
              <a:t>.”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7334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980728"/>
            <a:ext cx="6912767" cy="4968551"/>
          </a:xfrm>
        </p:spPr>
        <p:txBody>
          <a:bodyPr/>
          <a:lstStyle/>
          <a:p>
            <a:r>
              <a:rPr lang="en-US" sz="2000" dirty="0" err="1" smtClean="0"/>
              <a:t>Menurut</a:t>
            </a:r>
            <a:r>
              <a:rPr lang="en-US" sz="2000" dirty="0" smtClean="0"/>
              <a:t> Green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Kreuter</a:t>
            </a:r>
            <a:r>
              <a:rPr lang="en-US" sz="2000" dirty="0" smtClean="0"/>
              <a:t> (2005) </a:t>
            </a:r>
            <a:r>
              <a:rPr lang="en-US" sz="2000" dirty="0" err="1" smtClean="0"/>
              <a:t>menyatakan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“</a:t>
            </a:r>
            <a:r>
              <a:rPr lang="en-US" sz="2000" dirty="0" err="1" smtClean="0"/>
              <a:t>Promosi</a:t>
            </a:r>
            <a:r>
              <a:rPr lang="en-US" sz="2000" dirty="0" smtClean="0"/>
              <a:t> </a:t>
            </a:r>
            <a:r>
              <a:rPr lang="en-US" sz="2000" dirty="0" err="1" smtClean="0"/>
              <a:t>kesehatan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kombinasi</a:t>
            </a:r>
            <a:r>
              <a:rPr lang="en-US" sz="2000" dirty="0" smtClean="0"/>
              <a:t> </a:t>
            </a:r>
            <a:r>
              <a:rPr lang="en-US" sz="2000" dirty="0" err="1" smtClean="0"/>
              <a:t>upaya-upaya</a:t>
            </a:r>
            <a:r>
              <a:rPr lang="en-US" sz="2000" dirty="0" smtClean="0"/>
              <a:t> </a:t>
            </a:r>
            <a:r>
              <a:rPr lang="en-US" sz="2000" dirty="0" err="1" smtClean="0"/>
              <a:t>pendidikan</a:t>
            </a:r>
            <a:r>
              <a:rPr lang="en-US" sz="2000" dirty="0" smtClean="0"/>
              <a:t>, </a:t>
            </a:r>
            <a:r>
              <a:rPr lang="en-US" sz="2000" dirty="0" err="1" smtClean="0"/>
              <a:t>kebijakan</a:t>
            </a:r>
            <a:r>
              <a:rPr lang="en-US" sz="2000" dirty="0" smtClean="0"/>
              <a:t> (</a:t>
            </a:r>
            <a:r>
              <a:rPr lang="en-US" sz="2000" dirty="0" err="1" smtClean="0"/>
              <a:t>politik</a:t>
            </a:r>
            <a:r>
              <a:rPr lang="en-US" sz="2000" dirty="0" smtClean="0"/>
              <a:t>), </a:t>
            </a:r>
            <a:r>
              <a:rPr lang="en-US" sz="2000" dirty="0" err="1" smtClean="0"/>
              <a:t>peraturan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organisasi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mendukung</a:t>
            </a:r>
            <a:r>
              <a:rPr lang="en-US" sz="2000" dirty="0" smtClean="0"/>
              <a:t> </a:t>
            </a:r>
            <a:r>
              <a:rPr lang="en-US" sz="2000" dirty="0" err="1" smtClean="0"/>
              <a:t>kegiatan-kegiatan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kondisi-kondisi</a:t>
            </a:r>
            <a:r>
              <a:rPr lang="en-US" sz="2000" dirty="0" smtClean="0"/>
              <a:t> </a:t>
            </a:r>
            <a:r>
              <a:rPr lang="en-US" sz="2000" dirty="0" err="1" smtClean="0"/>
              <a:t>hidup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menguntungkan</a:t>
            </a:r>
            <a:r>
              <a:rPr lang="en-US" sz="2000" dirty="0" smtClean="0"/>
              <a:t> </a:t>
            </a:r>
            <a:r>
              <a:rPr lang="en-US" sz="2000" dirty="0" err="1" smtClean="0"/>
              <a:t>kesehatan</a:t>
            </a:r>
            <a:r>
              <a:rPr lang="en-US" sz="2000" dirty="0" smtClean="0"/>
              <a:t> </a:t>
            </a:r>
            <a:r>
              <a:rPr lang="en-US" sz="2000" dirty="0" err="1" smtClean="0"/>
              <a:t>individu</a:t>
            </a:r>
            <a:r>
              <a:rPr lang="en-US" sz="2000" dirty="0" smtClean="0"/>
              <a:t>, </a:t>
            </a:r>
            <a:r>
              <a:rPr lang="en-US" sz="2000" dirty="0" err="1" smtClean="0"/>
              <a:t>kelompok</a:t>
            </a:r>
            <a:r>
              <a:rPr lang="en-US" sz="2000" dirty="0" smtClean="0"/>
              <a:t>,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komunitas</a:t>
            </a:r>
            <a:r>
              <a:rPr lang="en-US" sz="2000" dirty="0" smtClean="0"/>
              <a:t>”.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4443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375" y="764705"/>
            <a:ext cx="6964363" cy="648071"/>
          </a:xfrm>
        </p:spPr>
        <p:txBody>
          <a:bodyPr/>
          <a:lstStyle/>
          <a:p>
            <a:r>
              <a:rPr lang="en-US" sz="3400" dirty="0" smtClean="0">
                <a:latin typeface="Berlin Sans FB Demi" pitchFamily="34" charset="0"/>
              </a:rPr>
              <a:t>TUJUAN PROMKES</a:t>
            </a:r>
            <a:endParaRPr lang="en-US" sz="3400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556792"/>
            <a:ext cx="6768751" cy="4464496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err="1" smtClean="0"/>
              <a:t>Menurut</a:t>
            </a:r>
            <a:r>
              <a:rPr lang="en-US" sz="2000" dirty="0" smtClean="0"/>
              <a:t> WHO </a:t>
            </a:r>
          </a:p>
          <a:p>
            <a:r>
              <a:rPr lang="en-US" sz="2000" dirty="0" err="1" smtClean="0"/>
              <a:t>Tujuan</a:t>
            </a:r>
            <a:r>
              <a:rPr lang="en-US" sz="2000" dirty="0" smtClean="0"/>
              <a:t> </a:t>
            </a:r>
            <a:r>
              <a:rPr lang="en-US" sz="2000" dirty="0" err="1" smtClean="0"/>
              <a:t>Umum</a:t>
            </a:r>
            <a:r>
              <a:rPr lang="en-US" sz="2000" dirty="0" smtClean="0"/>
              <a:t> </a:t>
            </a:r>
          </a:p>
          <a:p>
            <a:pPr marL="287338" indent="0">
              <a:buNone/>
            </a:pPr>
            <a:r>
              <a:rPr lang="en-US" sz="2000" dirty="0" err="1" smtClean="0"/>
              <a:t>Mengubah</a:t>
            </a:r>
            <a:r>
              <a:rPr lang="en-US" sz="2000" dirty="0" smtClean="0"/>
              <a:t> </a:t>
            </a:r>
            <a:r>
              <a:rPr lang="en-US" sz="2000" dirty="0" err="1" smtClean="0"/>
              <a:t>perilaku</a:t>
            </a:r>
            <a:r>
              <a:rPr lang="en-US" sz="2000" dirty="0" smtClean="0"/>
              <a:t> </a:t>
            </a:r>
            <a:r>
              <a:rPr lang="en-US" sz="2000" dirty="0" err="1" smtClean="0"/>
              <a:t>individu</a:t>
            </a:r>
            <a:r>
              <a:rPr lang="en-US" sz="2000" dirty="0" smtClean="0"/>
              <a:t>/</a:t>
            </a:r>
            <a:r>
              <a:rPr lang="en-US" sz="2000" dirty="0" err="1" smtClean="0"/>
              <a:t>masyarakat</a:t>
            </a:r>
            <a:r>
              <a:rPr lang="en-US" sz="2000" dirty="0" smtClean="0"/>
              <a:t> di </a:t>
            </a:r>
            <a:r>
              <a:rPr lang="en-US" sz="2000" dirty="0" err="1" smtClean="0"/>
              <a:t>bidang</a:t>
            </a:r>
            <a:r>
              <a:rPr lang="en-US" sz="2000" dirty="0" smtClean="0"/>
              <a:t> </a:t>
            </a:r>
            <a:r>
              <a:rPr lang="en-US" sz="2000" dirty="0" err="1" smtClean="0"/>
              <a:t>Kesehatan</a:t>
            </a:r>
            <a:endParaRPr lang="en-US" sz="2000" dirty="0"/>
          </a:p>
          <a:p>
            <a:r>
              <a:rPr lang="en-US" sz="2000" dirty="0" err="1" smtClean="0"/>
              <a:t>Tujuan</a:t>
            </a:r>
            <a:r>
              <a:rPr lang="en-US" sz="2000" dirty="0" smtClean="0"/>
              <a:t> </a:t>
            </a:r>
            <a:r>
              <a:rPr lang="en-US" sz="2000" dirty="0" err="1" smtClean="0"/>
              <a:t>Khusus</a:t>
            </a:r>
            <a:endParaRPr lang="en-US" sz="2000" dirty="0"/>
          </a:p>
          <a:p>
            <a:pPr marL="573088" indent="-341313">
              <a:buFont typeface="+mj-lt"/>
              <a:buAutoNum type="arabicPeriod"/>
            </a:pPr>
            <a:r>
              <a:rPr lang="en-US" sz="2000" dirty="0" err="1" smtClean="0"/>
              <a:t>Menjadikan</a:t>
            </a:r>
            <a:r>
              <a:rPr lang="en-US" sz="2000" dirty="0" smtClean="0"/>
              <a:t> </a:t>
            </a:r>
            <a:r>
              <a:rPr lang="en-US" sz="2000" dirty="0" err="1" smtClean="0"/>
              <a:t>kesehatan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sesuatu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bernilai</a:t>
            </a:r>
            <a:r>
              <a:rPr lang="en-US" sz="2000" dirty="0" smtClean="0"/>
              <a:t> </a:t>
            </a:r>
            <a:r>
              <a:rPr lang="en-US" sz="2000" dirty="0" err="1" smtClean="0"/>
              <a:t>bagi</a:t>
            </a:r>
            <a:r>
              <a:rPr lang="en-US" sz="2000" dirty="0" smtClean="0"/>
              <a:t> </a:t>
            </a:r>
            <a:r>
              <a:rPr lang="en-US" sz="2000" dirty="0" err="1" smtClean="0"/>
              <a:t>masyarakat</a:t>
            </a:r>
            <a:r>
              <a:rPr lang="en-US" sz="2000" dirty="0" smtClean="0"/>
              <a:t>.</a:t>
            </a:r>
          </a:p>
          <a:p>
            <a:pPr marL="573088" indent="-341313">
              <a:buFont typeface="+mj-lt"/>
              <a:buAutoNum type="arabicPeriod"/>
            </a:pPr>
            <a:r>
              <a:rPr lang="en-US" sz="2000" dirty="0" err="1" smtClean="0"/>
              <a:t>Menolong</a:t>
            </a:r>
            <a:r>
              <a:rPr lang="en-US" sz="2000" dirty="0" smtClean="0"/>
              <a:t> </a:t>
            </a:r>
            <a:r>
              <a:rPr lang="en-US" sz="2000" dirty="0" err="1" smtClean="0"/>
              <a:t>individu</a:t>
            </a:r>
            <a:r>
              <a:rPr lang="en-US" sz="2000" dirty="0" smtClean="0"/>
              <a:t> agar </a:t>
            </a:r>
            <a:r>
              <a:rPr lang="en-US" sz="2000" dirty="0" err="1" smtClean="0"/>
              <a:t>mampu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mandiri</a:t>
            </a:r>
            <a:r>
              <a:rPr lang="en-US" sz="2000" dirty="0" smtClean="0"/>
              <a:t>/</a:t>
            </a:r>
            <a:r>
              <a:rPr lang="en-US" sz="2000" dirty="0" err="1" smtClean="0"/>
              <a:t>berkelompok</a:t>
            </a:r>
            <a:r>
              <a:rPr lang="en-US" sz="2000" dirty="0" smtClean="0"/>
              <a:t> </a:t>
            </a:r>
            <a:r>
              <a:rPr lang="en-US" sz="2000" dirty="0" err="1" smtClean="0"/>
              <a:t>mengadakan</a:t>
            </a:r>
            <a:r>
              <a:rPr lang="en-US" sz="2000" dirty="0" smtClean="0"/>
              <a:t> </a:t>
            </a:r>
            <a:r>
              <a:rPr lang="en-US" sz="2000" dirty="0" err="1" smtClean="0"/>
              <a:t>kegiatan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mencapai</a:t>
            </a:r>
            <a:r>
              <a:rPr lang="en-US" sz="2000" dirty="0" smtClean="0"/>
              <a:t> </a:t>
            </a:r>
            <a:r>
              <a:rPr lang="en-US" sz="2000" dirty="0" err="1" smtClean="0"/>
              <a:t>tujuan</a:t>
            </a:r>
            <a:r>
              <a:rPr lang="en-US" sz="2000" dirty="0" smtClean="0"/>
              <a:t> </a:t>
            </a:r>
            <a:r>
              <a:rPr lang="en-US" sz="2000" dirty="0" err="1" smtClean="0"/>
              <a:t>hidup</a:t>
            </a:r>
            <a:r>
              <a:rPr lang="en-US" sz="2000" dirty="0" smtClean="0"/>
              <a:t> </a:t>
            </a:r>
            <a:r>
              <a:rPr lang="en-US" sz="2000" dirty="0" err="1" smtClean="0"/>
              <a:t>sehat</a:t>
            </a:r>
            <a:r>
              <a:rPr lang="en-US" sz="2000" dirty="0" smtClean="0"/>
              <a:t>.</a:t>
            </a:r>
          </a:p>
          <a:p>
            <a:pPr marL="573088" indent="-341313">
              <a:buFont typeface="+mj-lt"/>
              <a:buAutoNum type="arabicPeriod"/>
            </a:pPr>
            <a:r>
              <a:rPr lang="en-US" sz="2000" dirty="0" err="1" smtClean="0"/>
              <a:t>Mendorong</a:t>
            </a:r>
            <a:r>
              <a:rPr lang="en-US" sz="2000" dirty="0" smtClean="0"/>
              <a:t> </a:t>
            </a:r>
            <a:r>
              <a:rPr lang="en-US" sz="2000" dirty="0" err="1" smtClean="0"/>
              <a:t>pengembangan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penggunaan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tepat</a:t>
            </a:r>
            <a:r>
              <a:rPr lang="en-US" sz="2000" dirty="0" smtClean="0"/>
              <a:t> </a:t>
            </a:r>
            <a:r>
              <a:rPr lang="en-US" sz="2000" dirty="0" err="1" smtClean="0"/>
              <a:t>sarana</a:t>
            </a:r>
            <a:r>
              <a:rPr lang="en-US" sz="2000" dirty="0" smtClean="0"/>
              <a:t> </a:t>
            </a:r>
            <a:r>
              <a:rPr lang="en-US" sz="2000" dirty="0" err="1" smtClean="0"/>
              <a:t>pelayanan</a:t>
            </a:r>
            <a:r>
              <a:rPr lang="en-US" sz="2000" dirty="0" smtClean="0"/>
              <a:t> </a:t>
            </a:r>
            <a:r>
              <a:rPr lang="en-US" sz="2000" dirty="0" err="1" smtClean="0"/>
              <a:t>kesehatan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ada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40512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908720"/>
            <a:ext cx="6768751" cy="4968551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err="1" smtClean="0"/>
              <a:t>Sedangkan</a:t>
            </a:r>
            <a:r>
              <a:rPr lang="en-US" sz="2000" dirty="0" smtClean="0"/>
              <a:t> </a:t>
            </a:r>
            <a:r>
              <a:rPr lang="en-US" sz="2000" dirty="0" err="1" smtClean="0"/>
              <a:t>menurut</a:t>
            </a:r>
            <a:r>
              <a:rPr lang="en-US" sz="2000" dirty="0" smtClean="0"/>
              <a:t> Green, </a:t>
            </a:r>
            <a:r>
              <a:rPr lang="en-US" sz="2000" dirty="0" err="1" smtClean="0"/>
              <a:t>tujuan</a:t>
            </a:r>
            <a:r>
              <a:rPr lang="en-US" sz="2000" dirty="0" smtClean="0"/>
              <a:t> </a:t>
            </a:r>
            <a:r>
              <a:rPr lang="en-US" sz="2000" dirty="0" err="1" smtClean="0"/>
              <a:t>promosi</a:t>
            </a:r>
            <a:r>
              <a:rPr lang="en-US" sz="2000" dirty="0" smtClean="0"/>
              <a:t> </a:t>
            </a:r>
            <a:r>
              <a:rPr lang="en-US" sz="2000" dirty="0" err="1" smtClean="0"/>
              <a:t>kesehatan</a:t>
            </a:r>
            <a:r>
              <a:rPr lang="en-US" sz="2000" dirty="0" smtClean="0"/>
              <a:t> </a:t>
            </a:r>
            <a:r>
              <a:rPr lang="en-US" sz="2000" dirty="0" err="1" smtClean="0"/>
              <a:t>terdiri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3 </a:t>
            </a:r>
            <a:r>
              <a:rPr lang="en-US" sz="2000" dirty="0" err="1" smtClean="0"/>
              <a:t>tingkatan</a:t>
            </a:r>
            <a:r>
              <a:rPr lang="en-US" sz="2000" dirty="0" smtClean="0"/>
              <a:t> </a:t>
            </a:r>
            <a:r>
              <a:rPr lang="en-US" sz="2000" dirty="0" err="1" smtClean="0"/>
              <a:t>tujuan</a:t>
            </a:r>
            <a:r>
              <a:rPr lang="en-US" sz="2000" dirty="0" smtClean="0"/>
              <a:t>, </a:t>
            </a:r>
            <a:r>
              <a:rPr lang="en-US" sz="2000" dirty="0" err="1" smtClean="0"/>
              <a:t>yaitu</a:t>
            </a:r>
            <a:r>
              <a:rPr lang="en-US" sz="2000" dirty="0" smtClean="0"/>
              <a:t> :</a:t>
            </a:r>
          </a:p>
          <a:p>
            <a:pPr marL="341313" indent="-341313">
              <a:buFont typeface="+mj-lt"/>
              <a:buAutoNum type="arabicPeriod"/>
            </a:pPr>
            <a:r>
              <a:rPr lang="en-US" sz="2000" dirty="0" err="1" smtClean="0"/>
              <a:t>Tujuan</a:t>
            </a:r>
            <a:r>
              <a:rPr lang="en-US" sz="2000" dirty="0" smtClean="0"/>
              <a:t> Program</a:t>
            </a:r>
          </a:p>
          <a:p>
            <a:pPr marL="341313" indent="0">
              <a:buNone/>
            </a:pP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pernyataan</a:t>
            </a:r>
            <a:r>
              <a:rPr lang="en-US" sz="2000" dirty="0" smtClean="0"/>
              <a:t>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</a:t>
            </a:r>
            <a:r>
              <a:rPr lang="en-US" sz="2000" dirty="0" err="1" smtClean="0"/>
              <a:t>apa</a:t>
            </a:r>
            <a:r>
              <a:rPr lang="en-US" sz="2000" dirty="0" smtClean="0"/>
              <a:t> yang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dicapai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periode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 </a:t>
            </a:r>
            <a:r>
              <a:rPr lang="en-US" sz="2000" dirty="0" err="1" smtClean="0"/>
              <a:t>tertentu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berhubungan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status </a:t>
            </a:r>
            <a:r>
              <a:rPr lang="en-US" sz="2000" dirty="0" err="1" smtClean="0"/>
              <a:t>kesehatan</a:t>
            </a:r>
            <a:r>
              <a:rPr lang="en-US" sz="2000" dirty="0" smtClean="0"/>
              <a:t>.</a:t>
            </a:r>
          </a:p>
          <a:p>
            <a:pPr marL="341313" indent="-341313">
              <a:buFont typeface="+mj-lt"/>
              <a:buAutoNum type="arabicPeriod" startAt="2"/>
            </a:pPr>
            <a:r>
              <a:rPr lang="en-US" sz="2000" dirty="0" err="1" smtClean="0"/>
              <a:t>Tujuan</a:t>
            </a:r>
            <a:r>
              <a:rPr lang="en-US" sz="2000" dirty="0" smtClean="0"/>
              <a:t> </a:t>
            </a:r>
            <a:r>
              <a:rPr lang="en-US" sz="2000" dirty="0" err="1" smtClean="0"/>
              <a:t>Pendidikan</a:t>
            </a:r>
            <a:endParaRPr lang="en-US" sz="2000" dirty="0"/>
          </a:p>
          <a:p>
            <a:pPr marL="341313" indent="0">
              <a:buNone/>
            </a:pP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deskripsi</a:t>
            </a:r>
            <a:r>
              <a:rPr lang="en-US" sz="2000" dirty="0" smtClean="0"/>
              <a:t> </a:t>
            </a:r>
            <a:r>
              <a:rPr lang="en-US" sz="2000" dirty="0" err="1" smtClean="0"/>
              <a:t>perilaku</a:t>
            </a:r>
            <a:r>
              <a:rPr lang="en-US" sz="2000" dirty="0" smtClean="0"/>
              <a:t> yang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dicapai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mengatasi</a:t>
            </a:r>
            <a:r>
              <a:rPr lang="en-US" sz="2000" dirty="0" smtClean="0"/>
              <a:t> </a:t>
            </a:r>
            <a:r>
              <a:rPr lang="en-US" sz="2000" dirty="0" err="1" smtClean="0"/>
              <a:t>masalah</a:t>
            </a:r>
            <a:r>
              <a:rPr lang="en-US" sz="2000" dirty="0" smtClean="0"/>
              <a:t> </a:t>
            </a:r>
            <a:r>
              <a:rPr lang="en-US" sz="2000" dirty="0" err="1" smtClean="0"/>
              <a:t>kesehatan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ada</a:t>
            </a:r>
            <a:r>
              <a:rPr lang="en-US" sz="2000" dirty="0" smtClean="0"/>
              <a:t>.</a:t>
            </a:r>
          </a:p>
          <a:p>
            <a:pPr marL="341313" indent="-341313">
              <a:buFont typeface="+mj-lt"/>
              <a:buAutoNum type="arabicPeriod" startAt="3"/>
            </a:pPr>
            <a:r>
              <a:rPr lang="en-US" sz="2000" dirty="0" err="1" smtClean="0"/>
              <a:t>Tujuan</a:t>
            </a:r>
            <a:r>
              <a:rPr lang="en-US" sz="2000" dirty="0" smtClean="0"/>
              <a:t> </a:t>
            </a:r>
            <a:r>
              <a:rPr lang="en-US" sz="2000" dirty="0" err="1" smtClean="0"/>
              <a:t>Perilaku</a:t>
            </a:r>
            <a:endParaRPr lang="en-US" sz="2000" dirty="0"/>
          </a:p>
          <a:p>
            <a:pPr marL="341313" indent="0">
              <a:buNone/>
            </a:pP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pendidikan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pembelajaran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tercapai</a:t>
            </a:r>
            <a:r>
              <a:rPr lang="en-US" sz="2000" dirty="0" smtClean="0"/>
              <a:t> (</a:t>
            </a:r>
            <a:r>
              <a:rPr lang="en-US" sz="2000" dirty="0" err="1" smtClean="0"/>
              <a:t>perilaku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diinginkan</a:t>
            </a:r>
            <a:r>
              <a:rPr lang="en-US" sz="2000" dirty="0" smtClean="0"/>
              <a:t>).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sebab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, </a:t>
            </a:r>
            <a:r>
              <a:rPr lang="en-US" sz="2000" dirty="0" err="1" smtClean="0"/>
              <a:t>tujuan</a:t>
            </a:r>
            <a:r>
              <a:rPr lang="en-US" sz="2000" dirty="0" smtClean="0"/>
              <a:t> </a:t>
            </a:r>
            <a:r>
              <a:rPr lang="en-US" sz="2000" dirty="0" err="1" smtClean="0"/>
              <a:t>perilaku</a:t>
            </a:r>
            <a:r>
              <a:rPr lang="en-US" sz="2000" dirty="0" smtClean="0"/>
              <a:t> </a:t>
            </a:r>
            <a:r>
              <a:rPr lang="en-US" sz="2000" dirty="0" err="1" smtClean="0"/>
              <a:t>berhubungan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pengetahuan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sikap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647031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908721"/>
            <a:ext cx="6768751" cy="4968551"/>
          </a:xfrm>
        </p:spPr>
        <p:txBody>
          <a:bodyPr/>
          <a:lstStyle/>
          <a:p>
            <a:pPr marL="341313" indent="-341313">
              <a:buFont typeface="+mj-lt"/>
              <a:buAutoNum type="arabicPeriod" startAt="4"/>
            </a:pPr>
            <a:r>
              <a:rPr lang="en-US" sz="2000" dirty="0" err="1" smtClean="0"/>
              <a:t>Tujuan</a:t>
            </a:r>
            <a:r>
              <a:rPr lang="en-US" sz="2000" dirty="0" smtClean="0"/>
              <a:t> </a:t>
            </a:r>
            <a:r>
              <a:rPr lang="en-US" sz="2000" dirty="0" err="1" smtClean="0"/>
              <a:t>Intervensi</a:t>
            </a:r>
            <a:r>
              <a:rPr lang="en-US" sz="2000" dirty="0" smtClean="0"/>
              <a:t> </a:t>
            </a:r>
            <a:r>
              <a:rPr lang="en-US" sz="2000" dirty="0" err="1" smtClean="0"/>
              <a:t>Perilaku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promosi</a:t>
            </a:r>
            <a:r>
              <a:rPr lang="en-US" sz="2000" dirty="0" smtClean="0"/>
              <a:t> </a:t>
            </a:r>
            <a:r>
              <a:rPr lang="en-US" sz="2000" dirty="0" err="1" smtClean="0"/>
              <a:t>kesehatan</a:t>
            </a:r>
            <a:endParaRPr lang="en-US" sz="2000" dirty="0"/>
          </a:p>
          <a:p>
            <a:pPr marL="682625" indent="-341313">
              <a:buFont typeface="+mj-lt"/>
              <a:buAutoNum type="alphaLcPeriod"/>
            </a:pPr>
            <a:r>
              <a:rPr lang="en-US" sz="2000" dirty="0" err="1" smtClean="0"/>
              <a:t>Mengurangi</a:t>
            </a:r>
            <a:r>
              <a:rPr lang="en-US" sz="2000" dirty="0" smtClean="0"/>
              <a:t> </a:t>
            </a:r>
            <a:r>
              <a:rPr lang="en-US" sz="2000" dirty="0" err="1" smtClean="0"/>
              <a:t>perilaku</a:t>
            </a:r>
            <a:r>
              <a:rPr lang="en-US" sz="2000" dirty="0" smtClean="0"/>
              <a:t> </a:t>
            </a:r>
            <a:r>
              <a:rPr lang="en-US" sz="2000" dirty="0" err="1" smtClean="0"/>
              <a:t>negatif</a:t>
            </a:r>
            <a:r>
              <a:rPr lang="en-US" sz="2000" dirty="0" smtClean="0"/>
              <a:t> </a:t>
            </a:r>
            <a:r>
              <a:rPr lang="en-US" sz="2000" dirty="0" err="1" smtClean="0"/>
              <a:t>bagi</a:t>
            </a:r>
            <a:r>
              <a:rPr lang="en-US" sz="2000" dirty="0" smtClean="0"/>
              <a:t> </a:t>
            </a:r>
            <a:r>
              <a:rPr lang="en-US" sz="2000" dirty="0" err="1" smtClean="0"/>
              <a:t>kesehatan</a:t>
            </a:r>
            <a:r>
              <a:rPr lang="en-US" sz="2000" dirty="0" smtClean="0"/>
              <a:t>. </a:t>
            </a:r>
            <a:r>
              <a:rPr lang="en-US" sz="2000" dirty="0" err="1" smtClean="0"/>
              <a:t>Misal</a:t>
            </a:r>
            <a:r>
              <a:rPr lang="en-US" sz="2000" dirty="0" smtClean="0"/>
              <a:t> : </a:t>
            </a:r>
            <a:r>
              <a:rPr lang="en-US" sz="2000" dirty="0" err="1" smtClean="0"/>
              <a:t>mengurangi</a:t>
            </a:r>
            <a:r>
              <a:rPr lang="en-US" sz="2000" dirty="0" smtClean="0"/>
              <a:t> </a:t>
            </a:r>
            <a:r>
              <a:rPr lang="en-US" sz="2000" dirty="0" err="1" smtClean="0"/>
              <a:t>kebiasaan</a:t>
            </a:r>
            <a:r>
              <a:rPr lang="en-US" sz="2000" dirty="0" smtClean="0"/>
              <a:t> </a:t>
            </a:r>
            <a:r>
              <a:rPr lang="en-US" sz="2000" dirty="0" err="1" smtClean="0"/>
              <a:t>merokok</a:t>
            </a:r>
            <a:r>
              <a:rPr lang="en-US" sz="2000" dirty="0" smtClean="0"/>
              <a:t> </a:t>
            </a:r>
          </a:p>
          <a:p>
            <a:pPr marL="682625" indent="-341313">
              <a:buFont typeface="+mj-lt"/>
              <a:buAutoNum type="alphaLcPeriod"/>
            </a:pPr>
            <a:r>
              <a:rPr lang="en-US" sz="2000" dirty="0" err="1" smtClean="0"/>
              <a:t>Mencegah</a:t>
            </a:r>
            <a:r>
              <a:rPr lang="en-US" sz="2000" dirty="0" smtClean="0"/>
              <a:t> </a:t>
            </a:r>
            <a:r>
              <a:rPr lang="en-US" sz="2000" dirty="0" err="1" smtClean="0"/>
              <a:t>meningkatnya</a:t>
            </a:r>
            <a:r>
              <a:rPr lang="en-US" sz="2000" dirty="0" smtClean="0"/>
              <a:t> </a:t>
            </a:r>
            <a:r>
              <a:rPr lang="en-US" sz="2000" dirty="0" err="1" smtClean="0"/>
              <a:t>perilaku</a:t>
            </a:r>
            <a:r>
              <a:rPr lang="en-US" sz="2000" dirty="0" smtClean="0"/>
              <a:t> </a:t>
            </a:r>
            <a:r>
              <a:rPr lang="en-US" sz="2000" dirty="0" err="1" smtClean="0"/>
              <a:t>negatif</a:t>
            </a:r>
            <a:r>
              <a:rPr lang="en-US" sz="2000" dirty="0" smtClean="0"/>
              <a:t> </a:t>
            </a:r>
            <a:r>
              <a:rPr lang="en-US" sz="2000" dirty="0" err="1" smtClean="0"/>
              <a:t>bagi</a:t>
            </a:r>
            <a:r>
              <a:rPr lang="en-US" sz="2000" dirty="0" smtClean="0"/>
              <a:t> </a:t>
            </a:r>
            <a:r>
              <a:rPr lang="en-US" sz="2000" dirty="0" err="1" smtClean="0"/>
              <a:t>kesehatan</a:t>
            </a:r>
            <a:endParaRPr lang="en-US" sz="2000" dirty="0"/>
          </a:p>
          <a:p>
            <a:pPr marL="681038" indent="0">
              <a:buNone/>
            </a:pPr>
            <a:r>
              <a:rPr lang="en-US" sz="2000" dirty="0" err="1" smtClean="0"/>
              <a:t>Misal</a:t>
            </a:r>
            <a:r>
              <a:rPr lang="en-US" sz="2000" dirty="0" smtClean="0"/>
              <a:t> : </a:t>
            </a:r>
            <a:r>
              <a:rPr lang="en-US" sz="2000" dirty="0" err="1" smtClean="0"/>
              <a:t>mencegah</a:t>
            </a:r>
            <a:r>
              <a:rPr lang="en-US" sz="2000" dirty="0" smtClean="0"/>
              <a:t> </a:t>
            </a:r>
            <a:r>
              <a:rPr lang="en-US" sz="2000" dirty="0" err="1" smtClean="0"/>
              <a:t>meningkatnya</a:t>
            </a:r>
            <a:r>
              <a:rPr lang="en-US" sz="2000" dirty="0" smtClean="0"/>
              <a:t> </a:t>
            </a:r>
            <a:r>
              <a:rPr lang="en-US" sz="2000" dirty="0" err="1" smtClean="0"/>
              <a:t>perilaku</a:t>
            </a:r>
            <a:r>
              <a:rPr lang="en-US" sz="2000" dirty="0" smtClean="0"/>
              <a:t> ‘</a:t>
            </a:r>
            <a:r>
              <a:rPr lang="en-US" sz="2000" dirty="0" err="1" smtClean="0"/>
              <a:t>seks</a:t>
            </a:r>
            <a:r>
              <a:rPr lang="en-US" sz="2000" dirty="0" smtClean="0"/>
              <a:t> </a:t>
            </a:r>
            <a:r>
              <a:rPr lang="en-US" sz="2000" dirty="0" err="1" smtClean="0"/>
              <a:t>bebas</a:t>
            </a:r>
            <a:r>
              <a:rPr lang="en-US" sz="2000" dirty="0" smtClean="0"/>
              <a:t>‘.</a:t>
            </a:r>
          </a:p>
          <a:p>
            <a:pPr marL="687388" indent="-346075">
              <a:buFont typeface="+mj-lt"/>
              <a:buAutoNum type="alphaLcPeriod" startAt="3"/>
            </a:pPr>
            <a:r>
              <a:rPr lang="en-US" sz="2000" dirty="0" err="1" smtClean="0"/>
              <a:t>Meningkatkan</a:t>
            </a:r>
            <a:r>
              <a:rPr lang="en-US" sz="2000" dirty="0" smtClean="0"/>
              <a:t> </a:t>
            </a:r>
            <a:r>
              <a:rPr lang="en-US" sz="2000" dirty="0" err="1" smtClean="0"/>
              <a:t>perilaku</a:t>
            </a:r>
            <a:r>
              <a:rPr lang="en-US" sz="2000" dirty="0" smtClean="0"/>
              <a:t> </a:t>
            </a:r>
            <a:r>
              <a:rPr lang="en-US" sz="2000" dirty="0" err="1" smtClean="0"/>
              <a:t>positif</a:t>
            </a:r>
            <a:r>
              <a:rPr lang="en-US" sz="2000" dirty="0" smtClean="0"/>
              <a:t> </a:t>
            </a:r>
            <a:r>
              <a:rPr lang="en-US" sz="2000" dirty="0" err="1" smtClean="0"/>
              <a:t>bagi</a:t>
            </a:r>
            <a:r>
              <a:rPr lang="en-US" sz="2000" dirty="0" smtClean="0"/>
              <a:t> </a:t>
            </a:r>
            <a:r>
              <a:rPr lang="en-US" sz="2000" dirty="0" err="1" smtClean="0"/>
              <a:t>kesehatan</a:t>
            </a:r>
            <a:r>
              <a:rPr lang="en-US" sz="2000" dirty="0" smtClean="0"/>
              <a:t> </a:t>
            </a:r>
            <a:r>
              <a:rPr lang="en-US" sz="2000" dirty="0" err="1" smtClean="0"/>
              <a:t>Misal</a:t>
            </a:r>
            <a:r>
              <a:rPr lang="en-US" sz="2000" dirty="0" smtClean="0"/>
              <a:t> : </a:t>
            </a:r>
            <a:r>
              <a:rPr lang="en-US" sz="2000" dirty="0" err="1" smtClean="0"/>
              <a:t>mendorong</a:t>
            </a:r>
            <a:r>
              <a:rPr lang="en-US" sz="2000" dirty="0" smtClean="0"/>
              <a:t> </a:t>
            </a:r>
            <a:r>
              <a:rPr lang="en-US" sz="2000" dirty="0" err="1" smtClean="0"/>
              <a:t>kebiasaan</a:t>
            </a:r>
            <a:r>
              <a:rPr lang="en-US" sz="2000" dirty="0" smtClean="0"/>
              <a:t> </a:t>
            </a:r>
            <a:r>
              <a:rPr lang="en-US" sz="2000" dirty="0" err="1" smtClean="0"/>
              <a:t>olah</a:t>
            </a:r>
            <a:r>
              <a:rPr lang="en-US" sz="2000" dirty="0" smtClean="0"/>
              <a:t> raga</a:t>
            </a:r>
          </a:p>
          <a:p>
            <a:pPr marL="687388" indent="-346075">
              <a:buFont typeface="+mj-lt"/>
              <a:buAutoNum type="alphaLcPeriod" startAt="3"/>
            </a:pPr>
            <a:r>
              <a:rPr lang="en-US" sz="2000" dirty="0" err="1" smtClean="0"/>
              <a:t>Mencegah</a:t>
            </a:r>
            <a:r>
              <a:rPr lang="en-US" sz="2000" dirty="0" smtClean="0"/>
              <a:t> </a:t>
            </a:r>
            <a:r>
              <a:rPr lang="en-US" sz="2000" dirty="0" err="1" smtClean="0"/>
              <a:t>menurunnya</a:t>
            </a:r>
            <a:r>
              <a:rPr lang="en-US" sz="2000" dirty="0" smtClean="0"/>
              <a:t> </a:t>
            </a:r>
            <a:r>
              <a:rPr lang="en-US" sz="2000" dirty="0" err="1" smtClean="0"/>
              <a:t>perilaku</a:t>
            </a:r>
            <a:r>
              <a:rPr lang="en-US" sz="2000" dirty="0" smtClean="0"/>
              <a:t> </a:t>
            </a:r>
            <a:r>
              <a:rPr lang="en-US" sz="2000" dirty="0" err="1" smtClean="0"/>
              <a:t>positif</a:t>
            </a:r>
            <a:r>
              <a:rPr lang="en-US" sz="2000" dirty="0" smtClean="0"/>
              <a:t> </a:t>
            </a:r>
            <a:r>
              <a:rPr lang="en-US" sz="2000" dirty="0" err="1" smtClean="0"/>
              <a:t>bagi</a:t>
            </a:r>
            <a:r>
              <a:rPr lang="en-US" sz="2000" dirty="0" smtClean="0"/>
              <a:t> </a:t>
            </a:r>
            <a:r>
              <a:rPr lang="en-US" sz="2000" dirty="0" err="1" smtClean="0"/>
              <a:t>kesehatan</a:t>
            </a:r>
            <a:r>
              <a:rPr lang="en-US" sz="2000" dirty="0" smtClean="0"/>
              <a:t> </a:t>
            </a:r>
            <a:r>
              <a:rPr lang="en-US" sz="2000" dirty="0" err="1" smtClean="0"/>
              <a:t>Misal</a:t>
            </a:r>
            <a:r>
              <a:rPr lang="en-US" sz="2000" dirty="0" smtClean="0"/>
              <a:t> : </a:t>
            </a:r>
            <a:r>
              <a:rPr lang="en-US" sz="2000" dirty="0" err="1" smtClean="0"/>
              <a:t>mencegah</a:t>
            </a:r>
            <a:r>
              <a:rPr lang="en-US" sz="2000" dirty="0" smtClean="0"/>
              <a:t> </a:t>
            </a:r>
            <a:r>
              <a:rPr lang="en-US" sz="2000" dirty="0" err="1" smtClean="0"/>
              <a:t>menurunnya</a:t>
            </a:r>
            <a:r>
              <a:rPr lang="en-US" sz="2000" dirty="0" smtClean="0"/>
              <a:t> </a:t>
            </a:r>
            <a:r>
              <a:rPr lang="en-US" sz="2000" dirty="0" err="1" smtClean="0"/>
              <a:t>perilaku</a:t>
            </a:r>
            <a:r>
              <a:rPr lang="en-US" sz="2000" dirty="0" smtClean="0"/>
              <a:t> </a:t>
            </a:r>
            <a:r>
              <a:rPr lang="en-US" sz="2000" dirty="0" err="1" smtClean="0"/>
              <a:t>makan</a:t>
            </a:r>
            <a:r>
              <a:rPr lang="en-US" sz="2000" dirty="0" smtClean="0"/>
              <a:t> kaya </a:t>
            </a:r>
            <a:r>
              <a:rPr lang="en-US" sz="2000" dirty="0" err="1" smtClean="0"/>
              <a:t>serat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06959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375" y="601539"/>
            <a:ext cx="7149033" cy="955253"/>
          </a:xfrm>
        </p:spPr>
        <p:txBody>
          <a:bodyPr/>
          <a:lstStyle/>
          <a:p>
            <a:r>
              <a:rPr lang="en-US" sz="3000" dirty="0" smtClean="0">
                <a:latin typeface="Berlin Sans FB Demi" pitchFamily="34" charset="0"/>
              </a:rPr>
              <a:t>JENIS-JENIS METODE DALAM PROMKES</a:t>
            </a:r>
            <a:endParaRPr lang="en-US" sz="3000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700809"/>
            <a:ext cx="6984775" cy="4536503"/>
          </a:xfrm>
        </p:spPr>
        <p:txBody>
          <a:bodyPr/>
          <a:lstStyle/>
          <a:p>
            <a:pPr marL="287338" indent="-287338">
              <a:buFont typeface="+mj-lt"/>
              <a:buAutoNum type="arabicPeriod"/>
            </a:pPr>
            <a:r>
              <a:rPr lang="en-US" sz="2000" dirty="0" err="1" smtClean="0"/>
              <a:t>Metode</a:t>
            </a:r>
            <a:r>
              <a:rPr lang="en-US" sz="2000" dirty="0" smtClean="0"/>
              <a:t> Individual (</a:t>
            </a:r>
            <a:r>
              <a:rPr lang="en-US" sz="2000" dirty="0" err="1" smtClean="0"/>
              <a:t>Perorangan</a:t>
            </a:r>
            <a:r>
              <a:rPr lang="en-US" sz="2000" dirty="0" smtClean="0"/>
              <a:t>)</a:t>
            </a:r>
          </a:p>
          <a:p>
            <a:pPr marL="287338" indent="0">
              <a:buNone/>
            </a:pPr>
            <a:r>
              <a:rPr lang="en-US" sz="2000" dirty="0" err="1" smtClean="0"/>
              <a:t>Metode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bersifat</a:t>
            </a:r>
            <a:r>
              <a:rPr lang="en-US" sz="2000" dirty="0" smtClean="0"/>
              <a:t> individual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membina</a:t>
            </a:r>
            <a:r>
              <a:rPr lang="en-US" sz="2000" dirty="0" smtClean="0"/>
              <a:t> </a:t>
            </a:r>
            <a:r>
              <a:rPr lang="en-US" sz="2000" dirty="0" err="1" smtClean="0"/>
              <a:t>perilaku</a:t>
            </a:r>
            <a:r>
              <a:rPr lang="en-US" sz="2000" dirty="0" smtClean="0"/>
              <a:t> </a:t>
            </a:r>
            <a:r>
              <a:rPr lang="en-US" sz="2000" dirty="0" err="1" smtClean="0"/>
              <a:t>baru</a:t>
            </a:r>
            <a:r>
              <a:rPr lang="en-US" sz="2000" dirty="0" smtClean="0"/>
              <a:t>,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membina</a:t>
            </a:r>
            <a:r>
              <a:rPr lang="en-US" sz="2000" dirty="0" smtClean="0"/>
              <a:t> </a:t>
            </a:r>
            <a:r>
              <a:rPr lang="en-US" sz="2000" dirty="0" err="1" smtClean="0"/>
              <a:t>seseorang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mulai</a:t>
            </a:r>
            <a:r>
              <a:rPr lang="en-US" sz="2000" dirty="0" smtClean="0"/>
              <a:t> </a:t>
            </a:r>
            <a:r>
              <a:rPr lang="en-US" sz="2000" dirty="0" err="1" smtClean="0"/>
              <a:t>tertarik</a:t>
            </a:r>
            <a:r>
              <a:rPr lang="en-US" sz="2000" dirty="0" smtClean="0"/>
              <a:t> </a:t>
            </a:r>
            <a:r>
              <a:rPr lang="en-US" sz="2000" dirty="0" err="1" smtClean="0"/>
              <a:t>kepada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perubahan</a:t>
            </a:r>
            <a:r>
              <a:rPr lang="en-US" sz="2000" dirty="0" smtClean="0"/>
              <a:t> </a:t>
            </a:r>
            <a:r>
              <a:rPr lang="en-US" sz="2000" dirty="0" err="1" smtClean="0"/>
              <a:t>perilaku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inovasi</a:t>
            </a:r>
            <a:r>
              <a:rPr lang="en-US" sz="2000" dirty="0" smtClean="0"/>
              <a:t>. </a:t>
            </a:r>
            <a:r>
              <a:rPr lang="en-US" sz="2000" dirty="0" err="1" smtClean="0"/>
              <a:t>Misalnya</a:t>
            </a:r>
            <a:r>
              <a:rPr lang="en-US" sz="2000" dirty="0" smtClean="0"/>
              <a:t>, </a:t>
            </a:r>
            <a:r>
              <a:rPr lang="en-US" sz="2000" dirty="0" err="1" smtClean="0"/>
              <a:t>seorang</a:t>
            </a:r>
            <a:r>
              <a:rPr lang="en-US" sz="2000" dirty="0" smtClean="0"/>
              <a:t> </a:t>
            </a:r>
            <a:r>
              <a:rPr lang="en-US" sz="2000" dirty="0" err="1" smtClean="0"/>
              <a:t>ibu</a:t>
            </a:r>
            <a:r>
              <a:rPr lang="en-US" sz="2000" dirty="0" smtClean="0"/>
              <a:t> </a:t>
            </a:r>
            <a:r>
              <a:rPr lang="en-US" sz="2000" dirty="0" err="1" smtClean="0"/>
              <a:t>hamil</a:t>
            </a:r>
            <a:r>
              <a:rPr lang="en-US" sz="2000" dirty="0" smtClean="0"/>
              <a:t> yang </a:t>
            </a:r>
            <a:r>
              <a:rPr lang="en-US" sz="2000" dirty="0" err="1" smtClean="0"/>
              <a:t>sedang</a:t>
            </a:r>
            <a:r>
              <a:rPr lang="en-US" sz="2000" dirty="0" smtClean="0"/>
              <a:t> </a:t>
            </a:r>
            <a:r>
              <a:rPr lang="en-US" sz="2000" dirty="0" err="1" smtClean="0"/>
              <a:t>tertarik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imunisasi</a:t>
            </a:r>
            <a:r>
              <a:rPr lang="en-US" sz="2000" dirty="0" smtClean="0"/>
              <a:t> Tetanus Toxoid (TT)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baru</a:t>
            </a:r>
            <a:r>
              <a:rPr lang="en-US" sz="2000" dirty="0" smtClean="0"/>
              <a:t> </a:t>
            </a:r>
            <a:r>
              <a:rPr lang="en-US" sz="2000" dirty="0" err="1" smtClean="0"/>
              <a:t>saja</a:t>
            </a:r>
            <a:r>
              <a:rPr lang="en-US" sz="2000" dirty="0" smtClean="0"/>
              <a:t> </a:t>
            </a:r>
            <a:r>
              <a:rPr lang="en-US" sz="2000" dirty="0" err="1" smtClean="0"/>
              <a:t>memperoleh</a:t>
            </a:r>
            <a:r>
              <a:rPr lang="en-US" sz="2000" dirty="0" smtClean="0"/>
              <a:t>/ </a:t>
            </a:r>
            <a:r>
              <a:rPr lang="en-US" sz="2000" dirty="0" err="1" smtClean="0"/>
              <a:t>mendengarkan</a:t>
            </a:r>
            <a:r>
              <a:rPr lang="en-US" sz="2000" dirty="0" smtClean="0"/>
              <a:t> </a:t>
            </a:r>
            <a:r>
              <a:rPr lang="en-US" sz="2000" dirty="0" err="1" smtClean="0"/>
              <a:t>penyuluhan</a:t>
            </a:r>
            <a:r>
              <a:rPr lang="en-US" sz="2000" dirty="0" smtClean="0"/>
              <a:t> </a:t>
            </a:r>
            <a:r>
              <a:rPr lang="en-US" sz="2000" dirty="0" err="1" smtClean="0"/>
              <a:t>kesehatan</a:t>
            </a:r>
            <a:r>
              <a:rPr lang="en-US" sz="2000" dirty="0" smtClean="0"/>
              <a:t>. </a:t>
            </a:r>
            <a:r>
              <a:rPr lang="sv-SE" sz="2000" dirty="0" smtClean="0"/>
              <a:t>Bentuk pendekatan (metode) berikut ini, yaitu :</a:t>
            </a:r>
          </a:p>
          <a:p>
            <a:pPr marL="573088" indent="-285750"/>
            <a:r>
              <a:rPr lang="en-US" sz="2000" dirty="0" err="1" smtClean="0"/>
              <a:t>Bimbingan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penyuluhan</a:t>
            </a:r>
            <a:r>
              <a:rPr lang="en-US" sz="2000" dirty="0" smtClean="0"/>
              <a:t> (guidance and counseling)</a:t>
            </a:r>
          </a:p>
          <a:p>
            <a:pPr marL="573088" indent="-285750"/>
            <a:r>
              <a:rPr lang="en-US" sz="2000" dirty="0" smtClean="0"/>
              <a:t>Interview (</a:t>
            </a:r>
            <a:r>
              <a:rPr lang="en-US" sz="2000" dirty="0" err="1" smtClean="0"/>
              <a:t>wawancara</a:t>
            </a:r>
            <a:r>
              <a:rPr lang="en-US" sz="2000" dirty="0" smtClean="0"/>
              <a:t>)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0237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836712"/>
            <a:ext cx="6768751" cy="5040559"/>
          </a:xfrm>
        </p:spPr>
        <p:txBody>
          <a:bodyPr/>
          <a:lstStyle/>
          <a:p>
            <a:pPr marL="341313" indent="-341313">
              <a:buFont typeface="+mj-lt"/>
              <a:buAutoNum type="arabicPeriod" startAt="2"/>
            </a:pPr>
            <a:r>
              <a:rPr lang="en-US" sz="1900" dirty="0" err="1" smtClean="0"/>
              <a:t>Metode</a:t>
            </a:r>
            <a:r>
              <a:rPr lang="en-US" sz="1900" dirty="0" smtClean="0"/>
              <a:t> </a:t>
            </a:r>
            <a:r>
              <a:rPr lang="en-US" sz="1900" dirty="0" err="1" smtClean="0"/>
              <a:t>Kelompok</a:t>
            </a:r>
            <a:r>
              <a:rPr lang="en-US" sz="1900" dirty="0" smtClean="0"/>
              <a:t> </a:t>
            </a:r>
          </a:p>
          <a:p>
            <a:pPr marL="341313" indent="0">
              <a:buNone/>
            </a:pPr>
            <a:r>
              <a:rPr lang="en-US" sz="1900" dirty="0" err="1" smtClean="0"/>
              <a:t>Dalam</a:t>
            </a:r>
            <a:r>
              <a:rPr lang="en-US" sz="1900" dirty="0" smtClean="0"/>
              <a:t> </a:t>
            </a:r>
            <a:r>
              <a:rPr lang="en-US" sz="1900" dirty="0" err="1" smtClean="0"/>
              <a:t>memilih</a:t>
            </a:r>
            <a:r>
              <a:rPr lang="en-US" sz="1900" dirty="0" smtClean="0"/>
              <a:t> </a:t>
            </a:r>
            <a:r>
              <a:rPr lang="en-US" sz="1900" dirty="0" err="1" smtClean="0"/>
              <a:t>metode</a:t>
            </a:r>
            <a:r>
              <a:rPr lang="en-US" sz="1900" dirty="0" smtClean="0"/>
              <a:t> </a:t>
            </a:r>
            <a:r>
              <a:rPr lang="en-US" sz="1900" dirty="0" err="1" smtClean="0"/>
              <a:t>kelompok</a:t>
            </a:r>
            <a:r>
              <a:rPr lang="en-US" sz="1900" dirty="0" smtClean="0"/>
              <a:t>, </a:t>
            </a:r>
            <a:r>
              <a:rPr lang="en-US" sz="1900" dirty="0" err="1" smtClean="0"/>
              <a:t>harus</a:t>
            </a:r>
            <a:r>
              <a:rPr lang="en-US" sz="1900" dirty="0" smtClean="0"/>
              <a:t> </a:t>
            </a:r>
            <a:r>
              <a:rPr lang="en-US" sz="1900" dirty="0" err="1" smtClean="0"/>
              <a:t>mengingat</a:t>
            </a:r>
            <a:r>
              <a:rPr lang="en-US" sz="1900" dirty="0" smtClean="0"/>
              <a:t> </a:t>
            </a:r>
            <a:r>
              <a:rPr lang="en-US" sz="1900" dirty="0" err="1" smtClean="0"/>
              <a:t>besarnya</a:t>
            </a:r>
            <a:r>
              <a:rPr lang="en-US" sz="1900" dirty="0" smtClean="0"/>
              <a:t> </a:t>
            </a:r>
            <a:r>
              <a:rPr lang="en-US" sz="1900" dirty="0" err="1" smtClean="0"/>
              <a:t>kelompok</a:t>
            </a:r>
            <a:r>
              <a:rPr lang="en-US" sz="1900" dirty="0" smtClean="0"/>
              <a:t> </a:t>
            </a:r>
            <a:r>
              <a:rPr lang="en-US" sz="1900" dirty="0" err="1" smtClean="0"/>
              <a:t>sasaran</a:t>
            </a:r>
            <a:r>
              <a:rPr lang="en-US" sz="1900" dirty="0" smtClean="0"/>
              <a:t> </a:t>
            </a:r>
            <a:r>
              <a:rPr lang="en-US" sz="1900" dirty="0" err="1" smtClean="0"/>
              <a:t>serta</a:t>
            </a:r>
            <a:r>
              <a:rPr lang="en-US" sz="1900" dirty="0" smtClean="0"/>
              <a:t> </a:t>
            </a:r>
            <a:r>
              <a:rPr lang="en-US" sz="1900" dirty="0" err="1" smtClean="0"/>
              <a:t>tingkat</a:t>
            </a:r>
            <a:r>
              <a:rPr lang="en-US" sz="1900" dirty="0" smtClean="0"/>
              <a:t> </a:t>
            </a:r>
            <a:r>
              <a:rPr lang="en-US" sz="1900" dirty="0" err="1" smtClean="0"/>
              <a:t>pendidikan</a:t>
            </a:r>
            <a:r>
              <a:rPr lang="en-US" sz="1900" dirty="0" smtClean="0"/>
              <a:t> formal </a:t>
            </a:r>
            <a:r>
              <a:rPr lang="en-US" sz="1900" dirty="0" err="1" smtClean="0"/>
              <a:t>dari</a:t>
            </a:r>
            <a:r>
              <a:rPr lang="en-US" sz="1900" dirty="0" smtClean="0"/>
              <a:t> </a:t>
            </a:r>
            <a:r>
              <a:rPr lang="en-US" sz="1900" dirty="0" err="1" smtClean="0"/>
              <a:t>sasaran</a:t>
            </a:r>
            <a:r>
              <a:rPr lang="en-US" sz="1900" dirty="0" smtClean="0"/>
              <a:t>. </a:t>
            </a:r>
            <a:r>
              <a:rPr lang="en-US" sz="1900" dirty="0" err="1" smtClean="0"/>
              <a:t>Untuk</a:t>
            </a:r>
            <a:r>
              <a:rPr lang="en-US" sz="1900" dirty="0" smtClean="0"/>
              <a:t> </a:t>
            </a:r>
            <a:r>
              <a:rPr lang="en-US" sz="1900" dirty="0" err="1" smtClean="0"/>
              <a:t>kelompok</a:t>
            </a:r>
            <a:r>
              <a:rPr lang="en-US" sz="1900" dirty="0" smtClean="0"/>
              <a:t> yang </a:t>
            </a:r>
            <a:r>
              <a:rPr lang="en-US" sz="1900" dirty="0" err="1" smtClean="0"/>
              <a:t>besar</a:t>
            </a:r>
            <a:r>
              <a:rPr lang="en-US" sz="1900" dirty="0" smtClean="0"/>
              <a:t>, </a:t>
            </a:r>
            <a:r>
              <a:rPr lang="en-US" sz="1900" dirty="0" err="1" smtClean="0"/>
              <a:t>metodenya</a:t>
            </a:r>
            <a:r>
              <a:rPr lang="en-US" sz="1900" dirty="0" smtClean="0"/>
              <a:t> </a:t>
            </a:r>
            <a:r>
              <a:rPr lang="en-US" sz="1900" dirty="0" err="1" smtClean="0"/>
              <a:t>akan</a:t>
            </a:r>
            <a:r>
              <a:rPr lang="en-US" sz="1900" dirty="0" smtClean="0"/>
              <a:t> lain </a:t>
            </a:r>
            <a:r>
              <a:rPr lang="en-US" sz="1900" dirty="0" err="1" smtClean="0"/>
              <a:t>dengan</a:t>
            </a:r>
            <a:r>
              <a:rPr lang="en-US" sz="1900" dirty="0" smtClean="0"/>
              <a:t> </a:t>
            </a:r>
            <a:r>
              <a:rPr lang="en-US" sz="1900" dirty="0" err="1" smtClean="0"/>
              <a:t>kelompok</a:t>
            </a:r>
            <a:r>
              <a:rPr lang="en-US" sz="1900" dirty="0" smtClean="0"/>
              <a:t> </a:t>
            </a:r>
            <a:r>
              <a:rPr lang="en-US" sz="1900" dirty="0" err="1" smtClean="0"/>
              <a:t>kecil</a:t>
            </a:r>
            <a:r>
              <a:rPr lang="en-US" sz="1900" dirty="0" smtClean="0"/>
              <a:t>. </a:t>
            </a:r>
            <a:r>
              <a:rPr lang="en-US" sz="1900" dirty="0" err="1" smtClean="0"/>
              <a:t>Efektivitas</a:t>
            </a:r>
            <a:r>
              <a:rPr lang="en-US" sz="1900" dirty="0" smtClean="0"/>
              <a:t> </a:t>
            </a:r>
            <a:r>
              <a:rPr lang="en-US" sz="1900" dirty="0" err="1" smtClean="0"/>
              <a:t>suatu</a:t>
            </a:r>
            <a:r>
              <a:rPr lang="en-US" sz="1900" dirty="0" smtClean="0"/>
              <a:t> </a:t>
            </a:r>
            <a:r>
              <a:rPr lang="en-US" sz="1900" dirty="0" err="1" smtClean="0"/>
              <a:t>metode</a:t>
            </a:r>
            <a:r>
              <a:rPr lang="en-US" sz="1900" dirty="0" smtClean="0"/>
              <a:t> </a:t>
            </a:r>
            <a:r>
              <a:rPr lang="en-US" sz="1900" dirty="0" err="1" smtClean="0"/>
              <a:t>akan</a:t>
            </a:r>
            <a:r>
              <a:rPr lang="en-US" sz="1900" dirty="0" smtClean="0"/>
              <a:t> </a:t>
            </a:r>
            <a:r>
              <a:rPr lang="en-US" sz="1900" dirty="0" err="1" smtClean="0"/>
              <a:t>tergantung</a:t>
            </a:r>
            <a:r>
              <a:rPr lang="en-US" sz="1900" dirty="0" smtClean="0"/>
              <a:t> </a:t>
            </a:r>
            <a:r>
              <a:rPr lang="en-US" sz="1900" dirty="0" err="1" smtClean="0"/>
              <a:t>pada</a:t>
            </a:r>
            <a:r>
              <a:rPr lang="en-US" sz="1900" dirty="0" smtClean="0"/>
              <a:t> </a:t>
            </a:r>
            <a:r>
              <a:rPr lang="en-US" sz="1900" dirty="0" err="1" smtClean="0"/>
              <a:t>besarnya</a:t>
            </a:r>
            <a:r>
              <a:rPr lang="en-US" sz="1900" dirty="0" smtClean="0"/>
              <a:t> </a:t>
            </a:r>
            <a:r>
              <a:rPr lang="en-US" sz="1900" dirty="0" err="1" smtClean="0"/>
              <a:t>sasaran</a:t>
            </a:r>
            <a:r>
              <a:rPr lang="en-US" sz="1900" dirty="0" smtClean="0"/>
              <a:t> </a:t>
            </a:r>
            <a:r>
              <a:rPr lang="en-US" sz="1900" dirty="0" err="1" smtClean="0"/>
              <a:t>pendidikan</a:t>
            </a:r>
            <a:r>
              <a:rPr lang="en-US" sz="1900" dirty="0" smtClean="0"/>
              <a:t>.</a:t>
            </a:r>
          </a:p>
          <a:p>
            <a:pPr marL="684213" indent="-342900"/>
            <a:r>
              <a:rPr lang="en-US" sz="1900" dirty="0" err="1" smtClean="0"/>
              <a:t>Kelompok</a:t>
            </a:r>
            <a:r>
              <a:rPr lang="en-US" sz="1900" dirty="0" smtClean="0"/>
              <a:t> </a:t>
            </a:r>
            <a:r>
              <a:rPr lang="en-US" sz="1900" dirty="0" err="1" smtClean="0"/>
              <a:t>Besar</a:t>
            </a:r>
            <a:r>
              <a:rPr lang="en-US" sz="1900" dirty="0" smtClean="0"/>
              <a:t> : </a:t>
            </a:r>
            <a:r>
              <a:rPr lang="en-US" sz="1900" dirty="0" err="1"/>
              <a:t>A</a:t>
            </a:r>
            <a:r>
              <a:rPr lang="en-US" sz="1900" dirty="0" err="1" smtClean="0"/>
              <a:t>pabila</a:t>
            </a:r>
            <a:r>
              <a:rPr lang="en-US" sz="1900" dirty="0" smtClean="0"/>
              <a:t> </a:t>
            </a:r>
            <a:r>
              <a:rPr lang="en-US" sz="1900" dirty="0" err="1" smtClean="0"/>
              <a:t>peserta</a:t>
            </a:r>
            <a:r>
              <a:rPr lang="en-US" sz="1900" dirty="0" smtClean="0"/>
              <a:t> </a:t>
            </a:r>
            <a:r>
              <a:rPr lang="en-US" sz="1900" dirty="0" err="1" smtClean="0"/>
              <a:t>penyuluhan</a:t>
            </a:r>
            <a:r>
              <a:rPr lang="en-US" sz="1900" dirty="0" smtClean="0"/>
              <a:t> </a:t>
            </a:r>
            <a:r>
              <a:rPr lang="en-US" sz="1900" dirty="0" err="1" smtClean="0"/>
              <a:t>itu</a:t>
            </a:r>
            <a:r>
              <a:rPr lang="en-US" sz="1900" dirty="0" smtClean="0"/>
              <a:t> </a:t>
            </a:r>
            <a:r>
              <a:rPr lang="en-US" sz="1900" dirty="0" err="1" smtClean="0"/>
              <a:t>lebih</a:t>
            </a:r>
            <a:r>
              <a:rPr lang="en-US" sz="1900" dirty="0" smtClean="0"/>
              <a:t> </a:t>
            </a:r>
            <a:r>
              <a:rPr lang="en-US" sz="1900" dirty="0" err="1" smtClean="0"/>
              <a:t>dari</a:t>
            </a:r>
            <a:r>
              <a:rPr lang="en-US" sz="1900" dirty="0" smtClean="0"/>
              <a:t> 15 orang. </a:t>
            </a:r>
            <a:r>
              <a:rPr lang="en-US" sz="1900" dirty="0" err="1" smtClean="0"/>
              <a:t>Metode</a:t>
            </a:r>
            <a:r>
              <a:rPr lang="en-US" sz="1900" dirty="0" smtClean="0"/>
              <a:t> yang </a:t>
            </a:r>
            <a:r>
              <a:rPr lang="en-US" sz="1900" dirty="0" err="1" smtClean="0"/>
              <a:t>digunakan</a:t>
            </a:r>
            <a:r>
              <a:rPr lang="en-US" sz="1900" dirty="0" smtClean="0"/>
              <a:t> </a:t>
            </a:r>
            <a:r>
              <a:rPr lang="en-US" sz="1900" dirty="0" err="1" smtClean="0"/>
              <a:t>antara</a:t>
            </a:r>
            <a:r>
              <a:rPr lang="en-US" sz="1900" dirty="0" smtClean="0"/>
              <a:t> lain </a:t>
            </a:r>
            <a:r>
              <a:rPr lang="en-US" sz="1900" dirty="0" err="1" smtClean="0"/>
              <a:t>ceramah</a:t>
            </a:r>
            <a:r>
              <a:rPr lang="en-US" sz="1900" dirty="0" smtClean="0"/>
              <a:t> </a:t>
            </a:r>
            <a:r>
              <a:rPr lang="en-US" sz="1900" dirty="0" err="1" smtClean="0"/>
              <a:t>dan</a:t>
            </a:r>
            <a:r>
              <a:rPr lang="en-US" sz="1900" dirty="0" smtClean="0"/>
              <a:t> seminar. </a:t>
            </a:r>
          </a:p>
          <a:p>
            <a:pPr marL="684213" indent="-342900"/>
            <a:r>
              <a:rPr lang="en-US" sz="1900" dirty="0" err="1" smtClean="0"/>
              <a:t>Kelompok</a:t>
            </a:r>
            <a:r>
              <a:rPr lang="en-US" sz="1900" dirty="0" smtClean="0"/>
              <a:t> Kecil </a:t>
            </a:r>
            <a:r>
              <a:rPr lang="en-US" sz="1900" dirty="0" err="1" smtClean="0"/>
              <a:t>Apabila</a:t>
            </a:r>
            <a:r>
              <a:rPr lang="en-US" sz="1900" dirty="0" smtClean="0"/>
              <a:t> </a:t>
            </a:r>
            <a:r>
              <a:rPr lang="en-US" sz="1900" dirty="0" err="1" smtClean="0"/>
              <a:t>peserta</a:t>
            </a:r>
            <a:r>
              <a:rPr lang="en-US" sz="1900" dirty="0" smtClean="0"/>
              <a:t> </a:t>
            </a:r>
            <a:r>
              <a:rPr lang="en-US" sz="1900" dirty="0" err="1" smtClean="0"/>
              <a:t>penyuluhan</a:t>
            </a:r>
            <a:r>
              <a:rPr lang="en-US" sz="1900" dirty="0" smtClean="0"/>
              <a:t> </a:t>
            </a:r>
            <a:r>
              <a:rPr lang="en-US" sz="1900" dirty="0" err="1" smtClean="0"/>
              <a:t>itu</a:t>
            </a:r>
            <a:r>
              <a:rPr lang="en-US" sz="1900" dirty="0" smtClean="0"/>
              <a:t> </a:t>
            </a:r>
            <a:r>
              <a:rPr lang="en-US" sz="1900" dirty="0" err="1" smtClean="0"/>
              <a:t>kurang</a:t>
            </a:r>
            <a:r>
              <a:rPr lang="en-US" sz="1900" dirty="0" smtClean="0"/>
              <a:t> </a:t>
            </a:r>
            <a:r>
              <a:rPr lang="en-US" sz="1900" dirty="0" err="1" smtClean="0"/>
              <a:t>dari</a:t>
            </a:r>
            <a:r>
              <a:rPr lang="en-US" sz="1900" dirty="0" smtClean="0"/>
              <a:t> 15 orang. </a:t>
            </a:r>
            <a:r>
              <a:rPr lang="en-US" sz="1900" dirty="0" err="1" smtClean="0"/>
              <a:t>Metode</a:t>
            </a:r>
            <a:r>
              <a:rPr lang="en-US" sz="1900" dirty="0" smtClean="0"/>
              <a:t> yang </a:t>
            </a:r>
            <a:r>
              <a:rPr lang="en-US" sz="1900" dirty="0" err="1" smtClean="0"/>
              <a:t>digunakan</a:t>
            </a:r>
            <a:r>
              <a:rPr lang="en-US" sz="1900" dirty="0" smtClean="0"/>
              <a:t> </a:t>
            </a:r>
            <a:r>
              <a:rPr lang="en-US" sz="1900" dirty="0" err="1" smtClean="0"/>
              <a:t>antara</a:t>
            </a:r>
            <a:r>
              <a:rPr lang="en-US" sz="1900" dirty="0" smtClean="0"/>
              <a:t> lain </a:t>
            </a:r>
            <a:r>
              <a:rPr lang="en-US" sz="1900" dirty="0" err="1" smtClean="0"/>
              <a:t>diskusi</a:t>
            </a:r>
            <a:r>
              <a:rPr lang="en-US" sz="1900" dirty="0" smtClean="0"/>
              <a:t> </a:t>
            </a:r>
            <a:r>
              <a:rPr lang="en-US" sz="1900" dirty="0" err="1" smtClean="0"/>
              <a:t>kelompok</a:t>
            </a:r>
            <a:r>
              <a:rPr lang="en-US" sz="1900" dirty="0" smtClean="0"/>
              <a:t>, </a:t>
            </a:r>
            <a:r>
              <a:rPr lang="en-US" sz="1900" dirty="0" err="1" smtClean="0"/>
              <a:t>curah</a:t>
            </a:r>
            <a:r>
              <a:rPr lang="en-US" sz="1900" dirty="0" smtClean="0"/>
              <a:t> </a:t>
            </a:r>
            <a:r>
              <a:rPr lang="en-US" sz="1900" dirty="0" err="1" smtClean="0"/>
              <a:t>pendapat</a:t>
            </a:r>
            <a:r>
              <a:rPr lang="en-US" sz="1900" dirty="0" smtClean="0"/>
              <a:t> (brain storming), bola </a:t>
            </a:r>
            <a:r>
              <a:rPr lang="en-US" sz="1900" dirty="0" err="1" smtClean="0"/>
              <a:t>salju</a:t>
            </a:r>
            <a:r>
              <a:rPr lang="en-US" sz="1900" dirty="0" smtClean="0"/>
              <a:t> (snow balling), </a:t>
            </a:r>
            <a:r>
              <a:rPr lang="en-US" sz="1900" dirty="0" err="1" smtClean="0"/>
              <a:t>kelompok-kelompok</a:t>
            </a:r>
            <a:r>
              <a:rPr lang="en-US" sz="1900" dirty="0" smtClean="0"/>
              <a:t> </a:t>
            </a:r>
            <a:r>
              <a:rPr lang="en-US" sz="1900" dirty="0" err="1" smtClean="0"/>
              <a:t>kecil</a:t>
            </a:r>
            <a:r>
              <a:rPr lang="en-US" sz="1900" dirty="0" smtClean="0"/>
              <a:t> (buzz group), role play (</a:t>
            </a:r>
            <a:r>
              <a:rPr lang="en-US" sz="1900" dirty="0" err="1" smtClean="0"/>
              <a:t>memainkan</a:t>
            </a:r>
            <a:r>
              <a:rPr lang="en-US" sz="1900" dirty="0" smtClean="0"/>
              <a:t> </a:t>
            </a:r>
            <a:r>
              <a:rPr lang="en-US" sz="1900" dirty="0" err="1" smtClean="0"/>
              <a:t>peranan</a:t>
            </a:r>
            <a:r>
              <a:rPr lang="en-US" sz="1900" dirty="0" smtClean="0"/>
              <a:t>), </a:t>
            </a:r>
            <a:r>
              <a:rPr lang="en-US" sz="1900" dirty="0" err="1" smtClean="0"/>
              <a:t>permainan</a:t>
            </a:r>
            <a:r>
              <a:rPr lang="en-US" sz="1900" dirty="0" smtClean="0"/>
              <a:t> </a:t>
            </a:r>
            <a:r>
              <a:rPr lang="en-US" sz="1900" dirty="0" err="1" smtClean="0"/>
              <a:t>simulasi</a:t>
            </a:r>
            <a:r>
              <a:rPr lang="en-US" sz="1900" dirty="0" smtClean="0"/>
              <a:t> (simulation game)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38166094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</TotalTime>
  <Words>883</Words>
  <Application>Microsoft Office PowerPoint</Application>
  <PresentationFormat>On-screen Show (4:3)</PresentationFormat>
  <Paragraphs>58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Pushpin</vt:lpstr>
      <vt:lpstr>PRAKTIKUM DASAR KESMAS</vt:lpstr>
      <vt:lpstr>PROMOSI KESEHATAN</vt:lpstr>
      <vt:lpstr>DEFINISI PROMKES</vt:lpstr>
      <vt:lpstr>PowerPoint Presentation</vt:lpstr>
      <vt:lpstr>TUJUAN PROMKES</vt:lpstr>
      <vt:lpstr>PowerPoint Presentation</vt:lpstr>
      <vt:lpstr>PowerPoint Presentation</vt:lpstr>
      <vt:lpstr>JENIS-JENIS METODE DALAM PROMKES</vt:lpstr>
      <vt:lpstr>PowerPoint Presentation</vt:lpstr>
      <vt:lpstr>PowerPoint Presentation</vt:lpstr>
      <vt:lpstr>PowerPoint Presentation</vt:lpstr>
      <vt:lpstr>JENIS MEDIA PROMKES</vt:lpstr>
      <vt:lpstr>PowerPoint Presentation</vt:lpstr>
      <vt:lpstr>TUGAS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PRAKTIKUM DASAR KESMAS</dc:title>
  <dc:creator>all</dc:creator>
  <cp:lastModifiedBy>all</cp:lastModifiedBy>
  <cp:revision>1</cp:revision>
  <dcterms:created xsi:type="dcterms:W3CDTF">2022-05-26T13:22:47Z</dcterms:created>
  <dcterms:modified xsi:type="dcterms:W3CDTF">2022-05-26T13:24:35Z</dcterms:modified>
</cp:coreProperties>
</file>