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59" r:id="rId5"/>
    <p:sldId id="266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559B7-48BE-4AED-B405-CF64F704351D}" type="datetimeFigureOut">
              <a:rPr lang="id-ID" smtClean="0"/>
              <a:pPr/>
              <a:t>07/09/2022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B8EA5-09A5-4D8B-898A-3650E7A9D481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</p:spPr>
        <p:txBody>
          <a:bodyPr/>
          <a:lstStyle/>
          <a:p>
            <a:r>
              <a:rPr lang="en-US" dirty="0" smtClean="0"/>
              <a:t>DASAR ILMU GIZI KESMAS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7086600" cy="1752600"/>
          </a:xfrm>
        </p:spPr>
        <p:txBody>
          <a:bodyPr>
            <a:normAutofit/>
          </a:bodyPr>
          <a:lstStyle/>
          <a:p>
            <a:r>
              <a:rPr lang="id-ID" dirty="0" smtClean="0"/>
              <a:t>Dosen :</a:t>
            </a:r>
          </a:p>
          <a:p>
            <a:r>
              <a:rPr lang="id-ID" dirty="0"/>
              <a:t> </a:t>
            </a:r>
            <a:r>
              <a:rPr lang="en-US" dirty="0" err="1" smtClean="0"/>
              <a:t>Inne</a:t>
            </a:r>
            <a:r>
              <a:rPr lang="en-US" dirty="0" smtClean="0"/>
              <a:t> </a:t>
            </a:r>
            <a:r>
              <a:rPr lang="en-US" dirty="0" err="1" smtClean="0"/>
              <a:t>Matrisya</a:t>
            </a:r>
            <a:r>
              <a:rPr lang="en-US" dirty="0" smtClean="0"/>
              <a:t> </a:t>
            </a:r>
            <a:r>
              <a:rPr lang="en-US" dirty="0" err="1" smtClean="0"/>
              <a:t>Utami</a:t>
            </a:r>
            <a:r>
              <a:rPr lang="en-US" dirty="0" smtClean="0"/>
              <a:t>, SKM., </a:t>
            </a:r>
            <a:r>
              <a:rPr lang="en-US" dirty="0" err="1" smtClean="0"/>
              <a:t>M.Kes</a:t>
            </a:r>
            <a:endParaRPr lang="en-US" dirty="0" smtClean="0"/>
          </a:p>
          <a:p>
            <a:r>
              <a:rPr lang="en-US" dirty="0" smtClean="0"/>
              <a:t>Team Teaching : </a:t>
            </a:r>
            <a:r>
              <a:rPr lang="en-US" dirty="0" err="1" smtClean="0"/>
              <a:t>Annisa</a:t>
            </a:r>
            <a:r>
              <a:rPr lang="en-US" dirty="0" smtClean="0"/>
              <a:t> </a:t>
            </a:r>
            <a:r>
              <a:rPr lang="en-US" dirty="0" err="1" smtClean="0"/>
              <a:t>Baharuddin</a:t>
            </a:r>
            <a:r>
              <a:rPr lang="en-US" dirty="0" smtClean="0"/>
              <a:t>, SKM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DASAR ILMU GIZI KESMAS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/>
          </a:bodyPr>
          <a:lstStyle/>
          <a:p>
            <a:pPr lvl="1"/>
            <a:r>
              <a:rPr lang="id-ID" dirty="0" smtClean="0"/>
              <a:t>Kode Mata Kuliah : </a:t>
            </a:r>
            <a:r>
              <a:rPr lang="en-US" dirty="0" smtClean="0"/>
              <a:t>ADK093006</a:t>
            </a:r>
            <a:endParaRPr lang="id-ID" dirty="0" smtClean="0"/>
          </a:p>
          <a:p>
            <a:pPr lvl="1"/>
            <a:r>
              <a:rPr lang="id-ID" dirty="0" smtClean="0"/>
              <a:t>Bebas Studi           : </a:t>
            </a:r>
            <a:r>
              <a:rPr lang="en-US" dirty="0" smtClean="0"/>
              <a:t>2</a:t>
            </a:r>
            <a:r>
              <a:rPr lang="id-ID" dirty="0" smtClean="0"/>
              <a:t> </a:t>
            </a:r>
            <a:r>
              <a:rPr lang="id-ID" dirty="0" smtClean="0"/>
              <a:t>SKS</a:t>
            </a:r>
          </a:p>
          <a:p>
            <a:pPr lvl="1"/>
            <a:r>
              <a:rPr lang="en-US" dirty="0" err="1" smtClean="0"/>
              <a:t>Alokasi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id-ID" dirty="0" smtClean="0"/>
              <a:t>      </a:t>
            </a:r>
            <a:r>
              <a:rPr lang="en-US" dirty="0" smtClean="0"/>
              <a:t>:</a:t>
            </a:r>
            <a:r>
              <a:rPr lang="id-ID" dirty="0" smtClean="0"/>
              <a:t> </a:t>
            </a:r>
            <a:r>
              <a:rPr lang="id-ID" dirty="0" smtClean="0"/>
              <a:t>1</a:t>
            </a:r>
            <a:r>
              <a:rPr lang="en-US" dirty="0" smtClean="0"/>
              <a:t>0</a:t>
            </a:r>
            <a:r>
              <a:rPr lang="id-ID" dirty="0" smtClean="0"/>
              <a:t>0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x 1</a:t>
            </a:r>
            <a:r>
              <a:rPr lang="id-ID" dirty="0" smtClean="0"/>
              <a:t>6 </a:t>
            </a:r>
            <a:r>
              <a:rPr lang="en-US" dirty="0" err="1" smtClean="0"/>
              <a:t>minggu</a:t>
            </a:r>
            <a:endParaRPr lang="id-ID" sz="2400" dirty="0" smtClean="0"/>
          </a:p>
          <a:p>
            <a:pPr lvl="1"/>
            <a:r>
              <a:rPr lang="id-ID" dirty="0" smtClean="0"/>
              <a:t>Dosen Pengampu : </a:t>
            </a:r>
            <a:endParaRPr lang="en-US" dirty="0" smtClean="0"/>
          </a:p>
          <a:p>
            <a:pPr lvl="2"/>
            <a:r>
              <a:rPr lang="id-ID" sz="2800" dirty="0" smtClean="0"/>
              <a:t>I</a:t>
            </a:r>
            <a:r>
              <a:rPr lang="en-US" sz="2800" dirty="0" err="1" smtClean="0"/>
              <a:t>nne</a:t>
            </a:r>
            <a:r>
              <a:rPr lang="en-US" sz="2800" dirty="0" smtClean="0"/>
              <a:t> </a:t>
            </a:r>
            <a:r>
              <a:rPr lang="en-US" sz="2800" dirty="0" err="1" smtClean="0"/>
              <a:t>Matrisya</a:t>
            </a:r>
            <a:r>
              <a:rPr lang="en-US" sz="2800" dirty="0" smtClean="0"/>
              <a:t> </a:t>
            </a:r>
            <a:r>
              <a:rPr lang="en-US" sz="2800" dirty="0" err="1" smtClean="0"/>
              <a:t>Utami</a:t>
            </a:r>
            <a:r>
              <a:rPr lang="en-US" sz="2800" dirty="0" smtClean="0"/>
              <a:t>, SKM., </a:t>
            </a:r>
            <a:r>
              <a:rPr lang="en-US" sz="2800" dirty="0" err="1" smtClean="0"/>
              <a:t>M.Kes</a:t>
            </a:r>
            <a:endParaRPr lang="en-US" sz="2800" dirty="0" smtClean="0"/>
          </a:p>
          <a:p>
            <a:pPr lvl="1"/>
            <a:r>
              <a:rPr lang="id-ID" dirty="0" smtClean="0"/>
              <a:t>Team </a:t>
            </a:r>
            <a:r>
              <a:rPr lang="id-ID" dirty="0" smtClean="0"/>
              <a:t>Teaching      : </a:t>
            </a:r>
            <a:r>
              <a:rPr lang="id-ID" dirty="0" smtClean="0"/>
              <a:t>Annisa </a:t>
            </a:r>
            <a:r>
              <a:rPr lang="id-ID" dirty="0" smtClean="0"/>
              <a:t>Baharuddin, SKM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KONTRAK 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3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Mata Kuliah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UTS : 30%</a:t>
            </a:r>
          </a:p>
          <a:p>
            <a:r>
              <a:rPr lang="id-ID" dirty="0" smtClean="0"/>
              <a:t>UAS : 40%</a:t>
            </a:r>
          </a:p>
          <a:p>
            <a:r>
              <a:rPr lang="id-ID" dirty="0" smtClean="0"/>
              <a:t>Tugas (Diskusi, makalah dll) : 20%</a:t>
            </a:r>
          </a:p>
          <a:p>
            <a:r>
              <a:rPr lang="id-ID" dirty="0" smtClean="0"/>
              <a:t>Kehadiran : 10%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93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DASAR ILMU GIZI KESMAS</vt:lpstr>
      <vt:lpstr>DASAR ILMU GIZI KESMAS</vt:lpstr>
      <vt:lpstr>KONTRAK KULIAH</vt:lpstr>
      <vt:lpstr>Penilaian Mata Kuliah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Kesehatan Masyarakat</dc:title>
  <dc:creator>Adminkes</dc:creator>
  <cp:lastModifiedBy>ASUS</cp:lastModifiedBy>
  <cp:revision>7</cp:revision>
  <dcterms:created xsi:type="dcterms:W3CDTF">2020-09-12T00:57:05Z</dcterms:created>
  <dcterms:modified xsi:type="dcterms:W3CDTF">2022-09-07T09:10:07Z</dcterms:modified>
</cp:coreProperties>
</file>