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2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C8537B8-A96A-4ABB-826E-8B38DF4D554A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DB24D8B-50B0-461B-8BA7-FCCF14B4CC62}">
      <dgm:prSet phldrT="[Text]"/>
      <dgm:spPr/>
      <dgm:t>
        <a:bodyPr/>
        <a:lstStyle/>
        <a:p>
          <a:r>
            <a:rPr lang="en-US" dirty="0" err="1" smtClean="0">
              <a:latin typeface="Andalus" pitchFamily="18" charset="-78"/>
              <a:cs typeface="Andalus" pitchFamily="18" charset="-78"/>
            </a:rPr>
            <a:t>Umum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endParaRPr lang="en-US" dirty="0">
            <a:latin typeface="Andalus" pitchFamily="18" charset="-78"/>
            <a:cs typeface="Andalus" pitchFamily="18" charset="-78"/>
          </a:endParaRPr>
        </a:p>
      </dgm:t>
    </dgm:pt>
    <dgm:pt modelId="{F119F32F-5731-46D5-ACEE-EB00F44E440E}" type="parTrans" cxnId="{C3EA4B3D-43D4-49DE-8F9C-621F4B481FB5}">
      <dgm:prSet/>
      <dgm:spPr/>
      <dgm:t>
        <a:bodyPr/>
        <a:lstStyle/>
        <a:p>
          <a:endParaRPr lang="en-US"/>
        </a:p>
      </dgm:t>
    </dgm:pt>
    <dgm:pt modelId="{B92BF4BD-F74B-406E-95A3-B9A5DC32B8AC}" type="sibTrans" cxnId="{C3EA4B3D-43D4-49DE-8F9C-621F4B481FB5}">
      <dgm:prSet/>
      <dgm:spPr/>
      <dgm:t>
        <a:bodyPr/>
        <a:lstStyle/>
        <a:p>
          <a:endParaRPr lang="en-US"/>
        </a:p>
      </dgm:t>
    </dgm:pt>
    <dgm:pt modelId="{08EF8F65-1348-4434-863D-F109BCAB7711}">
      <dgm:prSet phldrT="[Text]" custT="1"/>
      <dgm:spPr/>
      <dgm:t>
        <a:bodyPr/>
        <a:lstStyle/>
        <a:p>
          <a:r>
            <a:rPr lang="en-US" sz="2800" dirty="0" err="1" smtClean="0">
              <a:latin typeface="Andalus" pitchFamily="18" charset="-78"/>
              <a:cs typeface="Andalus" pitchFamily="18" charset="-78"/>
            </a:rPr>
            <a:t>Membantu</a:t>
          </a:r>
          <a:r>
            <a:rPr lang="en-US" sz="28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2800" dirty="0" err="1" smtClean="0">
              <a:latin typeface="Andalus" pitchFamily="18" charset="-78"/>
              <a:cs typeface="Andalus" pitchFamily="18" charset="-78"/>
            </a:rPr>
            <a:t>ibu</a:t>
          </a:r>
          <a:r>
            <a:rPr lang="en-US" sz="28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2800" dirty="0" err="1" smtClean="0">
              <a:latin typeface="Andalus" pitchFamily="18" charset="-78"/>
              <a:cs typeface="Andalus" pitchFamily="18" charset="-78"/>
            </a:rPr>
            <a:t>dan</a:t>
          </a:r>
          <a:r>
            <a:rPr lang="en-US" sz="28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2800" dirty="0" err="1" smtClean="0">
              <a:latin typeface="Andalus" pitchFamily="18" charset="-78"/>
              <a:cs typeface="Andalus" pitchFamily="18" charset="-78"/>
            </a:rPr>
            <a:t>pasangannya</a:t>
          </a:r>
          <a:r>
            <a:rPr lang="en-US" sz="28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2800" dirty="0" err="1" smtClean="0">
              <a:latin typeface="Andalus" pitchFamily="18" charset="-78"/>
              <a:cs typeface="Andalus" pitchFamily="18" charset="-78"/>
            </a:rPr>
            <a:t>selama</a:t>
          </a:r>
          <a:r>
            <a:rPr lang="en-US" sz="28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2800" dirty="0" err="1" smtClean="0">
              <a:latin typeface="Andalus" pitchFamily="18" charset="-78"/>
              <a:cs typeface="Andalus" pitchFamily="18" charset="-78"/>
            </a:rPr>
            <a:t>masa</a:t>
          </a:r>
          <a:r>
            <a:rPr lang="en-US" sz="28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2800" dirty="0" err="1" smtClean="0">
              <a:latin typeface="Andalus" pitchFamily="18" charset="-78"/>
              <a:cs typeface="Andalus" pitchFamily="18" charset="-78"/>
            </a:rPr>
            <a:t>transisi</a:t>
          </a:r>
          <a:r>
            <a:rPr lang="en-US" sz="28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2800" dirty="0" err="1" smtClean="0">
              <a:latin typeface="Andalus" pitchFamily="18" charset="-78"/>
              <a:cs typeface="Andalus" pitchFamily="18" charset="-78"/>
            </a:rPr>
            <a:t>awal</a:t>
          </a:r>
          <a:r>
            <a:rPr lang="en-US" sz="28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2800" dirty="0" err="1" smtClean="0">
              <a:latin typeface="Andalus" pitchFamily="18" charset="-78"/>
              <a:cs typeface="Andalus" pitchFamily="18" charset="-78"/>
            </a:rPr>
            <a:t>mengasuh</a:t>
          </a:r>
          <a:r>
            <a:rPr lang="en-US" sz="28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2800" dirty="0" err="1" smtClean="0">
              <a:latin typeface="Andalus" pitchFamily="18" charset="-78"/>
              <a:cs typeface="Andalus" pitchFamily="18" charset="-78"/>
            </a:rPr>
            <a:t>anak</a:t>
          </a:r>
          <a:r>
            <a:rPr lang="en-US" sz="2800" dirty="0" smtClean="0">
              <a:latin typeface="Andalus" pitchFamily="18" charset="-78"/>
              <a:cs typeface="Andalus" pitchFamily="18" charset="-78"/>
            </a:rPr>
            <a:t>.</a:t>
          </a:r>
          <a:endParaRPr lang="en-US" sz="2800" dirty="0">
            <a:latin typeface="Andalus" pitchFamily="18" charset="-78"/>
            <a:cs typeface="Andalus" pitchFamily="18" charset="-78"/>
          </a:endParaRPr>
        </a:p>
      </dgm:t>
    </dgm:pt>
    <dgm:pt modelId="{654693A0-1B46-4E6B-8DD5-AAC1834850C8}" type="parTrans" cxnId="{06146812-070E-4118-A7B0-D92BAAFA502E}">
      <dgm:prSet/>
      <dgm:spPr/>
      <dgm:t>
        <a:bodyPr/>
        <a:lstStyle/>
        <a:p>
          <a:endParaRPr lang="en-US"/>
        </a:p>
      </dgm:t>
    </dgm:pt>
    <dgm:pt modelId="{4A35D114-7F00-4B37-952D-90DF5C96D944}" type="sibTrans" cxnId="{06146812-070E-4118-A7B0-D92BAAFA502E}">
      <dgm:prSet/>
      <dgm:spPr/>
      <dgm:t>
        <a:bodyPr/>
        <a:lstStyle/>
        <a:p>
          <a:endParaRPr lang="en-US"/>
        </a:p>
      </dgm:t>
    </dgm:pt>
    <dgm:pt modelId="{87EEA84B-5082-40EB-ADDA-91C586740286}">
      <dgm:prSet phldrT="[Text]"/>
      <dgm:spPr/>
      <dgm:t>
        <a:bodyPr/>
        <a:lstStyle/>
        <a:p>
          <a:r>
            <a:rPr lang="en-US" dirty="0" err="1" smtClean="0">
              <a:latin typeface="Andalus" pitchFamily="18" charset="-78"/>
              <a:cs typeface="Andalus" pitchFamily="18" charset="-78"/>
            </a:rPr>
            <a:t>Khusus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endParaRPr lang="en-US" dirty="0">
            <a:latin typeface="Andalus" pitchFamily="18" charset="-78"/>
            <a:cs typeface="Andalus" pitchFamily="18" charset="-78"/>
          </a:endParaRPr>
        </a:p>
      </dgm:t>
    </dgm:pt>
    <dgm:pt modelId="{261D243C-9A24-47EB-9010-4E7FC9B5E042}" type="parTrans" cxnId="{486726FA-E465-40FD-938A-0F0FD770FEB8}">
      <dgm:prSet/>
      <dgm:spPr/>
      <dgm:t>
        <a:bodyPr/>
        <a:lstStyle/>
        <a:p>
          <a:endParaRPr lang="en-US"/>
        </a:p>
      </dgm:t>
    </dgm:pt>
    <dgm:pt modelId="{053D092E-13CF-41C7-AC5E-04962100627D}" type="sibTrans" cxnId="{486726FA-E465-40FD-938A-0F0FD770FEB8}">
      <dgm:prSet/>
      <dgm:spPr/>
      <dgm:t>
        <a:bodyPr/>
        <a:lstStyle/>
        <a:p>
          <a:endParaRPr lang="en-US"/>
        </a:p>
      </dgm:t>
    </dgm:pt>
    <dgm:pt modelId="{DA364E88-B668-486A-8F73-52A91DC86276}">
      <dgm:prSet phldrT="[Text]"/>
      <dgm:spPr/>
      <dgm:t>
        <a:bodyPr/>
        <a:lstStyle/>
        <a:p>
          <a:r>
            <a:rPr lang="en-US" dirty="0" err="1" smtClean="0">
              <a:latin typeface="Andalus" pitchFamily="18" charset="-78"/>
              <a:cs typeface="Andalus" pitchFamily="18" charset="-78"/>
            </a:rPr>
            <a:t>Menjaga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kesehatan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ibu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dan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bayi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baik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fisik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maupun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psikologisnya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.</a:t>
          </a:r>
          <a:endParaRPr lang="en-US" dirty="0">
            <a:latin typeface="Andalus" pitchFamily="18" charset="-78"/>
            <a:cs typeface="Andalus" pitchFamily="18" charset="-78"/>
          </a:endParaRPr>
        </a:p>
      </dgm:t>
    </dgm:pt>
    <dgm:pt modelId="{214DB61E-A00C-477E-888A-56913BE609FA}" type="parTrans" cxnId="{9B84DE58-BFE3-46C9-8379-20BF13EFFB1B}">
      <dgm:prSet/>
      <dgm:spPr/>
      <dgm:t>
        <a:bodyPr/>
        <a:lstStyle/>
        <a:p>
          <a:endParaRPr lang="en-US"/>
        </a:p>
      </dgm:t>
    </dgm:pt>
    <dgm:pt modelId="{A04D882F-FF46-461B-886B-8AE2DC0817E1}" type="sibTrans" cxnId="{9B84DE58-BFE3-46C9-8379-20BF13EFFB1B}">
      <dgm:prSet/>
      <dgm:spPr/>
      <dgm:t>
        <a:bodyPr/>
        <a:lstStyle/>
        <a:p>
          <a:endParaRPr lang="en-US"/>
        </a:p>
      </dgm:t>
    </dgm:pt>
    <dgm:pt modelId="{A93A2924-ECDD-4E6B-A14E-AB3CC8D0CE8D}">
      <dgm:prSet/>
      <dgm:spPr/>
      <dgm:t>
        <a:bodyPr/>
        <a:lstStyle/>
        <a:p>
          <a:r>
            <a:rPr lang="en-US" smtClean="0">
              <a:latin typeface="Andalus" pitchFamily="18" charset="-78"/>
              <a:cs typeface="Andalus" pitchFamily="18" charset="-78"/>
            </a:rPr>
            <a:t>Melaksanakan skrining yang komprehensif, mendeteksi masalah, mengobati/merujuk bila terjadi komplikasi pada ibu dan bayinya.</a:t>
          </a:r>
          <a:endParaRPr lang="en-US">
            <a:latin typeface="Andalus" pitchFamily="18" charset="-78"/>
            <a:cs typeface="Andalus" pitchFamily="18" charset="-78"/>
          </a:endParaRPr>
        </a:p>
      </dgm:t>
    </dgm:pt>
    <dgm:pt modelId="{5D43F05E-B67D-42FA-9FB7-7EDC40A987A1}" type="parTrans" cxnId="{E3832317-9BC9-4836-AE36-15D8B1F81C43}">
      <dgm:prSet/>
      <dgm:spPr/>
      <dgm:t>
        <a:bodyPr/>
        <a:lstStyle/>
        <a:p>
          <a:endParaRPr lang="en-US"/>
        </a:p>
      </dgm:t>
    </dgm:pt>
    <dgm:pt modelId="{A2C5F8ED-83D4-46FB-BA2F-74B72FF8F088}" type="sibTrans" cxnId="{E3832317-9BC9-4836-AE36-15D8B1F81C43}">
      <dgm:prSet/>
      <dgm:spPr/>
      <dgm:t>
        <a:bodyPr/>
        <a:lstStyle/>
        <a:p>
          <a:endParaRPr lang="en-US"/>
        </a:p>
      </dgm:t>
    </dgm:pt>
    <dgm:pt modelId="{9C951CFB-2F76-47EC-AF66-DA60DFF06C86}">
      <dgm:prSet/>
      <dgm:spPr/>
      <dgm:t>
        <a:bodyPr/>
        <a:lstStyle/>
        <a:p>
          <a:r>
            <a:rPr lang="en-US" dirty="0" err="1" smtClean="0">
              <a:latin typeface="Andalus" pitchFamily="18" charset="-78"/>
              <a:cs typeface="Andalus" pitchFamily="18" charset="-78"/>
            </a:rPr>
            <a:t>Memberikan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pendidikan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kesehatan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tentang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perawatan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kesehatan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diri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.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nutrisi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, KB,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menyusui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,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pemberian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imunisasi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dan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perawatan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bayi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sehat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.</a:t>
          </a:r>
          <a:endParaRPr lang="en-US" dirty="0">
            <a:latin typeface="Andalus" pitchFamily="18" charset="-78"/>
            <a:cs typeface="Andalus" pitchFamily="18" charset="-78"/>
          </a:endParaRPr>
        </a:p>
      </dgm:t>
    </dgm:pt>
    <dgm:pt modelId="{B17979D0-0E2E-4C4C-9CAC-0EA97A3A1449}" type="parTrans" cxnId="{554DDE8C-1BFB-4D35-8BAB-951DBC42BC77}">
      <dgm:prSet/>
      <dgm:spPr/>
      <dgm:t>
        <a:bodyPr/>
        <a:lstStyle/>
        <a:p>
          <a:endParaRPr lang="en-US"/>
        </a:p>
      </dgm:t>
    </dgm:pt>
    <dgm:pt modelId="{9990CC20-A5D9-4E32-A45B-FF51F711D07F}" type="sibTrans" cxnId="{554DDE8C-1BFB-4D35-8BAB-951DBC42BC77}">
      <dgm:prSet/>
      <dgm:spPr/>
      <dgm:t>
        <a:bodyPr/>
        <a:lstStyle/>
        <a:p>
          <a:endParaRPr lang="en-US"/>
        </a:p>
      </dgm:t>
    </dgm:pt>
    <dgm:pt modelId="{FD89E9BA-447F-43B8-A5EB-3038CE77FA28}">
      <dgm:prSet/>
      <dgm:spPr/>
      <dgm:t>
        <a:bodyPr/>
        <a:lstStyle/>
        <a:p>
          <a:r>
            <a:rPr lang="en-US" dirty="0" err="1" smtClean="0">
              <a:latin typeface="Andalus" pitchFamily="18" charset="-78"/>
              <a:cs typeface="Andalus" pitchFamily="18" charset="-78"/>
            </a:rPr>
            <a:t>Memberikan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pelayanan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KB.</a:t>
          </a:r>
          <a:endParaRPr lang="en-US" dirty="0">
            <a:latin typeface="Andalus" pitchFamily="18" charset="-78"/>
            <a:cs typeface="Andalus" pitchFamily="18" charset="-78"/>
          </a:endParaRPr>
        </a:p>
      </dgm:t>
    </dgm:pt>
    <dgm:pt modelId="{97C9ADC7-8BF0-4CB7-AA9F-596AD4657C13}" type="parTrans" cxnId="{89EDDB10-416E-409D-BBB7-05F6E22583B6}">
      <dgm:prSet/>
      <dgm:spPr/>
      <dgm:t>
        <a:bodyPr/>
        <a:lstStyle/>
        <a:p>
          <a:endParaRPr lang="en-US"/>
        </a:p>
      </dgm:t>
    </dgm:pt>
    <dgm:pt modelId="{00F40FFE-A1C2-490A-8003-62B675566845}" type="sibTrans" cxnId="{89EDDB10-416E-409D-BBB7-05F6E22583B6}">
      <dgm:prSet/>
      <dgm:spPr/>
      <dgm:t>
        <a:bodyPr/>
        <a:lstStyle/>
        <a:p>
          <a:endParaRPr lang="en-US"/>
        </a:p>
      </dgm:t>
    </dgm:pt>
    <dgm:pt modelId="{84F92DF0-E52A-41D7-A798-87D573F79E3A}" type="pres">
      <dgm:prSet presAssocID="{0C8537B8-A96A-4ABB-826E-8B38DF4D554A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FF2EB002-A3D5-42A7-A5C4-8547D7024F24}" type="pres">
      <dgm:prSet presAssocID="{FDB24D8B-50B0-461B-8BA7-FCCF14B4CC62}" presName="thickLine" presStyleLbl="alignNode1" presStyleIdx="0" presStyleCnt="2"/>
      <dgm:spPr/>
    </dgm:pt>
    <dgm:pt modelId="{4F9ABAEF-9D75-4D44-9676-185D04C364CF}" type="pres">
      <dgm:prSet presAssocID="{FDB24D8B-50B0-461B-8BA7-FCCF14B4CC62}" presName="horz1" presStyleCnt="0"/>
      <dgm:spPr/>
    </dgm:pt>
    <dgm:pt modelId="{B0522FEA-0EFF-43DA-ABAD-A47498AF31A0}" type="pres">
      <dgm:prSet presAssocID="{FDB24D8B-50B0-461B-8BA7-FCCF14B4CC62}" presName="tx1" presStyleLbl="revTx" presStyleIdx="0" presStyleCnt="7"/>
      <dgm:spPr/>
      <dgm:t>
        <a:bodyPr/>
        <a:lstStyle/>
        <a:p>
          <a:endParaRPr lang="en-US"/>
        </a:p>
      </dgm:t>
    </dgm:pt>
    <dgm:pt modelId="{F771C1E3-CBEC-4D49-92BF-61BC496BCD9F}" type="pres">
      <dgm:prSet presAssocID="{FDB24D8B-50B0-461B-8BA7-FCCF14B4CC62}" presName="vert1" presStyleCnt="0"/>
      <dgm:spPr/>
    </dgm:pt>
    <dgm:pt modelId="{9E0C08B9-8AE1-4602-8A34-AD001D4E9A1C}" type="pres">
      <dgm:prSet presAssocID="{08EF8F65-1348-4434-863D-F109BCAB7711}" presName="vertSpace2a" presStyleCnt="0"/>
      <dgm:spPr/>
    </dgm:pt>
    <dgm:pt modelId="{77B38378-4A67-40A6-8C73-C10A546DC83B}" type="pres">
      <dgm:prSet presAssocID="{08EF8F65-1348-4434-863D-F109BCAB7711}" presName="horz2" presStyleCnt="0"/>
      <dgm:spPr/>
    </dgm:pt>
    <dgm:pt modelId="{7F78CDCE-5991-4231-9CBE-8BB8CC88AECD}" type="pres">
      <dgm:prSet presAssocID="{08EF8F65-1348-4434-863D-F109BCAB7711}" presName="horzSpace2" presStyleCnt="0"/>
      <dgm:spPr/>
    </dgm:pt>
    <dgm:pt modelId="{3288F930-CCDD-416C-B453-1BDB9885A19A}" type="pres">
      <dgm:prSet presAssocID="{08EF8F65-1348-4434-863D-F109BCAB7711}" presName="tx2" presStyleLbl="revTx" presStyleIdx="1" presStyleCnt="7"/>
      <dgm:spPr/>
      <dgm:t>
        <a:bodyPr/>
        <a:lstStyle/>
        <a:p>
          <a:endParaRPr lang="en-US"/>
        </a:p>
      </dgm:t>
    </dgm:pt>
    <dgm:pt modelId="{E428ED7A-7BFC-4983-939A-3D6DACBDA0E1}" type="pres">
      <dgm:prSet presAssocID="{08EF8F65-1348-4434-863D-F109BCAB7711}" presName="vert2" presStyleCnt="0"/>
      <dgm:spPr/>
    </dgm:pt>
    <dgm:pt modelId="{43F387C9-F6BF-4F80-AD61-4569BE6EE60E}" type="pres">
      <dgm:prSet presAssocID="{08EF8F65-1348-4434-863D-F109BCAB7711}" presName="thinLine2b" presStyleLbl="callout" presStyleIdx="0" presStyleCnt="5"/>
      <dgm:spPr/>
    </dgm:pt>
    <dgm:pt modelId="{CD0FA6D3-C8BD-402E-892D-32DDED9DB644}" type="pres">
      <dgm:prSet presAssocID="{08EF8F65-1348-4434-863D-F109BCAB7711}" presName="vertSpace2b" presStyleCnt="0"/>
      <dgm:spPr/>
    </dgm:pt>
    <dgm:pt modelId="{428A3348-486C-4314-8ACD-284389FFD570}" type="pres">
      <dgm:prSet presAssocID="{87EEA84B-5082-40EB-ADDA-91C586740286}" presName="thickLine" presStyleLbl="alignNode1" presStyleIdx="1" presStyleCnt="2"/>
      <dgm:spPr/>
    </dgm:pt>
    <dgm:pt modelId="{F40E3D49-50FA-441D-91BC-89D4308E7986}" type="pres">
      <dgm:prSet presAssocID="{87EEA84B-5082-40EB-ADDA-91C586740286}" presName="horz1" presStyleCnt="0"/>
      <dgm:spPr/>
    </dgm:pt>
    <dgm:pt modelId="{D90788E2-B253-426E-BE9D-C0EB719C4335}" type="pres">
      <dgm:prSet presAssocID="{87EEA84B-5082-40EB-ADDA-91C586740286}" presName="tx1" presStyleLbl="revTx" presStyleIdx="2" presStyleCnt="7"/>
      <dgm:spPr/>
      <dgm:t>
        <a:bodyPr/>
        <a:lstStyle/>
        <a:p>
          <a:endParaRPr lang="en-US"/>
        </a:p>
      </dgm:t>
    </dgm:pt>
    <dgm:pt modelId="{F2512826-9733-4931-8009-38EBA4467126}" type="pres">
      <dgm:prSet presAssocID="{87EEA84B-5082-40EB-ADDA-91C586740286}" presName="vert1" presStyleCnt="0"/>
      <dgm:spPr/>
    </dgm:pt>
    <dgm:pt modelId="{CC776E8D-C95A-4669-9553-E8202721E77B}" type="pres">
      <dgm:prSet presAssocID="{DA364E88-B668-486A-8F73-52A91DC86276}" presName="vertSpace2a" presStyleCnt="0"/>
      <dgm:spPr/>
    </dgm:pt>
    <dgm:pt modelId="{3168C8DA-42DC-40F8-B32E-E18CE4F91F3E}" type="pres">
      <dgm:prSet presAssocID="{DA364E88-B668-486A-8F73-52A91DC86276}" presName="horz2" presStyleCnt="0"/>
      <dgm:spPr/>
    </dgm:pt>
    <dgm:pt modelId="{C0042CC9-3547-4E50-9D8B-D4D97AD371B3}" type="pres">
      <dgm:prSet presAssocID="{DA364E88-B668-486A-8F73-52A91DC86276}" presName="horzSpace2" presStyleCnt="0"/>
      <dgm:spPr/>
    </dgm:pt>
    <dgm:pt modelId="{98CD6E9B-7DCE-4416-B676-183B346E5DE4}" type="pres">
      <dgm:prSet presAssocID="{DA364E88-B668-486A-8F73-52A91DC86276}" presName="tx2" presStyleLbl="revTx" presStyleIdx="3" presStyleCnt="7"/>
      <dgm:spPr/>
      <dgm:t>
        <a:bodyPr/>
        <a:lstStyle/>
        <a:p>
          <a:endParaRPr lang="en-US"/>
        </a:p>
      </dgm:t>
    </dgm:pt>
    <dgm:pt modelId="{DA20F8F3-40D4-48BC-8CBB-906541A30439}" type="pres">
      <dgm:prSet presAssocID="{DA364E88-B668-486A-8F73-52A91DC86276}" presName="vert2" presStyleCnt="0"/>
      <dgm:spPr/>
    </dgm:pt>
    <dgm:pt modelId="{8F3FE5C8-9702-4625-9FD1-F34B37207903}" type="pres">
      <dgm:prSet presAssocID="{DA364E88-B668-486A-8F73-52A91DC86276}" presName="thinLine2b" presStyleLbl="callout" presStyleIdx="1" presStyleCnt="5"/>
      <dgm:spPr/>
    </dgm:pt>
    <dgm:pt modelId="{F4027F0E-C387-4139-ABA9-427693F405E2}" type="pres">
      <dgm:prSet presAssocID="{DA364E88-B668-486A-8F73-52A91DC86276}" presName="vertSpace2b" presStyleCnt="0"/>
      <dgm:spPr/>
    </dgm:pt>
    <dgm:pt modelId="{AA7AB979-63ED-4311-8E30-939056A54D09}" type="pres">
      <dgm:prSet presAssocID="{A93A2924-ECDD-4E6B-A14E-AB3CC8D0CE8D}" presName="horz2" presStyleCnt="0"/>
      <dgm:spPr/>
    </dgm:pt>
    <dgm:pt modelId="{77E15B1A-316F-4348-B443-44087FA20E05}" type="pres">
      <dgm:prSet presAssocID="{A93A2924-ECDD-4E6B-A14E-AB3CC8D0CE8D}" presName="horzSpace2" presStyleCnt="0"/>
      <dgm:spPr/>
    </dgm:pt>
    <dgm:pt modelId="{1C9270DE-895F-480A-B666-86AFEE49BDC5}" type="pres">
      <dgm:prSet presAssocID="{A93A2924-ECDD-4E6B-A14E-AB3CC8D0CE8D}" presName="tx2" presStyleLbl="revTx" presStyleIdx="4" presStyleCnt="7"/>
      <dgm:spPr/>
      <dgm:t>
        <a:bodyPr/>
        <a:lstStyle/>
        <a:p>
          <a:endParaRPr lang="en-US"/>
        </a:p>
      </dgm:t>
    </dgm:pt>
    <dgm:pt modelId="{C3B40A17-A5ED-4B05-86DC-DDB54204BFCD}" type="pres">
      <dgm:prSet presAssocID="{A93A2924-ECDD-4E6B-A14E-AB3CC8D0CE8D}" presName="vert2" presStyleCnt="0"/>
      <dgm:spPr/>
    </dgm:pt>
    <dgm:pt modelId="{E94C5168-0EFD-4960-8D0E-A4D13134BED7}" type="pres">
      <dgm:prSet presAssocID="{A93A2924-ECDD-4E6B-A14E-AB3CC8D0CE8D}" presName="thinLine2b" presStyleLbl="callout" presStyleIdx="2" presStyleCnt="5"/>
      <dgm:spPr/>
    </dgm:pt>
    <dgm:pt modelId="{9AB9E0F8-AEA4-45F1-910B-05F269D05E94}" type="pres">
      <dgm:prSet presAssocID="{A93A2924-ECDD-4E6B-A14E-AB3CC8D0CE8D}" presName="vertSpace2b" presStyleCnt="0"/>
      <dgm:spPr/>
    </dgm:pt>
    <dgm:pt modelId="{C172A463-648E-440D-978A-9646CF9418D2}" type="pres">
      <dgm:prSet presAssocID="{9C951CFB-2F76-47EC-AF66-DA60DFF06C86}" presName="horz2" presStyleCnt="0"/>
      <dgm:spPr/>
    </dgm:pt>
    <dgm:pt modelId="{A142751E-3596-4AC5-AEDB-85CAEC677033}" type="pres">
      <dgm:prSet presAssocID="{9C951CFB-2F76-47EC-AF66-DA60DFF06C86}" presName="horzSpace2" presStyleCnt="0"/>
      <dgm:spPr/>
    </dgm:pt>
    <dgm:pt modelId="{713706DF-A762-4DCA-ADA0-0099F11FF1C9}" type="pres">
      <dgm:prSet presAssocID="{9C951CFB-2F76-47EC-AF66-DA60DFF06C86}" presName="tx2" presStyleLbl="revTx" presStyleIdx="5" presStyleCnt="7"/>
      <dgm:spPr/>
      <dgm:t>
        <a:bodyPr/>
        <a:lstStyle/>
        <a:p>
          <a:endParaRPr lang="en-US"/>
        </a:p>
      </dgm:t>
    </dgm:pt>
    <dgm:pt modelId="{46088BA2-E6D8-4A1B-BBBF-B988F44AF274}" type="pres">
      <dgm:prSet presAssocID="{9C951CFB-2F76-47EC-AF66-DA60DFF06C86}" presName="vert2" presStyleCnt="0"/>
      <dgm:spPr/>
    </dgm:pt>
    <dgm:pt modelId="{D3BF6258-3366-43ED-846E-A882193304AF}" type="pres">
      <dgm:prSet presAssocID="{9C951CFB-2F76-47EC-AF66-DA60DFF06C86}" presName="thinLine2b" presStyleLbl="callout" presStyleIdx="3" presStyleCnt="5"/>
      <dgm:spPr/>
    </dgm:pt>
    <dgm:pt modelId="{784A0EA1-080A-4408-A1B1-F6791347BC52}" type="pres">
      <dgm:prSet presAssocID="{9C951CFB-2F76-47EC-AF66-DA60DFF06C86}" presName="vertSpace2b" presStyleCnt="0"/>
      <dgm:spPr/>
    </dgm:pt>
    <dgm:pt modelId="{D0765131-7425-4244-857E-02D63020C80E}" type="pres">
      <dgm:prSet presAssocID="{FD89E9BA-447F-43B8-A5EB-3038CE77FA28}" presName="horz2" presStyleCnt="0"/>
      <dgm:spPr/>
    </dgm:pt>
    <dgm:pt modelId="{D5B6A9F5-D44E-4230-9CCB-762A755D30E8}" type="pres">
      <dgm:prSet presAssocID="{FD89E9BA-447F-43B8-A5EB-3038CE77FA28}" presName="horzSpace2" presStyleCnt="0"/>
      <dgm:spPr/>
    </dgm:pt>
    <dgm:pt modelId="{4A1C16A0-BECB-4B3F-AEBD-B9E4234AC6A7}" type="pres">
      <dgm:prSet presAssocID="{FD89E9BA-447F-43B8-A5EB-3038CE77FA28}" presName="tx2" presStyleLbl="revTx" presStyleIdx="6" presStyleCnt="7"/>
      <dgm:spPr/>
      <dgm:t>
        <a:bodyPr/>
        <a:lstStyle/>
        <a:p>
          <a:endParaRPr lang="en-US"/>
        </a:p>
      </dgm:t>
    </dgm:pt>
    <dgm:pt modelId="{ACE123D2-1C72-4069-8468-5A1BC5D3FE5B}" type="pres">
      <dgm:prSet presAssocID="{FD89E9BA-447F-43B8-A5EB-3038CE77FA28}" presName="vert2" presStyleCnt="0"/>
      <dgm:spPr/>
    </dgm:pt>
    <dgm:pt modelId="{94E5895C-C75E-4BE5-B29F-BE955F83D94E}" type="pres">
      <dgm:prSet presAssocID="{FD89E9BA-447F-43B8-A5EB-3038CE77FA28}" presName="thinLine2b" presStyleLbl="callout" presStyleIdx="4" presStyleCnt="5"/>
      <dgm:spPr/>
    </dgm:pt>
    <dgm:pt modelId="{ABFC84BA-2326-4794-98D6-BBDE93E0EDBB}" type="pres">
      <dgm:prSet presAssocID="{FD89E9BA-447F-43B8-A5EB-3038CE77FA28}" presName="vertSpace2b" presStyleCnt="0"/>
      <dgm:spPr/>
    </dgm:pt>
  </dgm:ptLst>
  <dgm:cxnLst>
    <dgm:cxn modelId="{554DDE8C-1BFB-4D35-8BAB-951DBC42BC77}" srcId="{87EEA84B-5082-40EB-ADDA-91C586740286}" destId="{9C951CFB-2F76-47EC-AF66-DA60DFF06C86}" srcOrd="2" destOrd="0" parTransId="{B17979D0-0E2E-4C4C-9CAC-0EA97A3A1449}" sibTransId="{9990CC20-A5D9-4E32-A45B-FF51F711D07F}"/>
    <dgm:cxn modelId="{A350B5DB-E4A1-4E24-98FD-25233534BB9F}" type="presOf" srcId="{DA364E88-B668-486A-8F73-52A91DC86276}" destId="{98CD6E9B-7DCE-4416-B676-183B346E5DE4}" srcOrd="0" destOrd="0" presId="urn:microsoft.com/office/officeart/2008/layout/LinedList"/>
    <dgm:cxn modelId="{7A5A9DC2-F64A-481E-902D-D8D724BCAD2C}" type="presOf" srcId="{A93A2924-ECDD-4E6B-A14E-AB3CC8D0CE8D}" destId="{1C9270DE-895F-480A-B666-86AFEE49BDC5}" srcOrd="0" destOrd="0" presId="urn:microsoft.com/office/officeart/2008/layout/LinedList"/>
    <dgm:cxn modelId="{C3EA4B3D-43D4-49DE-8F9C-621F4B481FB5}" srcId="{0C8537B8-A96A-4ABB-826E-8B38DF4D554A}" destId="{FDB24D8B-50B0-461B-8BA7-FCCF14B4CC62}" srcOrd="0" destOrd="0" parTransId="{F119F32F-5731-46D5-ACEE-EB00F44E440E}" sibTransId="{B92BF4BD-F74B-406E-95A3-B9A5DC32B8AC}"/>
    <dgm:cxn modelId="{4A05EA4D-2DF5-457A-BA2E-4D55916A3C1C}" type="presOf" srcId="{0C8537B8-A96A-4ABB-826E-8B38DF4D554A}" destId="{84F92DF0-E52A-41D7-A798-87D573F79E3A}" srcOrd="0" destOrd="0" presId="urn:microsoft.com/office/officeart/2008/layout/LinedList"/>
    <dgm:cxn modelId="{E3832317-9BC9-4836-AE36-15D8B1F81C43}" srcId="{87EEA84B-5082-40EB-ADDA-91C586740286}" destId="{A93A2924-ECDD-4E6B-A14E-AB3CC8D0CE8D}" srcOrd="1" destOrd="0" parTransId="{5D43F05E-B67D-42FA-9FB7-7EDC40A987A1}" sibTransId="{A2C5F8ED-83D4-46FB-BA2F-74B72FF8F088}"/>
    <dgm:cxn modelId="{84DBD835-CF1D-43AF-8A33-BDAF4A9442AA}" type="presOf" srcId="{FD89E9BA-447F-43B8-A5EB-3038CE77FA28}" destId="{4A1C16A0-BECB-4B3F-AEBD-B9E4234AC6A7}" srcOrd="0" destOrd="0" presId="urn:microsoft.com/office/officeart/2008/layout/LinedList"/>
    <dgm:cxn modelId="{486726FA-E465-40FD-938A-0F0FD770FEB8}" srcId="{0C8537B8-A96A-4ABB-826E-8B38DF4D554A}" destId="{87EEA84B-5082-40EB-ADDA-91C586740286}" srcOrd="1" destOrd="0" parTransId="{261D243C-9A24-47EB-9010-4E7FC9B5E042}" sibTransId="{053D092E-13CF-41C7-AC5E-04962100627D}"/>
    <dgm:cxn modelId="{46D5C3F5-A507-4A41-B5DB-11596A83FE21}" type="presOf" srcId="{FDB24D8B-50B0-461B-8BA7-FCCF14B4CC62}" destId="{B0522FEA-0EFF-43DA-ABAD-A47498AF31A0}" srcOrd="0" destOrd="0" presId="urn:microsoft.com/office/officeart/2008/layout/LinedList"/>
    <dgm:cxn modelId="{D340A8D0-AEFF-47FC-832C-0F9C8B1661E8}" type="presOf" srcId="{87EEA84B-5082-40EB-ADDA-91C586740286}" destId="{D90788E2-B253-426E-BE9D-C0EB719C4335}" srcOrd="0" destOrd="0" presId="urn:microsoft.com/office/officeart/2008/layout/LinedList"/>
    <dgm:cxn modelId="{A8DF64FB-D6E6-4107-9CD4-1CBF406B1E8D}" type="presOf" srcId="{08EF8F65-1348-4434-863D-F109BCAB7711}" destId="{3288F930-CCDD-416C-B453-1BDB9885A19A}" srcOrd="0" destOrd="0" presId="urn:microsoft.com/office/officeart/2008/layout/LinedList"/>
    <dgm:cxn modelId="{89EDDB10-416E-409D-BBB7-05F6E22583B6}" srcId="{87EEA84B-5082-40EB-ADDA-91C586740286}" destId="{FD89E9BA-447F-43B8-A5EB-3038CE77FA28}" srcOrd="3" destOrd="0" parTransId="{97C9ADC7-8BF0-4CB7-AA9F-596AD4657C13}" sibTransId="{00F40FFE-A1C2-490A-8003-62B675566845}"/>
    <dgm:cxn modelId="{9B84DE58-BFE3-46C9-8379-20BF13EFFB1B}" srcId="{87EEA84B-5082-40EB-ADDA-91C586740286}" destId="{DA364E88-B668-486A-8F73-52A91DC86276}" srcOrd="0" destOrd="0" parTransId="{214DB61E-A00C-477E-888A-56913BE609FA}" sibTransId="{A04D882F-FF46-461B-886B-8AE2DC0817E1}"/>
    <dgm:cxn modelId="{1FC6F801-8D1B-4009-9D17-6FF225DEEC5A}" type="presOf" srcId="{9C951CFB-2F76-47EC-AF66-DA60DFF06C86}" destId="{713706DF-A762-4DCA-ADA0-0099F11FF1C9}" srcOrd="0" destOrd="0" presId="urn:microsoft.com/office/officeart/2008/layout/LinedList"/>
    <dgm:cxn modelId="{06146812-070E-4118-A7B0-D92BAAFA502E}" srcId="{FDB24D8B-50B0-461B-8BA7-FCCF14B4CC62}" destId="{08EF8F65-1348-4434-863D-F109BCAB7711}" srcOrd="0" destOrd="0" parTransId="{654693A0-1B46-4E6B-8DD5-AAC1834850C8}" sibTransId="{4A35D114-7F00-4B37-952D-90DF5C96D944}"/>
    <dgm:cxn modelId="{1416DD11-1CB7-46E7-8F78-8895C8212AEA}" type="presParOf" srcId="{84F92DF0-E52A-41D7-A798-87D573F79E3A}" destId="{FF2EB002-A3D5-42A7-A5C4-8547D7024F24}" srcOrd="0" destOrd="0" presId="urn:microsoft.com/office/officeart/2008/layout/LinedList"/>
    <dgm:cxn modelId="{21EC5A3D-EDDD-4E8C-96E5-DF250B6B253D}" type="presParOf" srcId="{84F92DF0-E52A-41D7-A798-87D573F79E3A}" destId="{4F9ABAEF-9D75-4D44-9676-185D04C364CF}" srcOrd="1" destOrd="0" presId="urn:microsoft.com/office/officeart/2008/layout/LinedList"/>
    <dgm:cxn modelId="{9BE55F77-93A4-496E-A8C5-89FF0FDB3F2A}" type="presParOf" srcId="{4F9ABAEF-9D75-4D44-9676-185D04C364CF}" destId="{B0522FEA-0EFF-43DA-ABAD-A47498AF31A0}" srcOrd="0" destOrd="0" presId="urn:microsoft.com/office/officeart/2008/layout/LinedList"/>
    <dgm:cxn modelId="{998F1558-907B-41B2-9F02-0F4B4DCEEA7E}" type="presParOf" srcId="{4F9ABAEF-9D75-4D44-9676-185D04C364CF}" destId="{F771C1E3-CBEC-4D49-92BF-61BC496BCD9F}" srcOrd="1" destOrd="0" presId="urn:microsoft.com/office/officeart/2008/layout/LinedList"/>
    <dgm:cxn modelId="{405C9B0E-5198-41CD-B8FF-8726D9CFF367}" type="presParOf" srcId="{F771C1E3-CBEC-4D49-92BF-61BC496BCD9F}" destId="{9E0C08B9-8AE1-4602-8A34-AD001D4E9A1C}" srcOrd="0" destOrd="0" presId="urn:microsoft.com/office/officeart/2008/layout/LinedList"/>
    <dgm:cxn modelId="{827B9157-5C99-43A2-9AB2-B3D94A0A629D}" type="presParOf" srcId="{F771C1E3-CBEC-4D49-92BF-61BC496BCD9F}" destId="{77B38378-4A67-40A6-8C73-C10A546DC83B}" srcOrd="1" destOrd="0" presId="urn:microsoft.com/office/officeart/2008/layout/LinedList"/>
    <dgm:cxn modelId="{5B0654FF-FC8B-4EE3-9411-3C469592E57C}" type="presParOf" srcId="{77B38378-4A67-40A6-8C73-C10A546DC83B}" destId="{7F78CDCE-5991-4231-9CBE-8BB8CC88AECD}" srcOrd="0" destOrd="0" presId="urn:microsoft.com/office/officeart/2008/layout/LinedList"/>
    <dgm:cxn modelId="{34F3F227-B0C3-4B2E-BBF7-BC7B4F9ABDA1}" type="presParOf" srcId="{77B38378-4A67-40A6-8C73-C10A546DC83B}" destId="{3288F930-CCDD-416C-B453-1BDB9885A19A}" srcOrd="1" destOrd="0" presId="urn:microsoft.com/office/officeart/2008/layout/LinedList"/>
    <dgm:cxn modelId="{A8B70FB3-0106-4953-9BFE-B95162D2C18A}" type="presParOf" srcId="{77B38378-4A67-40A6-8C73-C10A546DC83B}" destId="{E428ED7A-7BFC-4983-939A-3D6DACBDA0E1}" srcOrd="2" destOrd="0" presId="urn:microsoft.com/office/officeart/2008/layout/LinedList"/>
    <dgm:cxn modelId="{2145D72F-04A6-460D-8EE3-601F93842C53}" type="presParOf" srcId="{F771C1E3-CBEC-4D49-92BF-61BC496BCD9F}" destId="{43F387C9-F6BF-4F80-AD61-4569BE6EE60E}" srcOrd="2" destOrd="0" presId="urn:microsoft.com/office/officeart/2008/layout/LinedList"/>
    <dgm:cxn modelId="{1ACF63E1-E62E-41D3-AD5D-17E5A7BE0BB5}" type="presParOf" srcId="{F771C1E3-CBEC-4D49-92BF-61BC496BCD9F}" destId="{CD0FA6D3-C8BD-402E-892D-32DDED9DB644}" srcOrd="3" destOrd="0" presId="urn:microsoft.com/office/officeart/2008/layout/LinedList"/>
    <dgm:cxn modelId="{B5B62ADA-4942-49BA-9B37-63D495C6140F}" type="presParOf" srcId="{84F92DF0-E52A-41D7-A798-87D573F79E3A}" destId="{428A3348-486C-4314-8ACD-284389FFD570}" srcOrd="2" destOrd="0" presId="urn:microsoft.com/office/officeart/2008/layout/LinedList"/>
    <dgm:cxn modelId="{99E0A6D3-8180-45B8-BBAD-F6AC34BBE6B0}" type="presParOf" srcId="{84F92DF0-E52A-41D7-A798-87D573F79E3A}" destId="{F40E3D49-50FA-441D-91BC-89D4308E7986}" srcOrd="3" destOrd="0" presId="urn:microsoft.com/office/officeart/2008/layout/LinedList"/>
    <dgm:cxn modelId="{3E0C4CFB-E12B-4E85-827C-669A6D3479BE}" type="presParOf" srcId="{F40E3D49-50FA-441D-91BC-89D4308E7986}" destId="{D90788E2-B253-426E-BE9D-C0EB719C4335}" srcOrd="0" destOrd="0" presId="urn:microsoft.com/office/officeart/2008/layout/LinedList"/>
    <dgm:cxn modelId="{F4006938-06BB-477D-9C27-F85B27D6DCF4}" type="presParOf" srcId="{F40E3D49-50FA-441D-91BC-89D4308E7986}" destId="{F2512826-9733-4931-8009-38EBA4467126}" srcOrd="1" destOrd="0" presId="urn:microsoft.com/office/officeart/2008/layout/LinedList"/>
    <dgm:cxn modelId="{05F77939-44B7-470F-A1D0-15E1DA1144F6}" type="presParOf" srcId="{F2512826-9733-4931-8009-38EBA4467126}" destId="{CC776E8D-C95A-4669-9553-E8202721E77B}" srcOrd="0" destOrd="0" presId="urn:microsoft.com/office/officeart/2008/layout/LinedList"/>
    <dgm:cxn modelId="{70D1837F-D0F3-453F-9E0C-13F8368E5DEA}" type="presParOf" srcId="{F2512826-9733-4931-8009-38EBA4467126}" destId="{3168C8DA-42DC-40F8-B32E-E18CE4F91F3E}" srcOrd="1" destOrd="0" presId="urn:microsoft.com/office/officeart/2008/layout/LinedList"/>
    <dgm:cxn modelId="{C33E07DB-F2D8-450B-8102-BE650AB34002}" type="presParOf" srcId="{3168C8DA-42DC-40F8-B32E-E18CE4F91F3E}" destId="{C0042CC9-3547-4E50-9D8B-D4D97AD371B3}" srcOrd="0" destOrd="0" presId="urn:microsoft.com/office/officeart/2008/layout/LinedList"/>
    <dgm:cxn modelId="{5BEC2C04-6D66-4926-9BE2-853B068E06AB}" type="presParOf" srcId="{3168C8DA-42DC-40F8-B32E-E18CE4F91F3E}" destId="{98CD6E9B-7DCE-4416-B676-183B346E5DE4}" srcOrd="1" destOrd="0" presId="urn:microsoft.com/office/officeart/2008/layout/LinedList"/>
    <dgm:cxn modelId="{F967B3B4-6B75-4DCE-98FA-FAA724E9FB48}" type="presParOf" srcId="{3168C8DA-42DC-40F8-B32E-E18CE4F91F3E}" destId="{DA20F8F3-40D4-48BC-8CBB-906541A30439}" srcOrd="2" destOrd="0" presId="urn:microsoft.com/office/officeart/2008/layout/LinedList"/>
    <dgm:cxn modelId="{E3548021-02FA-40BC-B596-CDD1C0F5D31A}" type="presParOf" srcId="{F2512826-9733-4931-8009-38EBA4467126}" destId="{8F3FE5C8-9702-4625-9FD1-F34B37207903}" srcOrd="2" destOrd="0" presId="urn:microsoft.com/office/officeart/2008/layout/LinedList"/>
    <dgm:cxn modelId="{173922C4-F93A-4FBE-8EBB-A9837D213FC8}" type="presParOf" srcId="{F2512826-9733-4931-8009-38EBA4467126}" destId="{F4027F0E-C387-4139-ABA9-427693F405E2}" srcOrd="3" destOrd="0" presId="urn:microsoft.com/office/officeart/2008/layout/LinedList"/>
    <dgm:cxn modelId="{74B74983-F446-434C-AAB8-D7211222DF85}" type="presParOf" srcId="{F2512826-9733-4931-8009-38EBA4467126}" destId="{AA7AB979-63ED-4311-8E30-939056A54D09}" srcOrd="4" destOrd="0" presId="urn:microsoft.com/office/officeart/2008/layout/LinedList"/>
    <dgm:cxn modelId="{A730ADCB-1320-4890-AE81-1B4E058CB74F}" type="presParOf" srcId="{AA7AB979-63ED-4311-8E30-939056A54D09}" destId="{77E15B1A-316F-4348-B443-44087FA20E05}" srcOrd="0" destOrd="0" presId="urn:microsoft.com/office/officeart/2008/layout/LinedList"/>
    <dgm:cxn modelId="{8C977984-E0A6-447D-943D-3EB605CBFCC3}" type="presParOf" srcId="{AA7AB979-63ED-4311-8E30-939056A54D09}" destId="{1C9270DE-895F-480A-B666-86AFEE49BDC5}" srcOrd="1" destOrd="0" presId="urn:microsoft.com/office/officeart/2008/layout/LinedList"/>
    <dgm:cxn modelId="{296C3182-6876-40CC-A052-CE2DE49B342F}" type="presParOf" srcId="{AA7AB979-63ED-4311-8E30-939056A54D09}" destId="{C3B40A17-A5ED-4B05-86DC-DDB54204BFCD}" srcOrd="2" destOrd="0" presId="urn:microsoft.com/office/officeart/2008/layout/LinedList"/>
    <dgm:cxn modelId="{4C7D5006-DA24-43F2-97F7-99512265D153}" type="presParOf" srcId="{F2512826-9733-4931-8009-38EBA4467126}" destId="{E94C5168-0EFD-4960-8D0E-A4D13134BED7}" srcOrd="5" destOrd="0" presId="urn:microsoft.com/office/officeart/2008/layout/LinedList"/>
    <dgm:cxn modelId="{4FD59A97-1519-4411-B3C4-25501398D728}" type="presParOf" srcId="{F2512826-9733-4931-8009-38EBA4467126}" destId="{9AB9E0F8-AEA4-45F1-910B-05F269D05E94}" srcOrd="6" destOrd="0" presId="urn:microsoft.com/office/officeart/2008/layout/LinedList"/>
    <dgm:cxn modelId="{5C854051-4CD2-4499-BC4E-E22E36F5EE16}" type="presParOf" srcId="{F2512826-9733-4931-8009-38EBA4467126}" destId="{C172A463-648E-440D-978A-9646CF9418D2}" srcOrd="7" destOrd="0" presId="urn:microsoft.com/office/officeart/2008/layout/LinedList"/>
    <dgm:cxn modelId="{6C67FCB8-DC4B-497B-90BF-096FFA611235}" type="presParOf" srcId="{C172A463-648E-440D-978A-9646CF9418D2}" destId="{A142751E-3596-4AC5-AEDB-85CAEC677033}" srcOrd="0" destOrd="0" presId="urn:microsoft.com/office/officeart/2008/layout/LinedList"/>
    <dgm:cxn modelId="{89D79778-0564-4984-B02A-BDA65142BB06}" type="presParOf" srcId="{C172A463-648E-440D-978A-9646CF9418D2}" destId="{713706DF-A762-4DCA-ADA0-0099F11FF1C9}" srcOrd="1" destOrd="0" presId="urn:microsoft.com/office/officeart/2008/layout/LinedList"/>
    <dgm:cxn modelId="{6948C198-8CC6-418A-BC21-CB855EEEBDE9}" type="presParOf" srcId="{C172A463-648E-440D-978A-9646CF9418D2}" destId="{46088BA2-E6D8-4A1B-BBBF-B988F44AF274}" srcOrd="2" destOrd="0" presId="urn:microsoft.com/office/officeart/2008/layout/LinedList"/>
    <dgm:cxn modelId="{6D9C5741-88C1-44A1-9D0B-B2A93F1DF66E}" type="presParOf" srcId="{F2512826-9733-4931-8009-38EBA4467126}" destId="{D3BF6258-3366-43ED-846E-A882193304AF}" srcOrd="8" destOrd="0" presId="urn:microsoft.com/office/officeart/2008/layout/LinedList"/>
    <dgm:cxn modelId="{822A1DFC-D74F-4F2C-ABD2-55BB5A41E2C9}" type="presParOf" srcId="{F2512826-9733-4931-8009-38EBA4467126}" destId="{784A0EA1-080A-4408-A1B1-F6791347BC52}" srcOrd="9" destOrd="0" presId="urn:microsoft.com/office/officeart/2008/layout/LinedList"/>
    <dgm:cxn modelId="{6C777BB5-C06B-4266-B694-68173B82382A}" type="presParOf" srcId="{F2512826-9733-4931-8009-38EBA4467126}" destId="{D0765131-7425-4244-857E-02D63020C80E}" srcOrd="10" destOrd="0" presId="urn:microsoft.com/office/officeart/2008/layout/LinedList"/>
    <dgm:cxn modelId="{5F8032B0-CE2C-4AC7-AA37-2EC91821D79B}" type="presParOf" srcId="{D0765131-7425-4244-857E-02D63020C80E}" destId="{D5B6A9F5-D44E-4230-9CCB-762A755D30E8}" srcOrd="0" destOrd="0" presId="urn:microsoft.com/office/officeart/2008/layout/LinedList"/>
    <dgm:cxn modelId="{98221AF8-E65A-4E18-871D-9BBADB41E687}" type="presParOf" srcId="{D0765131-7425-4244-857E-02D63020C80E}" destId="{4A1C16A0-BECB-4B3F-AEBD-B9E4234AC6A7}" srcOrd="1" destOrd="0" presId="urn:microsoft.com/office/officeart/2008/layout/LinedList"/>
    <dgm:cxn modelId="{138E5F15-9E02-4C53-89B0-17ADF1FAADFA}" type="presParOf" srcId="{D0765131-7425-4244-857E-02D63020C80E}" destId="{ACE123D2-1C72-4069-8468-5A1BC5D3FE5B}" srcOrd="2" destOrd="0" presId="urn:microsoft.com/office/officeart/2008/layout/LinedList"/>
    <dgm:cxn modelId="{46CDD378-E33F-42EB-B15D-AC51B1FDEE0D}" type="presParOf" srcId="{F2512826-9733-4931-8009-38EBA4467126}" destId="{94E5895C-C75E-4BE5-B29F-BE955F83D94E}" srcOrd="11" destOrd="0" presId="urn:microsoft.com/office/officeart/2008/layout/LinedList"/>
    <dgm:cxn modelId="{E92A80AE-428D-4F14-8104-21BB1DD25DFD}" type="presParOf" srcId="{F2512826-9733-4931-8009-38EBA4467126}" destId="{ABFC84BA-2326-4794-98D6-BBDE93E0EDBB}" srcOrd="12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D6DF32A-324B-43FA-955B-58046DFE98AF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CFB2440-D00E-4C8A-9A33-1F9BB2764D6C}">
      <dgm:prSet phldrT="[Text]"/>
      <dgm:spPr/>
      <dgm:t>
        <a:bodyPr/>
        <a:lstStyle/>
        <a:p>
          <a:r>
            <a:rPr lang="en-US" dirty="0" smtClean="0">
              <a:latin typeface="Andalus" pitchFamily="18" charset="-78"/>
              <a:cs typeface="Andalus" pitchFamily="18" charset="-78"/>
            </a:rPr>
            <a:t>Immediate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Puerperium</a:t>
          </a:r>
          <a:endParaRPr lang="en-US" dirty="0">
            <a:latin typeface="Andalus" pitchFamily="18" charset="-78"/>
            <a:cs typeface="Andalus" pitchFamily="18" charset="-78"/>
          </a:endParaRPr>
        </a:p>
      </dgm:t>
    </dgm:pt>
    <dgm:pt modelId="{CBA83255-2BAE-417E-8EDC-6872CF79663B}" type="parTrans" cxnId="{2241839F-6A05-4DFC-936F-ADFE85024B83}">
      <dgm:prSet/>
      <dgm:spPr/>
      <dgm:t>
        <a:bodyPr/>
        <a:lstStyle/>
        <a:p>
          <a:endParaRPr lang="en-US"/>
        </a:p>
      </dgm:t>
    </dgm:pt>
    <dgm:pt modelId="{08E3431D-34EA-4C3E-A745-E7EED375057F}" type="sibTrans" cxnId="{2241839F-6A05-4DFC-936F-ADFE85024B83}">
      <dgm:prSet/>
      <dgm:spPr/>
      <dgm:t>
        <a:bodyPr/>
        <a:lstStyle/>
        <a:p>
          <a:endParaRPr lang="en-US"/>
        </a:p>
      </dgm:t>
    </dgm:pt>
    <dgm:pt modelId="{49D3E586-32B3-4A9D-8265-07D2B74C02D7}">
      <dgm:prSet phldrT="[Text]"/>
      <dgm:spPr/>
      <dgm:t>
        <a:bodyPr/>
        <a:lstStyle/>
        <a:p>
          <a:r>
            <a:rPr lang="en-US" dirty="0" err="1" smtClean="0">
              <a:latin typeface="Andalus" pitchFamily="18" charset="-78"/>
              <a:cs typeface="Andalus" pitchFamily="18" charset="-78"/>
            </a:rPr>
            <a:t>keadaan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yang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terjadi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segera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setelah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persalinan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sampai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   24 jam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sesudah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persalinan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[0-24 jam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sesudah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persalinan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].</a:t>
          </a:r>
          <a:endParaRPr lang="en-US" dirty="0">
            <a:latin typeface="Andalus" pitchFamily="18" charset="-78"/>
            <a:cs typeface="Andalus" pitchFamily="18" charset="-78"/>
          </a:endParaRPr>
        </a:p>
      </dgm:t>
    </dgm:pt>
    <dgm:pt modelId="{7AACCB58-B67F-4194-B374-19ECE6415188}" type="parTrans" cxnId="{22CF6D48-3AC7-4852-8BC5-13FAADEDA500}">
      <dgm:prSet/>
      <dgm:spPr/>
      <dgm:t>
        <a:bodyPr/>
        <a:lstStyle/>
        <a:p>
          <a:endParaRPr lang="en-US"/>
        </a:p>
      </dgm:t>
    </dgm:pt>
    <dgm:pt modelId="{E1129C4B-91F8-4D42-AC59-E3D56E44B0DE}" type="sibTrans" cxnId="{22CF6D48-3AC7-4852-8BC5-13FAADEDA500}">
      <dgm:prSet/>
      <dgm:spPr/>
      <dgm:t>
        <a:bodyPr/>
        <a:lstStyle/>
        <a:p>
          <a:endParaRPr lang="en-US"/>
        </a:p>
      </dgm:t>
    </dgm:pt>
    <dgm:pt modelId="{35FE5BF7-517D-4B1E-8182-C3E7C94B430C}">
      <dgm:prSet phldrT="[Text]"/>
      <dgm:spPr/>
      <dgm:t>
        <a:bodyPr/>
        <a:lstStyle/>
        <a:p>
          <a:r>
            <a:rPr lang="en-US" dirty="0" smtClean="0">
              <a:latin typeface="Andalus" pitchFamily="18" charset="-78"/>
              <a:cs typeface="Andalus" pitchFamily="18" charset="-78"/>
            </a:rPr>
            <a:t>Early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Puerperium</a:t>
          </a:r>
          <a:endParaRPr lang="en-US" dirty="0">
            <a:latin typeface="Andalus" pitchFamily="18" charset="-78"/>
            <a:cs typeface="Andalus" pitchFamily="18" charset="-78"/>
          </a:endParaRPr>
        </a:p>
      </dgm:t>
    </dgm:pt>
    <dgm:pt modelId="{A116C659-238C-4331-B7B9-6F44DF7A2912}" type="parTrans" cxnId="{5D117E51-CF71-4C69-A275-522AD41B9D2E}">
      <dgm:prSet/>
      <dgm:spPr/>
      <dgm:t>
        <a:bodyPr/>
        <a:lstStyle/>
        <a:p>
          <a:endParaRPr lang="en-US"/>
        </a:p>
      </dgm:t>
    </dgm:pt>
    <dgm:pt modelId="{274D8ED0-3BAF-489E-A139-C90664CD23F8}" type="sibTrans" cxnId="{5D117E51-CF71-4C69-A275-522AD41B9D2E}">
      <dgm:prSet/>
      <dgm:spPr/>
      <dgm:t>
        <a:bodyPr/>
        <a:lstStyle/>
        <a:p>
          <a:endParaRPr lang="en-US"/>
        </a:p>
      </dgm:t>
    </dgm:pt>
    <dgm:pt modelId="{DB4CBCFB-76C8-4476-B9ED-717CFFF04390}">
      <dgm:prSet phldrT="[Text]"/>
      <dgm:spPr/>
      <dgm:t>
        <a:bodyPr/>
        <a:lstStyle/>
        <a:p>
          <a:r>
            <a:rPr lang="en-US" dirty="0" err="1" smtClean="0">
              <a:latin typeface="Andalus" pitchFamily="18" charset="-78"/>
              <a:cs typeface="Andalus" pitchFamily="18" charset="-78"/>
            </a:rPr>
            <a:t>waktu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1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hari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sesudah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melahirkan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sampai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7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hari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[1 mg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pertama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.</a:t>
          </a:r>
          <a:endParaRPr lang="en-US" dirty="0">
            <a:latin typeface="Andalus" pitchFamily="18" charset="-78"/>
            <a:cs typeface="Andalus" pitchFamily="18" charset="-78"/>
          </a:endParaRPr>
        </a:p>
      </dgm:t>
    </dgm:pt>
    <dgm:pt modelId="{967469E2-19BF-4641-9F76-0F69E328C3AF}" type="parTrans" cxnId="{7E053677-073A-4C77-9740-BA9CA7F87699}">
      <dgm:prSet/>
      <dgm:spPr/>
      <dgm:t>
        <a:bodyPr/>
        <a:lstStyle/>
        <a:p>
          <a:endParaRPr lang="en-US"/>
        </a:p>
      </dgm:t>
    </dgm:pt>
    <dgm:pt modelId="{E281053D-7B43-4F6D-AD82-EF65C487E4AF}" type="sibTrans" cxnId="{7E053677-073A-4C77-9740-BA9CA7F87699}">
      <dgm:prSet/>
      <dgm:spPr/>
      <dgm:t>
        <a:bodyPr/>
        <a:lstStyle/>
        <a:p>
          <a:endParaRPr lang="en-US"/>
        </a:p>
      </dgm:t>
    </dgm:pt>
    <dgm:pt modelId="{6B22C160-048B-4A2F-B0D3-D2A45C1175EA}">
      <dgm:prSet phldrT="[Text]"/>
      <dgm:spPr/>
      <dgm:t>
        <a:bodyPr/>
        <a:lstStyle/>
        <a:p>
          <a:r>
            <a:rPr lang="en-US" dirty="0" smtClean="0">
              <a:latin typeface="Andalus" pitchFamily="18" charset="-78"/>
              <a:cs typeface="Andalus" pitchFamily="18" charset="-78"/>
            </a:rPr>
            <a:t>Late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Puerperium</a:t>
          </a:r>
          <a:endParaRPr lang="en-US" dirty="0">
            <a:latin typeface="Andalus" pitchFamily="18" charset="-78"/>
            <a:cs typeface="Andalus" pitchFamily="18" charset="-78"/>
          </a:endParaRPr>
        </a:p>
      </dgm:t>
    </dgm:pt>
    <dgm:pt modelId="{4FF26EDB-8601-4357-B5C6-30A83568918A}" type="parTrans" cxnId="{02EA77F6-2186-4605-B28A-83A71720CE40}">
      <dgm:prSet/>
      <dgm:spPr/>
      <dgm:t>
        <a:bodyPr/>
        <a:lstStyle/>
        <a:p>
          <a:endParaRPr lang="en-US"/>
        </a:p>
      </dgm:t>
    </dgm:pt>
    <dgm:pt modelId="{CF353395-38A3-4569-BD4D-8800FB30F2BA}" type="sibTrans" cxnId="{02EA77F6-2186-4605-B28A-83A71720CE40}">
      <dgm:prSet/>
      <dgm:spPr/>
      <dgm:t>
        <a:bodyPr/>
        <a:lstStyle/>
        <a:p>
          <a:endParaRPr lang="en-US"/>
        </a:p>
      </dgm:t>
    </dgm:pt>
    <dgm:pt modelId="{F14F3482-4EA6-45FD-8033-DE2B8BD94E2A}">
      <dgm:prSet phldrT="[Text]"/>
      <dgm:spPr/>
      <dgm:t>
        <a:bodyPr/>
        <a:lstStyle/>
        <a:p>
          <a:r>
            <a:rPr lang="en-US" dirty="0" err="1" smtClean="0">
              <a:latin typeface="Andalus" pitchFamily="18" charset="-78"/>
              <a:cs typeface="Andalus" pitchFamily="18" charset="-78"/>
            </a:rPr>
            <a:t>periode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dimana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bidan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tetap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melakukan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perawatan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dan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pemeriksaan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sehari-hari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dan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konseling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KB.Waktu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1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minggu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sampai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6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minggu</a:t>
          </a:r>
          <a:endParaRPr lang="en-US" dirty="0">
            <a:latin typeface="Andalus" pitchFamily="18" charset="-78"/>
            <a:cs typeface="Andalus" pitchFamily="18" charset="-78"/>
          </a:endParaRPr>
        </a:p>
      </dgm:t>
    </dgm:pt>
    <dgm:pt modelId="{AD63B4E2-B31C-4F1E-927D-865449F51781}" type="parTrans" cxnId="{BC8E7112-406C-448D-9884-4D33BAB04F36}">
      <dgm:prSet/>
      <dgm:spPr/>
      <dgm:t>
        <a:bodyPr/>
        <a:lstStyle/>
        <a:p>
          <a:endParaRPr lang="en-US"/>
        </a:p>
      </dgm:t>
    </dgm:pt>
    <dgm:pt modelId="{2CF6DB8D-2393-4724-825A-7744569BF173}" type="sibTrans" cxnId="{BC8E7112-406C-448D-9884-4D33BAB04F36}">
      <dgm:prSet/>
      <dgm:spPr/>
      <dgm:t>
        <a:bodyPr/>
        <a:lstStyle/>
        <a:p>
          <a:endParaRPr lang="en-US"/>
        </a:p>
      </dgm:t>
    </dgm:pt>
    <dgm:pt modelId="{F47E1FC0-A48B-43BC-AA77-2998263E6472}" type="pres">
      <dgm:prSet presAssocID="{1D6DF32A-324B-43FA-955B-58046DFE98AF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C231946E-1BD0-4985-BB58-51434DED7015}" type="pres">
      <dgm:prSet presAssocID="{ECFB2440-D00E-4C8A-9A33-1F9BB2764D6C}" presName="thickLine" presStyleLbl="alignNode1" presStyleIdx="0" presStyleCnt="3"/>
      <dgm:spPr/>
    </dgm:pt>
    <dgm:pt modelId="{93A854E1-A3C6-4E38-888C-29FBD5ECCE4B}" type="pres">
      <dgm:prSet presAssocID="{ECFB2440-D00E-4C8A-9A33-1F9BB2764D6C}" presName="horz1" presStyleCnt="0"/>
      <dgm:spPr/>
    </dgm:pt>
    <dgm:pt modelId="{2F394C5C-A342-46F9-A753-66FF75736AA4}" type="pres">
      <dgm:prSet presAssocID="{ECFB2440-D00E-4C8A-9A33-1F9BB2764D6C}" presName="tx1" presStyleLbl="revTx" presStyleIdx="0" presStyleCnt="6"/>
      <dgm:spPr/>
      <dgm:t>
        <a:bodyPr/>
        <a:lstStyle/>
        <a:p>
          <a:endParaRPr lang="en-US"/>
        </a:p>
      </dgm:t>
    </dgm:pt>
    <dgm:pt modelId="{8B2D9A66-E4CC-4E61-A0D5-A53687D83BB6}" type="pres">
      <dgm:prSet presAssocID="{ECFB2440-D00E-4C8A-9A33-1F9BB2764D6C}" presName="vert1" presStyleCnt="0"/>
      <dgm:spPr/>
    </dgm:pt>
    <dgm:pt modelId="{F57303CA-8AB1-4E88-8A2E-0D53DF89FC28}" type="pres">
      <dgm:prSet presAssocID="{49D3E586-32B3-4A9D-8265-07D2B74C02D7}" presName="vertSpace2a" presStyleCnt="0"/>
      <dgm:spPr/>
    </dgm:pt>
    <dgm:pt modelId="{000E53B8-C35A-428A-9A7B-10805058734A}" type="pres">
      <dgm:prSet presAssocID="{49D3E586-32B3-4A9D-8265-07D2B74C02D7}" presName="horz2" presStyleCnt="0"/>
      <dgm:spPr/>
    </dgm:pt>
    <dgm:pt modelId="{3479C631-A3AE-4F37-B9EA-B8863468F52A}" type="pres">
      <dgm:prSet presAssocID="{49D3E586-32B3-4A9D-8265-07D2B74C02D7}" presName="horzSpace2" presStyleCnt="0"/>
      <dgm:spPr/>
    </dgm:pt>
    <dgm:pt modelId="{30478831-D469-4D36-B552-BFEE311014A1}" type="pres">
      <dgm:prSet presAssocID="{49D3E586-32B3-4A9D-8265-07D2B74C02D7}" presName="tx2" presStyleLbl="revTx" presStyleIdx="1" presStyleCnt="6"/>
      <dgm:spPr/>
      <dgm:t>
        <a:bodyPr/>
        <a:lstStyle/>
        <a:p>
          <a:endParaRPr lang="en-US"/>
        </a:p>
      </dgm:t>
    </dgm:pt>
    <dgm:pt modelId="{35589C93-E45B-4C0C-ABC1-865B07558890}" type="pres">
      <dgm:prSet presAssocID="{49D3E586-32B3-4A9D-8265-07D2B74C02D7}" presName="vert2" presStyleCnt="0"/>
      <dgm:spPr/>
    </dgm:pt>
    <dgm:pt modelId="{082F815D-7D1B-4778-9BC6-B5C5BCCCC397}" type="pres">
      <dgm:prSet presAssocID="{49D3E586-32B3-4A9D-8265-07D2B74C02D7}" presName="thinLine2b" presStyleLbl="callout" presStyleIdx="0" presStyleCnt="3"/>
      <dgm:spPr/>
    </dgm:pt>
    <dgm:pt modelId="{76D427E6-35FA-41EE-9662-6BE806F34E6C}" type="pres">
      <dgm:prSet presAssocID="{49D3E586-32B3-4A9D-8265-07D2B74C02D7}" presName="vertSpace2b" presStyleCnt="0"/>
      <dgm:spPr/>
    </dgm:pt>
    <dgm:pt modelId="{D0AD9C39-AFF6-4CA0-B211-DB939EFB9E45}" type="pres">
      <dgm:prSet presAssocID="{35FE5BF7-517D-4B1E-8182-C3E7C94B430C}" presName="thickLine" presStyleLbl="alignNode1" presStyleIdx="1" presStyleCnt="3"/>
      <dgm:spPr/>
    </dgm:pt>
    <dgm:pt modelId="{BA222A4A-BB9A-42BE-BC6B-9FAE83C6149D}" type="pres">
      <dgm:prSet presAssocID="{35FE5BF7-517D-4B1E-8182-C3E7C94B430C}" presName="horz1" presStyleCnt="0"/>
      <dgm:spPr/>
    </dgm:pt>
    <dgm:pt modelId="{62B75E49-2853-42EC-9825-69D1B65BDA8C}" type="pres">
      <dgm:prSet presAssocID="{35FE5BF7-517D-4B1E-8182-C3E7C94B430C}" presName="tx1" presStyleLbl="revTx" presStyleIdx="2" presStyleCnt="6"/>
      <dgm:spPr/>
      <dgm:t>
        <a:bodyPr/>
        <a:lstStyle/>
        <a:p>
          <a:endParaRPr lang="en-US"/>
        </a:p>
      </dgm:t>
    </dgm:pt>
    <dgm:pt modelId="{22FD0BF0-5797-447A-9F4C-D4F146E7C371}" type="pres">
      <dgm:prSet presAssocID="{35FE5BF7-517D-4B1E-8182-C3E7C94B430C}" presName="vert1" presStyleCnt="0"/>
      <dgm:spPr/>
    </dgm:pt>
    <dgm:pt modelId="{B1E43223-0518-480D-BE8A-73B50860136F}" type="pres">
      <dgm:prSet presAssocID="{DB4CBCFB-76C8-4476-B9ED-717CFFF04390}" presName="vertSpace2a" presStyleCnt="0"/>
      <dgm:spPr/>
    </dgm:pt>
    <dgm:pt modelId="{1A85C3FD-8CC1-45F3-9D97-3734B91C0983}" type="pres">
      <dgm:prSet presAssocID="{DB4CBCFB-76C8-4476-B9ED-717CFFF04390}" presName="horz2" presStyleCnt="0"/>
      <dgm:spPr/>
    </dgm:pt>
    <dgm:pt modelId="{CF6031B7-ABD9-4DC1-832F-54C2635EFAD0}" type="pres">
      <dgm:prSet presAssocID="{DB4CBCFB-76C8-4476-B9ED-717CFFF04390}" presName="horzSpace2" presStyleCnt="0"/>
      <dgm:spPr/>
    </dgm:pt>
    <dgm:pt modelId="{6399F3F9-CB68-41CC-9EC9-B84F6C78E25B}" type="pres">
      <dgm:prSet presAssocID="{DB4CBCFB-76C8-4476-B9ED-717CFFF04390}" presName="tx2" presStyleLbl="revTx" presStyleIdx="3" presStyleCnt="6"/>
      <dgm:spPr/>
      <dgm:t>
        <a:bodyPr/>
        <a:lstStyle/>
        <a:p>
          <a:endParaRPr lang="en-US"/>
        </a:p>
      </dgm:t>
    </dgm:pt>
    <dgm:pt modelId="{21A71AC2-8C77-4390-924F-85025BB4C799}" type="pres">
      <dgm:prSet presAssocID="{DB4CBCFB-76C8-4476-B9ED-717CFFF04390}" presName="vert2" presStyleCnt="0"/>
      <dgm:spPr/>
    </dgm:pt>
    <dgm:pt modelId="{E06D22B9-6670-4B2B-8196-DA6F7F98EF0B}" type="pres">
      <dgm:prSet presAssocID="{DB4CBCFB-76C8-4476-B9ED-717CFFF04390}" presName="thinLine2b" presStyleLbl="callout" presStyleIdx="1" presStyleCnt="3"/>
      <dgm:spPr/>
    </dgm:pt>
    <dgm:pt modelId="{5557959A-3F6B-4001-B270-695C99360699}" type="pres">
      <dgm:prSet presAssocID="{DB4CBCFB-76C8-4476-B9ED-717CFFF04390}" presName="vertSpace2b" presStyleCnt="0"/>
      <dgm:spPr/>
    </dgm:pt>
    <dgm:pt modelId="{D1103512-7E8E-45D2-8F4F-92FC795F0A63}" type="pres">
      <dgm:prSet presAssocID="{6B22C160-048B-4A2F-B0D3-D2A45C1175EA}" presName="thickLine" presStyleLbl="alignNode1" presStyleIdx="2" presStyleCnt="3"/>
      <dgm:spPr/>
    </dgm:pt>
    <dgm:pt modelId="{DC892680-4C2F-4E42-A0FE-8CF4F97091D2}" type="pres">
      <dgm:prSet presAssocID="{6B22C160-048B-4A2F-B0D3-D2A45C1175EA}" presName="horz1" presStyleCnt="0"/>
      <dgm:spPr/>
    </dgm:pt>
    <dgm:pt modelId="{331ED62F-401D-4611-AB88-8FED0D67B7F6}" type="pres">
      <dgm:prSet presAssocID="{6B22C160-048B-4A2F-B0D3-D2A45C1175EA}" presName="tx1" presStyleLbl="revTx" presStyleIdx="4" presStyleCnt="6"/>
      <dgm:spPr/>
      <dgm:t>
        <a:bodyPr/>
        <a:lstStyle/>
        <a:p>
          <a:endParaRPr lang="en-US"/>
        </a:p>
      </dgm:t>
    </dgm:pt>
    <dgm:pt modelId="{0EE7C8FE-E06B-464A-BF19-C3935D464703}" type="pres">
      <dgm:prSet presAssocID="{6B22C160-048B-4A2F-B0D3-D2A45C1175EA}" presName="vert1" presStyleCnt="0"/>
      <dgm:spPr/>
    </dgm:pt>
    <dgm:pt modelId="{2136CB4C-A0A0-4B98-9104-5FFD89B77F45}" type="pres">
      <dgm:prSet presAssocID="{F14F3482-4EA6-45FD-8033-DE2B8BD94E2A}" presName="vertSpace2a" presStyleCnt="0"/>
      <dgm:spPr/>
    </dgm:pt>
    <dgm:pt modelId="{F869ED63-74D4-492D-8C2B-D0159A06B9E9}" type="pres">
      <dgm:prSet presAssocID="{F14F3482-4EA6-45FD-8033-DE2B8BD94E2A}" presName="horz2" presStyleCnt="0"/>
      <dgm:spPr/>
    </dgm:pt>
    <dgm:pt modelId="{90C4F534-4752-438B-9759-CFFE18203972}" type="pres">
      <dgm:prSet presAssocID="{F14F3482-4EA6-45FD-8033-DE2B8BD94E2A}" presName="horzSpace2" presStyleCnt="0"/>
      <dgm:spPr/>
    </dgm:pt>
    <dgm:pt modelId="{80B8B1E5-D8AA-4F32-AE75-CFBEDF217412}" type="pres">
      <dgm:prSet presAssocID="{F14F3482-4EA6-45FD-8033-DE2B8BD94E2A}" presName="tx2" presStyleLbl="revTx" presStyleIdx="5" presStyleCnt="6"/>
      <dgm:spPr/>
      <dgm:t>
        <a:bodyPr/>
        <a:lstStyle/>
        <a:p>
          <a:endParaRPr lang="en-US"/>
        </a:p>
      </dgm:t>
    </dgm:pt>
    <dgm:pt modelId="{DA663419-3A6B-46E6-BD40-A7076B82370C}" type="pres">
      <dgm:prSet presAssocID="{F14F3482-4EA6-45FD-8033-DE2B8BD94E2A}" presName="vert2" presStyleCnt="0"/>
      <dgm:spPr/>
    </dgm:pt>
    <dgm:pt modelId="{31D0F3A6-A4E0-401B-B274-AF0C6B8C4DEA}" type="pres">
      <dgm:prSet presAssocID="{F14F3482-4EA6-45FD-8033-DE2B8BD94E2A}" presName="thinLine2b" presStyleLbl="callout" presStyleIdx="2" presStyleCnt="3"/>
      <dgm:spPr/>
    </dgm:pt>
    <dgm:pt modelId="{AE52D3ED-D15F-4B7B-8753-87C113A5FA62}" type="pres">
      <dgm:prSet presAssocID="{F14F3482-4EA6-45FD-8033-DE2B8BD94E2A}" presName="vertSpace2b" presStyleCnt="0"/>
      <dgm:spPr/>
    </dgm:pt>
  </dgm:ptLst>
  <dgm:cxnLst>
    <dgm:cxn modelId="{02EA77F6-2186-4605-B28A-83A71720CE40}" srcId="{1D6DF32A-324B-43FA-955B-58046DFE98AF}" destId="{6B22C160-048B-4A2F-B0D3-D2A45C1175EA}" srcOrd="2" destOrd="0" parTransId="{4FF26EDB-8601-4357-B5C6-30A83568918A}" sibTransId="{CF353395-38A3-4569-BD4D-8800FB30F2BA}"/>
    <dgm:cxn modelId="{7978B498-B31E-4992-B385-313A82B33135}" type="presOf" srcId="{35FE5BF7-517D-4B1E-8182-C3E7C94B430C}" destId="{62B75E49-2853-42EC-9825-69D1B65BDA8C}" srcOrd="0" destOrd="0" presId="urn:microsoft.com/office/officeart/2008/layout/LinedList"/>
    <dgm:cxn modelId="{2241839F-6A05-4DFC-936F-ADFE85024B83}" srcId="{1D6DF32A-324B-43FA-955B-58046DFE98AF}" destId="{ECFB2440-D00E-4C8A-9A33-1F9BB2764D6C}" srcOrd="0" destOrd="0" parTransId="{CBA83255-2BAE-417E-8EDC-6872CF79663B}" sibTransId="{08E3431D-34EA-4C3E-A745-E7EED375057F}"/>
    <dgm:cxn modelId="{5D117E51-CF71-4C69-A275-522AD41B9D2E}" srcId="{1D6DF32A-324B-43FA-955B-58046DFE98AF}" destId="{35FE5BF7-517D-4B1E-8182-C3E7C94B430C}" srcOrd="1" destOrd="0" parTransId="{A116C659-238C-4331-B7B9-6F44DF7A2912}" sibTransId="{274D8ED0-3BAF-489E-A139-C90664CD23F8}"/>
    <dgm:cxn modelId="{BC8E7112-406C-448D-9884-4D33BAB04F36}" srcId="{6B22C160-048B-4A2F-B0D3-D2A45C1175EA}" destId="{F14F3482-4EA6-45FD-8033-DE2B8BD94E2A}" srcOrd="0" destOrd="0" parTransId="{AD63B4E2-B31C-4F1E-927D-865449F51781}" sibTransId="{2CF6DB8D-2393-4724-825A-7744569BF173}"/>
    <dgm:cxn modelId="{B62F8D59-751A-4A9F-ABC8-2F33764947AD}" type="presOf" srcId="{6B22C160-048B-4A2F-B0D3-D2A45C1175EA}" destId="{331ED62F-401D-4611-AB88-8FED0D67B7F6}" srcOrd="0" destOrd="0" presId="urn:microsoft.com/office/officeart/2008/layout/LinedList"/>
    <dgm:cxn modelId="{D2EE668A-2712-4E85-AD19-350D1C1C6A82}" type="presOf" srcId="{1D6DF32A-324B-43FA-955B-58046DFE98AF}" destId="{F47E1FC0-A48B-43BC-AA77-2998263E6472}" srcOrd="0" destOrd="0" presId="urn:microsoft.com/office/officeart/2008/layout/LinedList"/>
    <dgm:cxn modelId="{7E053677-073A-4C77-9740-BA9CA7F87699}" srcId="{35FE5BF7-517D-4B1E-8182-C3E7C94B430C}" destId="{DB4CBCFB-76C8-4476-B9ED-717CFFF04390}" srcOrd="0" destOrd="0" parTransId="{967469E2-19BF-4641-9F76-0F69E328C3AF}" sibTransId="{E281053D-7B43-4F6D-AD82-EF65C487E4AF}"/>
    <dgm:cxn modelId="{22CF6D48-3AC7-4852-8BC5-13FAADEDA500}" srcId="{ECFB2440-D00E-4C8A-9A33-1F9BB2764D6C}" destId="{49D3E586-32B3-4A9D-8265-07D2B74C02D7}" srcOrd="0" destOrd="0" parTransId="{7AACCB58-B67F-4194-B374-19ECE6415188}" sibTransId="{E1129C4B-91F8-4D42-AC59-E3D56E44B0DE}"/>
    <dgm:cxn modelId="{27E39C2C-9AEF-466B-B069-3FF22C0DF1CF}" type="presOf" srcId="{DB4CBCFB-76C8-4476-B9ED-717CFFF04390}" destId="{6399F3F9-CB68-41CC-9EC9-B84F6C78E25B}" srcOrd="0" destOrd="0" presId="urn:microsoft.com/office/officeart/2008/layout/LinedList"/>
    <dgm:cxn modelId="{7A0A3402-3BC2-4559-9F2B-BD68D76E52B3}" type="presOf" srcId="{49D3E586-32B3-4A9D-8265-07D2B74C02D7}" destId="{30478831-D469-4D36-B552-BFEE311014A1}" srcOrd="0" destOrd="0" presId="urn:microsoft.com/office/officeart/2008/layout/LinedList"/>
    <dgm:cxn modelId="{3DBF43E8-78AF-4B10-9E5C-A22180A3E0BA}" type="presOf" srcId="{F14F3482-4EA6-45FD-8033-DE2B8BD94E2A}" destId="{80B8B1E5-D8AA-4F32-AE75-CFBEDF217412}" srcOrd="0" destOrd="0" presId="urn:microsoft.com/office/officeart/2008/layout/LinedList"/>
    <dgm:cxn modelId="{4D31D65C-4946-44AD-A9A6-203E1186816E}" type="presOf" srcId="{ECFB2440-D00E-4C8A-9A33-1F9BB2764D6C}" destId="{2F394C5C-A342-46F9-A753-66FF75736AA4}" srcOrd="0" destOrd="0" presId="urn:microsoft.com/office/officeart/2008/layout/LinedList"/>
    <dgm:cxn modelId="{11183150-814C-4050-8620-CD864A6D2133}" type="presParOf" srcId="{F47E1FC0-A48B-43BC-AA77-2998263E6472}" destId="{C231946E-1BD0-4985-BB58-51434DED7015}" srcOrd="0" destOrd="0" presId="urn:microsoft.com/office/officeart/2008/layout/LinedList"/>
    <dgm:cxn modelId="{0030A13D-5F36-4F96-ADCE-D1C006153FA7}" type="presParOf" srcId="{F47E1FC0-A48B-43BC-AA77-2998263E6472}" destId="{93A854E1-A3C6-4E38-888C-29FBD5ECCE4B}" srcOrd="1" destOrd="0" presId="urn:microsoft.com/office/officeart/2008/layout/LinedList"/>
    <dgm:cxn modelId="{C2F7D641-5DE8-4261-873E-2722B98B7ECA}" type="presParOf" srcId="{93A854E1-A3C6-4E38-888C-29FBD5ECCE4B}" destId="{2F394C5C-A342-46F9-A753-66FF75736AA4}" srcOrd="0" destOrd="0" presId="urn:microsoft.com/office/officeart/2008/layout/LinedList"/>
    <dgm:cxn modelId="{1CA55818-5A4A-4321-B13D-AFA3E1BC125D}" type="presParOf" srcId="{93A854E1-A3C6-4E38-888C-29FBD5ECCE4B}" destId="{8B2D9A66-E4CC-4E61-A0D5-A53687D83BB6}" srcOrd="1" destOrd="0" presId="urn:microsoft.com/office/officeart/2008/layout/LinedList"/>
    <dgm:cxn modelId="{35962853-8FA1-48B0-8578-F936A0218742}" type="presParOf" srcId="{8B2D9A66-E4CC-4E61-A0D5-A53687D83BB6}" destId="{F57303CA-8AB1-4E88-8A2E-0D53DF89FC28}" srcOrd="0" destOrd="0" presId="urn:microsoft.com/office/officeart/2008/layout/LinedList"/>
    <dgm:cxn modelId="{750FE7AA-2E01-45FC-AD13-3D853CB7AD07}" type="presParOf" srcId="{8B2D9A66-E4CC-4E61-A0D5-A53687D83BB6}" destId="{000E53B8-C35A-428A-9A7B-10805058734A}" srcOrd="1" destOrd="0" presId="urn:microsoft.com/office/officeart/2008/layout/LinedList"/>
    <dgm:cxn modelId="{A723CC77-8ACB-4CB5-98D8-4011E3BB393F}" type="presParOf" srcId="{000E53B8-C35A-428A-9A7B-10805058734A}" destId="{3479C631-A3AE-4F37-B9EA-B8863468F52A}" srcOrd="0" destOrd="0" presId="urn:microsoft.com/office/officeart/2008/layout/LinedList"/>
    <dgm:cxn modelId="{0CB9F07E-D5F6-4B1E-B021-F6CE2709BC28}" type="presParOf" srcId="{000E53B8-C35A-428A-9A7B-10805058734A}" destId="{30478831-D469-4D36-B552-BFEE311014A1}" srcOrd="1" destOrd="0" presId="urn:microsoft.com/office/officeart/2008/layout/LinedList"/>
    <dgm:cxn modelId="{1A814680-BAC5-4E69-B88B-728A4E5C4C50}" type="presParOf" srcId="{000E53B8-C35A-428A-9A7B-10805058734A}" destId="{35589C93-E45B-4C0C-ABC1-865B07558890}" srcOrd="2" destOrd="0" presId="urn:microsoft.com/office/officeart/2008/layout/LinedList"/>
    <dgm:cxn modelId="{E4D3A996-B0C4-4449-BD99-E0A29D195FF0}" type="presParOf" srcId="{8B2D9A66-E4CC-4E61-A0D5-A53687D83BB6}" destId="{082F815D-7D1B-4778-9BC6-B5C5BCCCC397}" srcOrd="2" destOrd="0" presId="urn:microsoft.com/office/officeart/2008/layout/LinedList"/>
    <dgm:cxn modelId="{BBC22353-6EA9-445E-AF5E-585EB7AB0FF8}" type="presParOf" srcId="{8B2D9A66-E4CC-4E61-A0D5-A53687D83BB6}" destId="{76D427E6-35FA-41EE-9662-6BE806F34E6C}" srcOrd="3" destOrd="0" presId="urn:microsoft.com/office/officeart/2008/layout/LinedList"/>
    <dgm:cxn modelId="{5E0C6134-D4EB-4C6E-A316-0541E12BCF7D}" type="presParOf" srcId="{F47E1FC0-A48B-43BC-AA77-2998263E6472}" destId="{D0AD9C39-AFF6-4CA0-B211-DB939EFB9E45}" srcOrd="2" destOrd="0" presId="urn:microsoft.com/office/officeart/2008/layout/LinedList"/>
    <dgm:cxn modelId="{18FCADF5-3CF3-47FF-A987-7841847082F3}" type="presParOf" srcId="{F47E1FC0-A48B-43BC-AA77-2998263E6472}" destId="{BA222A4A-BB9A-42BE-BC6B-9FAE83C6149D}" srcOrd="3" destOrd="0" presId="urn:microsoft.com/office/officeart/2008/layout/LinedList"/>
    <dgm:cxn modelId="{DEDDD2FB-E8CF-4FE7-A496-5B48FD1EF79E}" type="presParOf" srcId="{BA222A4A-BB9A-42BE-BC6B-9FAE83C6149D}" destId="{62B75E49-2853-42EC-9825-69D1B65BDA8C}" srcOrd="0" destOrd="0" presId="urn:microsoft.com/office/officeart/2008/layout/LinedList"/>
    <dgm:cxn modelId="{C7A85086-FB52-41CD-BA97-D56732EEC951}" type="presParOf" srcId="{BA222A4A-BB9A-42BE-BC6B-9FAE83C6149D}" destId="{22FD0BF0-5797-447A-9F4C-D4F146E7C371}" srcOrd="1" destOrd="0" presId="urn:microsoft.com/office/officeart/2008/layout/LinedList"/>
    <dgm:cxn modelId="{3BE7C20B-CE86-48E7-8D62-D9EED193DFD6}" type="presParOf" srcId="{22FD0BF0-5797-447A-9F4C-D4F146E7C371}" destId="{B1E43223-0518-480D-BE8A-73B50860136F}" srcOrd="0" destOrd="0" presId="urn:microsoft.com/office/officeart/2008/layout/LinedList"/>
    <dgm:cxn modelId="{4132F76D-5A15-4B0A-AB83-67FE00A53C01}" type="presParOf" srcId="{22FD0BF0-5797-447A-9F4C-D4F146E7C371}" destId="{1A85C3FD-8CC1-45F3-9D97-3734B91C0983}" srcOrd="1" destOrd="0" presId="urn:microsoft.com/office/officeart/2008/layout/LinedList"/>
    <dgm:cxn modelId="{62CEE3D0-65B0-40D0-8BE0-EA654565C7F6}" type="presParOf" srcId="{1A85C3FD-8CC1-45F3-9D97-3734B91C0983}" destId="{CF6031B7-ABD9-4DC1-832F-54C2635EFAD0}" srcOrd="0" destOrd="0" presId="urn:microsoft.com/office/officeart/2008/layout/LinedList"/>
    <dgm:cxn modelId="{B34393DD-AD42-4212-95AD-88A45A6E872F}" type="presParOf" srcId="{1A85C3FD-8CC1-45F3-9D97-3734B91C0983}" destId="{6399F3F9-CB68-41CC-9EC9-B84F6C78E25B}" srcOrd="1" destOrd="0" presId="urn:microsoft.com/office/officeart/2008/layout/LinedList"/>
    <dgm:cxn modelId="{3F2B4661-C305-4A54-BBB3-3A84E70C24C6}" type="presParOf" srcId="{1A85C3FD-8CC1-45F3-9D97-3734B91C0983}" destId="{21A71AC2-8C77-4390-924F-85025BB4C799}" srcOrd="2" destOrd="0" presId="urn:microsoft.com/office/officeart/2008/layout/LinedList"/>
    <dgm:cxn modelId="{F7994703-458C-4E55-AC21-0F1E25AA6EEC}" type="presParOf" srcId="{22FD0BF0-5797-447A-9F4C-D4F146E7C371}" destId="{E06D22B9-6670-4B2B-8196-DA6F7F98EF0B}" srcOrd="2" destOrd="0" presId="urn:microsoft.com/office/officeart/2008/layout/LinedList"/>
    <dgm:cxn modelId="{6CF8D2B4-64AB-44E5-8F9A-C00E5A736010}" type="presParOf" srcId="{22FD0BF0-5797-447A-9F4C-D4F146E7C371}" destId="{5557959A-3F6B-4001-B270-695C99360699}" srcOrd="3" destOrd="0" presId="urn:microsoft.com/office/officeart/2008/layout/LinedList"/>
    <dgm:cxn modelId="{3A4C7070-9E56-41E7-A749-2A287DCEA804}" type="presParOf" srcId="{F47E1FC0-A48B-43BC-AA77-2998263E6472}" destId="{D1103512-7E8E-45D2-8F4F-92FC795F0A63}" srcOrd="4" destOrd="0" presId="urn:microsoft.com/office/officeart/2008/layout/LinedList"/>
    <dgm:cxn modelId="{502D7E19-095E-425E-9F32-31029C84AC45}" type="presParOf" srcId="{F47E1FC0-A48B-43BC-AA77-2998263E6472}" destId="{DC892680-4C2F-4E42-A0FE-8CF4F97091D2}" srcOrd="5" destOrd="0" presId="urn:microsoft.com/office/officeart/2008/layout/LinedList"/>
    <dgm:cxn modelId="{1CA44BBE-6693-4504-92CD-850103FA1367}" type="presParOf" srcId="{DC892680-4C2F-4E42-A0FE-8CF4F97091D2}" destId="{331ED62F-401D-4611-AB88-8FED0D67B7F6}" srcOrd="0" destOrd="0" presId="urn:microsoft.com/office/officeart/2008/layout/LinedList"/>
    <dgm:cxn modelId="{36CE5CBF-C4A1-4DB5-AD6C-BDB6B4CCB98F}" type="presParOf" srcId="{DC892680-4C2F-4E42-A0FE-8CF4F97091D2}" destId="{0EE7C8FE-E06B-464A-BF19-C3935D464703}" srcOrd="1" destOrd="0" presId="urn:microsoft.com/office/officeart/2008/layout/LinedList"/>
    <dgm:cxn modelId="{8DB885A9-4778-4CCF-A743-4A374E296A08}" type="presParOf" srcId="{0EE7C8FE-E06B-464A-BF19-C3935D464703}" destId="{2136CB4C-A0A0-4B98-9104-5FFD89B77F45}" srcOrd="0" destOrd="0" presId="urn:microsoft.com/office/officeart/2008/layout/LinedList"/>
    <dgm:cxn modelId="{A5FF526C-CC3E-471A-89ED-56FD545B1B7B}" type="presParOf" srcId="{0EE7C8FE-E06B-464A-BF19-C3935D464703}" destId="{F869ED63-74D4-492D-8C2B-D0159A06B9E9}" srcOrd="1" destOrd="0" presId="urn:microsoft.com/office/officeart/2008/layout/LinedList"/>
    <dgm:cxn modelId="{20F99EB3-FC61-4EC8-B52F-24CB3EF2EE01}" type="presParOf" srcId="{F869ED63-74D4-492D-8C2B-D0159A06B9E9}" destId="{90C4F534-4752-438B-9759-CFFE18203972}" srcOrd="0" destOrd="0" presId="urn:microsoft.com/office/officeart/2008/layout/LinedList"/>
    <dgm:cxn modelId="{E04EB267-1EBD-450F-8537-2114743C49D1}" type="presParOf" srcId="{F869ED63-74D4-492D-8C2B-D0159A06B9E9}" destId="{80B8B1E5-D8AA-4F32-AE75-CFBEDF217412}" srcOrd="1" destOrd="0" presId="urn:microsoft.com/office/officeart/2008/layout/LinedList"/>
    <dgm:cxn modelId="{8F910610-F0DA-4B37-95FD-2C21885DC373}" type="presParOf" srcId="{F869ED63-74D4-492D-8C2B-D0159A06B9E9}" destId="{DA663419-3A6B-46E6-BD40-A7076B82370C}" srcOrd="2" destOrd="0" presId="urn:microsoft.com/office/officeart/2008/layout/LinedList"/>
    <dgm:cxn modelId="{9ACC901B-17F0-4BD1-A5C8-C18BD5759368}" type="presParOf" srcId="{0EE7C8FE-E06B-464A-BF19-C3935D464703}" destId="{31D0F3A6-A4E0-401B-B274-AF0C6B8C4DEA}" srcOrd="2" destOrd="0" presId="urn:microsoft.com/office/officeart/2008/layout/LinedList"/>
    <dgm:cxn modelId="{72567FB8-F320-4641-AB15-368113519B73}" type="presParOf" srcId="{0EE7C8FE-E06B-464A-BF19-C3935D464703}" destId="{AE52D3ED-D15F-4B7B-8753-87C113A5FA62}" srcOrd="3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F99587C-9771-4475-9E86-10BD2254D0E9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3F10B13-D213-49A0-AAEE-6492A15F7123}">
      <dgm:prSet phldrT="[Text]" custT="1"/>
      <dgm:spPr/>
      <dgm:t>
        <a:bodyPr/>
        <a:lstStyle/>
        <a:p>
          <a:r>
            <a:rPr lang="en-US" sz="1600" dirty="0" err="1" smtClean="0">
              <a:latin typeface="Andalus" pitchFamily="18" charset="-78"/>
              <a:cs typeface="Andalus" pitchFamily="18" charset="-78"/>
            </a:rPr>
            <a:t>Kunjungan</a:t>
          </a:r>
          <a:r>
            <a:rPr lang="en-US" sz="1600" dirty="0" smtClean="0">
              <a:latin typeface="Andalus" pitchFamily="18" charset="-78"/>
              <a:cs typeface="Andalus" pitchFamily="18" charset="-78"/>
            </a:rPr>
            <a:t> 1 </a:t>
          </a:r>
          <a:endParaRPr lang="en-US" sz="1600" dirty="0">
            <a:latin typeface="Andalus" pitchFamily="18" charset="-78"/>
            <a:cs typeface="Andalus" pitchFamily="18" charset="-78"/>
          </a:endParaRPr>
        </a:p>
      </dgm:t>
    </dgm:pt>
    <dgm:pt modelId="{DB364E38-F778-451E-A742-FBE0729564A0}" type="parTrans" cxnId="{DE084808-91A0-497F-967E-04645EC562BB}">
      <dgm:prSet/>
      <dgm:spPr/>
      <dgm:t>
        <a:bodyPr/>
        <a:lstStyle/>
        <a:p>
          <a:endParaRPr lang="en-US"/>
        </a:p>
      </dgm:t>
    </dgm:pt>
    <dgm:pt modelId="{B7394508-A2F1-4CA3-8E89-14A8AADEDC28}" type="sibTrans" cxnId="{DE084808-91A0-497F-967E-04645EC562BB}">
      <dgm:prSet/>
      <dgm:spPr/>
      <dgm:t>
        <a:bodyPr/>
        <a:lstStyle/>
        <a:p>
          <a:endParaRPr lang="en-US"/>
        </a:p>
      </dgm:t>
    </dgm:pt>
    <dgm:pt modelId="{0C64D252-997D-425B-AF03-7C89D8740A12}">
      <dgm:prSet phldrT="[Text]" custT="1"/>
      <dgm:spPr/>
      <dgm:t>
        <a:bodyPr/>
        <a:lstStyle/>
        <a:p>
          <a:r>
            <a:rPr lang="en-US" sz="2800" dirty="0" smtClean="0">
              <a:latin typeface="Andalus" pitchFamily="18" charset="-78"/>
              <a:cs typeface="Andalus" pitchFamily="18" charset="-78"/>
            </a:rPr>
            <a:t>6 – 8 jam </a:t>
          </a:r>
          <a:r>
            <a:rPr lang="en-US" sz="2800" dirty="0" err="1" smtClean="0">
              <a:latin typeface="Andalus" pitchFamily="18" charset="-78"/>
              <a:cs typeface="Andalus" pitchFamily="18" charset="-78"/>
            </a:rPr>
            <a:t>setelah</a:t>
          </a:r>
          <a:r>
            <a:rPr lang="en-US" sz="28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2800" dirty="0" err="1" smtClean="0">
              <a:latin typeface="Andalus" pitchFamily="18" charset="-78"/>
              <a:cs typeface="Andalus" pitchFamily="18" charset="-78"/>
            </a:rPr>
            <a:t>persalinan</a:t>
          </a:r>
          <a:endParaRPr lang="en-US" sz="2800" dirty="0">
            <a:latin typeface="Andalus" pitchFamily="18" charset="-78"/>
            <a:cs typeface="Andalus" pitchFamily="18" charset="-78"/>
          </a:endParaRPr>
        </a:p>
      </dgm:t>
    </dgm:pt>
    <dgm:pt modelId="{B1DF2BC4-7F10-4254-8929-9392EF4C40A9}" type="parTrans" cxnId="{98A6A18D-20B3-42E0-A504-BFC52594CE8A}">
      <dgm:prSet/>
      <dgm:spPr/>
      <dgm:t>
        <a:bodyPr/>
        <a:lstStyle/>
        <a:p>
          <a:endParaRPr lang="en-US"/>
        </a:p>
      </dgm:t>
    </dgm:pt>
    <dgm:pt modelId="{A4D9F479-A8F8-435A-AF44-79F019EA647E}" type="sibTrans" cxnId="{98A6A18D-20B3-42E0-A504-BFC52594CE8A}">
      <dgm:prSet/>
      <dgm:spPr/>
      <dgm:t>
        <a:bodyPr/>
        <a:lstStyle/>
        <a:p>
          <a:endParaRPr lang="en-US"/>
        </a:p>
      </dgm:t>
    </dgm:pt>
    <dgm:pt modelId="{8EBBB04D-C133-4CF9-B646-98D6D31DEF77}">
      <dgm:prSet phldrT="[Text]" custT="1"/>
      <dgm:spPr/>
      <dgm:t>
        <a:bodyPr/>
        <a:lstStyle/>
        <a:p>
          <a:r>
            <a:rPr lang="en-US" sz="1600" dirty="0" err="1" smtClean="0">
              <a:latin typeface="Andalus" pitchFamily="18" charset="-78"/>
              <a:cs typeface="Andalus" pitchFamily="18" charset="-78"/>
            </a:rPr>
            <a:t>Tujuan</a:t>
          </a:r>
          <a:r>
            <a:rPr lang="en-US" sz="1600" dirty="0" smtClean="0">
              <a:latin typeface="Andalus" pitchFamily="18" charset="-78"/>
              <a:cs typeface="Andalus" pitchFamily="18" charset="-78"/>
            </a:rPr>
            <a:t> </a:t>
          </a:r>
          <a:endParaRPr lang="en-US" sz="1600" dirty="0">
            <a:latin typeface="Andalus" pitchFamily="18" charset="-78"/>
            <a:cs typeface="Andalus" pitchFamily="18" charset="-78"/>
          </a:endParaRPr>
        </a:p>
      </dgm:t>
    </dgm:pt>
    <dgm:pt modelId="{B4E0FB52-5DE1-47CD-8E5F-97B71CB672E6}" type="parTrans" cxnId="{805898A7-F664-4B91-BCD6-1C7E11AD230F}">
      <dgm:prSet/>
      <dgm:spPr/>
      <dgm:t>
        <a:bodyPr/>
        <a:lstStyle/>
        <a:p>
          <a:endParaRPr lang="en-US"/>
        </a:p>
      </dgm:t>
    </dgm:pt>
    <dgm:pt modelId="{A1A92373-F2E0-44F0-9051-C546396CF3E1}" type="sibTrans" cxnId="{805898A7-F664-4B91-BCD6-1C7E11AD230F}">
      <dgm:prSet/>
      <dgm:spPr/>
      <dgm:t>
        <a:bodyPr/>
        <a:lstStyle/>
        <a:p>
          <a:endParaRPr lang="en-US"/>
        </a:p>
      </dgm:t>
    </dgm:pt>
    <dgm:pt modelId="{B1C0789F-8D36-4860-8603-85CF2CC07847}">
      <dgm:prSet phldrT="[Text]" custT="1"/>
      <dgm:spPr/>
      <dgm:t>
        <a:bodyPr/>
        <a:lstStyle/>
        <a:p>
          <a:r>
            <a:rPr lang="en-US" sz="1600" dirty="0" err="1" smtClean="0">
              <a:latin typeface="Andalus" pitchFamily="18" charset="-78"/>
              <a:cs typeface="Andalus" pitchFamily="18" charset="-78"/>
            </a:rPr>
            <a:t>Mencegah</a:t>
          </a:r>
          <a:r>
            <a:rPr lang="en-US" sz="16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600" dirty="0" err="1" smtClean="0">
              <a:latin typeface="Andalus" pitchFamily="18" charset="-78"/>
              <a:cs typeface="Andalus" pitchFamily="18" charset="-78"/>
            </a:rPr>
            <a:t>perdarahan</a:t>
          </a:r>
          <a:r>
            <a:rPr lang="en-US" sz="16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600" dirty="0" err="1" smtClean="0">
              <a:latin typeface="Andalus" pitchFamily="18" charset="-78"/>
              <a:cs typeface="Andalus" pitchFamily="18" charset="-78"/>
            </a:rPr>
            <a:t>masa</a:t>
          </a:r>
          <a:r>
            <a:rPr lang="en-US" sz="16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600" dirty="0" err="1" smtClean="0">
              <a:latin typeface="Andalus" pitchFamily="18" charset="-78"/>
              <a:cs typeface="Andalus" pitchFamily="18" charset="-78"/>
            </a:rPr>
            <a:t>nifas</a:t>
          </a:r>
          <a:endParaRPr lang="en-US" sz="1600" dirty="0">
            <a:latin typeface="Andalus" pitchFamily="18" charset="-78"/>
            <a:cs typeface="Andalus" pitchFamily="18" charset="-78"/>
          </a:endParaRPr>
        </a:p>
      </dgm:t>
    </dgm:pt>
    <dgm:pt modelId="{31101C26-6F99-47B4-B900-717C440073EA}" type="parTrans" cxnId="{69DFF919-9E3A-4E5D-B96B-DCEEC303F293}">
      <dgm:prSet/>
      <dgm:spPr/>
      <dgm:t>
        <a:bodyPr/>
        <a:lstStyle/>
        <a:p>
          <a:endParaRPr lang="en-US"/>
        </a:p>
      </dgm:t>
    </dgm:pt>
    <dgm:pt modelId="{EE0726F3-EF3A-4B25-9395-89127C22FCB3}" type="sibTrans" cxnId="{69DFF919-9E3A-4E5D-B96B-DCEEC303F293}">
      <dgm:prSet/>
      <dgm:spPr/>
      <dgm:t>
        <a:bodyPr/>
        <a:lstStyle/>
        <a:p>
          <a:endParaRPr lang="en-US"/>
        </a:p>
      </dgm:t>
    </dgm:pt>
    <dgm:pt modelId="{AC64FBCB-D717-48E1-A55A-793D60C88625}">
      <dgm:prSet custT="1"/>
      <dgm:spPr/>
      <dgm:t>
        <a:bodyPr/>
        <a:lstStyle/>
        <a:p>
          <a:r>
            <a:rPr lang="en-US" sz="1600" dirty="0" err="1" smtClean="0">
              <a:latin typeface="Andalus" pitchFamily="18" charset="-78"/>
              <a:cs typeface="Andalus" pitchFamily="18" charset="-78"/>
            </a:rPr>
            <a:t>Mendeteksi</a:t>
          </a:r>
          <a:r>
            <a:rPr lang="en-US" sz="16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600" dirty="0" err="1" smtClean="0">
              <a:latin typeface="Andalus" pitchFamily="18" charset="-78"/>
              <a:cs typeface="Andalus" pitchFamily="18" charset="-78"/>
            </a:rPr>
            <a:t>dan</a:t>
          </a:r>
          <a:r>
            <a:rPr lang="en-US" sz="16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600" dirty="0" err="1" smtClean="0">
              <a:latin typeface="Andalus" pitchFamily="18" charset="-78"/>
              <a:cs typeface="Andalus" pitchFamily="18" charset="-78"/>
            </a:rPr>
            <a:t>merawat</a:t>
          </a:r>
          <a:r>
            <a:rPr lang="en-US" sz="16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600" dirty="0" err="1" smtClean="0">
              <a:latin typeface="Andalus" pitchFamily="18" charset="-78"/>
              <a:cs typeface="Andalus" pitchFamily="18" charset="-78"/>
            </a:rPr>
            <a:t>penyebab</a:t>
          </a:r>
          <a:r>
            <a:rPr lang="en-US" sz="1600" dirty="0" smtClean="0">
              <a:latin typeface="Andalus" pitchFamily="18" charset="-78"/>
              <a:cs typeface="Andalus" pitchFamily="18" charset="-78"/>
            </a:rPr>
            <a:t> lain </a:t>
          </a:r>
          <a:r>
            <a:rPr lang="en-US" sz="1600" dirty="0" err="1" smtClean="0">
              <a:latin typeface="Andalus" pitchFamily="18" charset="-78"/>
              <a:cs typeface="Andalus" pitchFamily="18" charset="-78"/>
            </a:rPr>
            <a:t>perdarahan</a:t>
          </a:r>
          <a:r>
            <a:rPr lang="en-US" sz="16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600" dirty="0" err="1" smtClean="0">
              <a:latin typeface="Andalus" pitchFamily="18" charset="-78"/>
              <a:cs typeface="Andalus" pitchFamily="18" charset="-78"/>
            </a:rPr>
            <a:t>dan</a:t>
          </a:r>
          <a:r>
            <a:rPr lang="en-US" sz="16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600" dirty="0" err="1" smtClean="0">
              <a:latin typeface="Andalus" pitchFamily="18" charset="-78"/>
              <a:cs typeface="Andalus" pitchFamily="18" charset="-78"/>
            </a:rPr>
            <a:t>rujuk</a:t>
          </a:r>
          <a:r>
            <a:rPr lang="en-US" sz="16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600" dirty="0" err="1" smtClean="0">
              <a:latin typeface="Andalus" pitchFamily="18" charset="-78"/>
              <a:cs typeface="Andalus" pitchFamily="18" charset="-78"/>
            </a:rPr>
            <a:t>bila</a:t>
          </a:r>
          <a:r>
            <a:rPr lang="en-US" sz="16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600" dirty="0" err="1" smtClean="0">
              <a:latin typeface="Andalus" pitchFamily="18" charset="-78"/>
              <a:cs typeface="Andalus" pitchFamily="18" charset="-78"/>
            </a:rPr>
            <a:t>perdarahan</a:t>
          </a:r>
          <a:r>
            <a:rPr lang="en-US" sz="16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600" dirty="0" err="1" smtClean="0">
              <a:latin typeface="Andalus" pitchFamily="18" charset="-78"/>
              <a:cs typeface="Andalus" pitchFamily="18" charset="-78"/>
            </a:rPr>
            <a:t>berlanjut</a:t>
          </a:r>
          <a:endParaRPr lang="en-US" sz="1600" dirty="0">
            <a:latin typeface="Andalus" pitchFamily="18" charset="-78"/>
            <a:cs typeface="Andalus" pitchFamily="18" charset="-78"/>
          </a:endParaRPr>
        </a:p>
      </dgm:t>
    </dgm:pt>
    <dgm:pt modelId="{5382053E-83D5-4376-AE63-716DC70ACF52}" type="parTrans" cxnId="{652AECAE-8128-451B-B6A1-19454181280F}">
      <dgm:prSet/>
      <dgm:spPr/>
      <dgm:t>
        <a:bodyPr/>
        <a:lstStyle/>
        <a:p>
          <a:endParaRPr lang="en-US"/>
        </a:p>
      </dgm:t>
    </dgm:pt>
    <dgm:pt modelId="{03D3C2F5-3531-4E6F-A23A-68E78E5C1C80}" type="sibTrans" cxnId="{652AECAE-8128-451B-B6A1-19454181280F}">
      <dgm:prSet/>
      <dgm:spPr/>
      <dgm:t>
        <a:bodyPr/>
        <a:lstStyle/>
        <a:p>
          <a:endParaRPr lang="en-US"/>
        </a:p>
      </dgm:t>
    </dgm:pt>
    <dgm:pt modelId="{1C90051C-8FDF-4542-910A-832A7D39FE7F}">
      <dgm:prSet custT="1"/>
      <dgm:spPr/>
      <dgm:t>
        <a:bodyPr/>
        <a:lstStyle/>
        <a:p>
          <a:r>
            <a:rPr lang="en-US" sz="1600" smtClean="0">
              <a:latin typeface="Andalus" pitchFamily="18" charset="-78"/>
              <a:cs typeface="Andalus" pitchFamily="18" charset="-78"/>
            </a:rPr>
            <a:t>Memberikan konseling kepada ibu atau salah satu anggota keluarga bagaimana mencegah perdarahan masa nifas karena Atonia Uteri</a:t>
          </a:r>
          <a:endParaRPr lang="en-US" sz="1600">
            <a:latin typeface="Andalus" pitchFamily="18" charset="-78"/>
            <a:cs typeface="Andalus" pitchFamily="18" charset="-78"/>
          </a:endParaRPr>
        </a:p>
      </dgm:t>
    </dgm:pt>
    <dgm:pt modelId="{55B134BD-16F0-4732-88B4-DDBC4A63A92B}" type="parTrans" cxnId="{F0BDF4A1-E821-4E93-8D8E-7F9A5F1EB4FC}">
      <dgm:prSet/>
      <dgm:spPr/>
      <dgm:t>
        <a:bodyPr/>
        <a:lstStyle/>
        <a:p>
          <a:endParaRPr lang="en-US"/>
        </a:p>
      </dgm:t>
    </dgm:pt>
    <dgm:pt modelId="{2C86D8EC-7D2D-40DD-8EB1-7191BFDA352C}" type="sibTrans" cxnId="{F0BDF4A1-E821-4E93-8D8E-7F9A5F1EB4FC}">
      <dgm:prSet/>
      <dgm:spPr/>
      <dgm:t>
        <a:bodyPr/>
        <a:lstStyle/>
        <a:p>
          <a:endParaRPr lang="en-US"/>
        </a:p>
      </dgm:t>
    </dgm:pt>
    <dgm:pt modelId="{16C8930A-B13D-4621-8BCA-D2942D3E29FD}">
      <dgm:prSet custT="1"/>
      <dgm:spPr/>
      <dgm:t>
        <a:bodyPr/>
        <a:lstStyle/>
        <a:p>
          <a:r>
            <a:rPr lang="en-US" sz="1600" smtClean="0">
              <a:latin typeface="Andalus" pitchFamily="18" charset="-78"/>
              <a:cs typeface="Andalus" pitchFamily="18" charset="-78"/>
            </a:rPr>
            <a:t>Pemberian ASI awal</a:t>
          </a:r>
          <a:endParaRPr lang="en-US" sz="1600">
            <a:latin typeface="Andalus" pitchFamily="18" charset="-78"/>
            <a:cs typeface="Andalus" pitchFamily="18" charset="-78"/>
          </a:endParaRPr>
        </a:p>
      </dgm:t>
    </dgm:pt>
    <dgm:pt modelId="{232967D2-24E0-4E29-80E1-40EFD56E01FF}" type="parTrans" cxnId="{53EF3ABE-84E1-43DC-B1B3-8783350A0EC9}">
      <dgm:prSet/>
      <dgm:spPr/>
      <dgm:t>
        <a:bodyPr/>
        <a:lstStyle/>
        <a:p>
          <a:endParaRPr lang="en-US"/>
        </a:p>
      </dgm:t>
    </dgm:pt>
    <dgm:pt modelId="{B88DDF58-1FB4-4AFF-BEFF-0772BA3F7386}" type="sibTrans" cxnId="{53EF3ABE-84E1-43DC-B1B3-8783350A0EC9}">
      <dgm:prSet/>
      <dgm:spPr/>
      <dgm:t>
        <a:bodyPr/>
        <a:lstStyle/>
        <a:p>
          <a:endParaRPr lang="en-US"/>
        </a:p>
      </dgm:t>
    </dgm:pt>
    <dgm:pt modelId="{7FDB2B97-888B-490C-8E08-0AEE40EC24C3}">
      <dgm:prSet custT="1"/>
      <dgm:spPr/>
      <dgm:t>
        <a:bodyPr/>
        <a:lstStyle/>
        <a:p>
          <a:r>
            <a:rPr lang="en-US" sz="1600" smtClean="0">
              <a:latin typeface="Andalus" pitchFamily="18" charset="-78"/>
              <a:cs typeface="Andalus" pitchFamily="18" charset="-78"/>
            </a:rPr>
            <a:t>Melakukan hubungan antara ibu dan bayi baru lahir</a:t>
          </a:r>
          <a:endParaRPr lang="en-US" sz="1600">
            <a:latin typeface="Andalus" pitchFamily="18" charset="-78"/>
            <a:cs typeface="Andalus" pitchFamily="18" charset="-78"/>
          </a:endParaRPr>
        </a:p>
      </dgm:t>
    </dgm:pt>
    <dgm:pt modelId="{24F988D0-64FD-4C97-94C7-68580F7F3F77}" type="parTrans" cxnId="{216679A7-FA2E-42FD-89BD-4FE223E7802D}">
      <dgm:prSet/>
      <dgm:spPr/>
      <dgm:t>
        <a:bodyPr/>
        <a:lstStyle/>
        <a:p>
          <a:endParaRPr lang="en-US"/>
        </a:p>
      </dgm:t>
    </dgm:pt>
    <dgm:pt modelId="{EE5371F6-6368-454B-AF98-FDFCF53F3048}" type="sibTrans" cxnId="{216679A7-FA2E-42FD-89BD-4FE223E7802D}">
      <dgm:prSet/>
      <dgm:spPr/>
      <dgm:t>
        <a:bodyPr/>
        <a:lstStyle/>
        <a:p>
          <a:endParaRPr lang="en-US"/>
        </a:p>
      </dgm:t>
    </dgm:pt>
    <dgm:pt modelId="{FCB0B2B8-EC85-4E99-AF98-D576A2B7C446}">
      <dgm:prSet custT="1"/>
      <dgm:spPr/>
      <dgm:t>
        <a:bodyPr/>
        <a:lstStyle/>
        <a:p>
          <a:r>
            <a:rPr lang="en-US" sz="1600" dirty="0" err="1" smtClean="0">
              <a:latin typeface="Andalus" pitchFamily="18" charset="-78"/>
              <a:cs typeface="Andalus" pitchFamily="18" charset="-78"/>
            </a:rPr>
            <a:t>Menjaga</a:t>
          </a:r>
          <a:r>
            <a:rPr lang="en-US" sz="16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600" dirty="0" err="1" smtClean="0">
              <a:latin typeface="Andalus" pitchFamily="18" charset="-78"/>
              <a:cs typeface="Andalus" pitchFamily="18" charset="-78"/>
            </a:rPr>
            <a:t>bayi</a:t>
          </a:r>
          <a:r>
            <a:rPr lang="en-US" sz="16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600" dirty="0" err="1" smtClean="0">
              <a:latin typeface="Andalus" pitchFamily="18" charset="-78"/>
              <a:cs typeface="Andalus" pitchFamily="18" charset="-78"/>
            </a:rPr>
            <a:t>tetap</a:t>
          </a:r>
          <a:r>
            <a:rPr lang="en-US" sz="16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600" dirty="0" err="1" smtClean="0">
              <a:latin typeface="Andalus" pitchFamily="18" charset="-78"/>
              <a:cs typeface="Andalus" pitchFamily="18" charset="-78"/>
            </a:rPr>
            <a:t>sehat</a:t>
          </a:r>
          <a:r>
            <a:rPr lang="en-US" sz="16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600" dirty="0" err="1" smtClean="0">
              <a:latin typeface="Andalus" pitchFamily="18" charset="-78"/>
              <a:cs typeface="Andalus" pitchFamily="18" charset="-78"/>
            </a:rPr>
            <a:t>dengan</a:t>
          </a:r>
          <a:r>
            <a:rPr lang="en-US" sz="16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600" dirty="0" err="1" smtClean="0">
              <a:latin typeface="Andalus" pitchFamily="18" charset="-78"/>
              <a:cs typeface="Andalus" pitchFamily="18" charset="-78"/>
            </a:rPr>
            <a:t>cara</a:t>
          </a:r>
          <a:r>
            <a:rPr lang="en-US" sz="16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600" dirty="0" err="1" smtClean="0">
              <a:latin typeface="Andalus" pitchFamily="18" charset="-78"/>
              <a:cs typeface="Andalus" pitchFamily="18" charset="-78"/>
            </a:rPr>
            <a:t>mencegah</a:t>
          </a:r>
          <a:r>
            <a:rPr lang="en-US" sz="16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600" dirty="0" err="1" smtClean="0">
              <a:latin typeface="Andalus" pitchFamily="18" charset="-78"/>
              <a:cs typeface="Andalus" pitchFamily="18" charset="-78"/>
            </a:rPr>
            <a:t>Hipotermi</a:t>
          </a:r>
          <a:endParaRPr lang="en-US" sz="1600" dirty="0">
            <a:latin typeface="Andalus" pitchFamily="18" charset="-78"/>
            <a:cs typeface="Andalus" pitchFamily="18" charset="-78"/>
          </a:endParaRPr>
        </a:p>
      </dgm:t>
    </dgm:pt>
    <dgm:pt modelId="{71E8D835-4FF1-4E84-9851-F820A5C66171}" type="parTrans" cxnId="{00F8A3D4-B54F-4B63-9904-D524A8C39DE8}">
      <dgm:prSet/>
      <dgm:spPr/>
      <dgm:t>
        <a:bodyPr/>
        <a:lstStyle/>
        <a:p>
          <a:endParaRPr lang="en-US"/>
        </a:p>
      </dgm:t>
    </dgm:pt>
    <dgm:pt modelId="{BA6FEF5E-ECFD-4D01-8326-12C70AE0983E}" type="sibTrans" cxnId="{00F8A3D4-B54F-4B63-9904-D524A8C39DE8}">
      <dgm:prSet/>
      <dgm:spPr/>
      <dgm:t>
        <a:bodyPr/>
        <a:lstStyle/>
        <a:p>
          <a:endParaRPr lang="en-US"/>
        </a:p>
      </dgm:t>
    </dgm:pt>
    <dgm:pt modelId="{0AB63A6A-0F76-4204-9E4D-FE6A498FE23B}" type="pres">
      <dgm:prSet presAssocID="{EF99587C-9771-4475-9E86-10BD2254D0E9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6D9C4198-41EC-4C57-A8F9-CF9A95579949}" type="pres">
      <dgm:prSet presAssocID="{93F10B13-D213-49A0-AAEE-6492A15F7123}" presName="thickLine" presStyleLbl="alignNode1" presStyleIdx="0" presStyleCnt="2"/>
      <dgm:spPr/>
    </dgm:pt>
    <dgm:pt modelId="{7C31E83B-9C24-4489-B2D5-3FB8FE6EF44F}" type="pres">
      <dgm:prSet presAssocID="{93F10B13-D213-49A0-AAEE-6492A15F7123}" presName="horz1" presStyleCnt="0"/>
      <dgm:spPr/>
    </dgm:pt>
    <dgm:pt modelId="{CEDD24DB-74A2-435D-A2C6-EB7D43989ACF}" type="pres">
      <dgm:prSet presAssocID="{93F10B13-D213-49A0-AAEE-6492A15F7123}" presName="tx1" presStyleLbl="revTx" presStyleIdx="0" presStyleCnt="9"/>
      <dgm:spPr/>
      <dgm:t>
        <a:bodyPr/>
        <a:lstStyle/>
        <a:p>
          <a:endParaRPr lang="en-US"/>
        </a:p>
      </dgm:t>
    </dgm:pt>
    <dgm:pt modelId="{F5D13BC7-0110-4D9D-9C14-FB2F23F7A497}" type="pres">
      <dgm:prSet presAssocID="{93F10B13-D213-49A0-AAEE-6492A15F7123}" presName="vert1" presStyleCnt="0"/>
      <dgm:spPr/>
    </dgm:pt>
    <dgm:pt modelId="{5CF99DFC-38CF-493E-8E28-83CEFFA925F3}" type="pres">
      <dgm:prSet presAssocID="{0C64D252-997D-425B-AF03-7C89D8740A12}" presName="vertSpace2a" presStyleCnt="0"/>
      <dgm:spPr/>
    </dgm:pt>
    <dgm:pt modelId="{70F17485-6754-49A3-BFD1-01396985C5B0}" type="pres">
      <dgm:prSet presAssocID="{0C64D252-997D-425B-AF03-7C89D8740A12}" presName="horz2" presStyleCnt="0"/>
      <dgm:spPr/>
    </dgm:pt>
    <dgm:pt modelId="{CCDB0722-2388-4E8D-B3B4-2A7FF45C978C}" type="pres">
      <dgm:prSet presAssocID="{0C64D252-997D-425B-AF03-7C89D8740A12}" presName="horzSpace2" presStyleCnt="0"/>
      <dgm:spPr/>
    </dgm:pt>
    <dgm:pt modelId="{B0207E54-F8E3-4877-B63B-A435D14968C7}" type="pres">
      <dgm:prSet presAssocID="{0C64D252-997D-425B-AF03-7C89D8740A12}" presName="tx2" presStyleLbl="revTx" presStyleIdx="1" presStyleCnt="9"/>
      <dgm:spPr/>
      <dgm:t>
        <a:bodyPr/>
        <a:lstStyle/>
        <a:p>
          <a:endParaRPr lang="en-US"/>
        </a:p>
      </dgm:t>
    </dgm:pt>
    <dgm:pt modelId="{F95BF8B3-E9E5-47E1-AAEE-FA7E7B23B299}" type="pres">
      <dgm:prSet presAssocID="{0C64D252-997D-425B-AF03-7C89D8740A12}" presName="vert2" presStyleCnt="0"/>
      <dgm:spPr/>
    </dgm:pt>
    <dgm:pt modelId="{967BBFCB-1A69-43EE-A3D5-D4121B37B91E}" type="pres">
      <dgm:prSet presAssocID="{0C64D252-997D-425B-AF03-7C89D8740A12}" presName="thinLine2b" presStyleLbl="callout" presStyleIdx="0" presStyleCnt="7"/>
      <dgm:spPr/>
    </dgm:pt>
    <dgm:pt modelId="{BD056D5B-899C-4151-9B90-93239C1E9294}" type="pres">
      <dgm:prSet presAssocID="{0C64D252-997D-425B-AF03-7C89D8740A12}" presName="vertSpace2b" presStyleCnt="0"/>
      <dgm:spPr/>
    </dgm:pt>
    <dgm:pt modelId="{EFC03734-6101-4174-A522-54C8EAABEB25}" type="pres">
      <dgm:prSet presAssocID="{8EBBB04D-C133-4CF9-B646-98D6D31DEF77}" presName="thickLine" presStyleLbl="alignNode1" presStyleIdx="1" presStyleCnt="2"/>
      <dgm:spPr/>
    </dgm:pt>
    <dgm:pt modelId="{FBE6DB9E-7107-4234-BE0E-4459E7BCF26D}" type="pres">
      <dgm:prSet presAssocID="{8EBBB04D-C133-4CF9-B646-98D6D31DEF77}" presName="horz1" presStyleCnt="0"/>
      <dgm:spPr/>
    </dgm:pt>
    <dgm:pt modelId="{18CF91C6-477E-4E18-86F7-9737460EA7CF}" type="pres">
      <dgm:prSet presAssocID="{8EBBB04D-C133-4CF9-B646-98D6D31DEF77}" presName="tx1" presStyleLbl="revTx" presStyleIdx="2" presStyleCnt="9"/>
      <dgm:spPr/>
      <dgm:t>
        <a:bodyPr/>
        <a:lstStyle/>
        <a:p>
          <a:endParaRPr lang="en-US"/>
        </a:p>
      </dgm:t>
    </dgm:pt>
    <dgm:pt modelId="{4AAEEE28-378D-434A-9186-47B5DEA18D5E}" type="pres">
      <dgm:prSet presAssocID="{8EBBB04D-C133-4CF9-B646-98D6D31DEF77}" presName="vert1" presStyleCnt="0"/>
      <dgm:spPr/>
    </dgm:pt>
    <dgm:pt modelId="{D5EFF266-614D-4BCC-ABAE-A55B29A55D99}" type="pres">
      <dgm:prSet presAssocID="{B1C0789F-8D36-4860-8603-85CF2CC07847}" presName="vertSpace2a" presStyleCnt="0"/>
      <dgm:spPr/>
    </dgm:pt>
    <dgm:pt modelId="{0AE1D806-DAB0-4353-9B7E-FE13AB4D280C}" type="pres">
      <dgm:prSet presAssocID="{B1C0789F-8D36-4860-8603-85CF2CC07847}" presName="horz2" presStyleCnt="0"/>
      <dgm:spPr/>
    </dgm:pt>
    <dgm:pt modelId="{F3FC517E-EACD-47B1-AC38-FDADCA0AE8E1}" type="pres">
      <dgm:prSet presAssocID="{B1C0789F-8D36-4860-8603-85CF2CC07847}" presName="horzSpace2" presStyleCnt="0"/>
      <dgm:spPr/>
    </dgm:pt>
    <dgm:pt modelId="{C5B55E62-1DC3-4A04-9148-93D157487E5B}" type="pres">
      <dgm:prSet presAssocID="{B1C0789F-8D36-4860-8603-85CF2CC07847}" presName="tx2" presStyleLbl="revTx" presStyleIdx="3" presStyleCnt="9"/>
      <dgm:spPr/>
      <dgm:t>
        <a:bodyPr/>
        <a:lstStyle/>
        <a:p>
          <a:endParaRPr lang="en-US"/>
        </a:p>
      </dgm:t>
    </dgm:pt>
    <dgm:pt modelId="{106EB932-8D5F-43EF-83F2-9DEFB9EFD7A1}" type="pres">
      <dgm:prSet presAssocID="{B1C0789F-8D36-4860-8603-85CF2CC07847}" presName="vert2" presStyleCnt="0"/>
      <dgm:spPr/>
    </dgm:pt>
    <dgm:pt modelId="{15F22560-35E5-442C-8E42-03D2C1734795}" type="pres">
      <dgm:prSet presAssocID="{B1C0789F-8D36-4860-8603-85CF2CC07847}" presName="thinLine2b" presStyleLbl="callout" presStyleIdx="1" presStyleCnt="7"/>
      <dgm:spPr/>
    </dgm:pt>
    <dgm:pt modelId="{D66A226F-A27D-4CED-B7C1-CD8793C8FDB6}" type="pres">
      <dgm:prSet presAssocID="{B1C0789F-8D36-4860-8603-85CF2CC07847}" presName="vertSpace2b" presStyleCnt="0"/>
      <dgm:spPr/>
    </dgm:pt>
    <dgm:pt modelId="{B2CC4227-F578-4B80-8A5F-9872D6AA7545}" type="pres">
      <dgm:prSet presAssocID="{AC64FBCB-D717-48E1-A55A-793D60C88625}" presName="horz2" presStyleCnt="0"/>
      <dgm:spPr/>
    </dgm:pt>
    <dgm:pt modelId="{E02885B2-B78B-4A41-BAA2-47EABBBDB680}" type="pres">
      <dgm:prSet presAssocID="{AC64FBCB-D717-48E1-A55A-793D60C88625}" presName="horzSpace2" presStyleCnt="0"/>
      <dgm:spPr/>
    </dgm:pt>
    <dgm:pt modelId="{C60F33DE-E183-42A1-AD3F-D3A851A23DB8}" type="pres">
      <dgm:prSet presAssocID="{AC64FBCB-D717-48E1-A55A-793D60C88625}" presName="tx2" presStyleLbl="revTx" presStyleIdx="4" presStyleCnt="9"/>
      <dgm:spPr/>
      <dgm:t>
        <a:bodyPr/>
        <a:lstStyle/>
        <a:p>
          <a:endParaRPr lang="en-US"/>
        </a:p>
      </dgm:t>
    </dgm:pt>
    <dgm:pt modelId="{FE947D51-036B-4E31-88DE-5C284CCC06B1}" type="pres">
      <dgm:prSet presAssocID="{AC64FBCB-D717-48E1-A55A-793D60C88625}" presName="vert2" presStyleCnt="0"/>
      <dgm:spPr/>
    </dgm:pt>
    <dgm:pt modelId="{C1384B0D-2D1F-47DA-A983-6D71F118183B}" type="pres">
      <dgm:prSet presAssocID="{AC64FBCB-D717-48E1-A55A-793D60C88625}" presName="thinLine2b" presStyleLbl="callout" presStyleIdx="2" presStyleCnt="7"/>
      <dgm:spPr/>
    </dgm:pt>
    <dgm:pt modelId="{43D8A12F-8C72-4BC9-9A19-9D153F7A1930}" type="pres">
      <dgm:prSet presAssocID="{AC64FBCB-D717-48E1-A55A-793D60C88625}" presName="vertSpace2b" presStyleCnt="0"/>
      <dgm:spPr/>
    </dgm:pt>
    <dgm:pt modelId="{41F63BB4-626D-4B66-9171-68DD3E581E22}" type="pres">
      <dgm:prSet presAssocID="{1C90051C-8FDF-4542-910A-832A7D39FE7F}" presName="horz2" presStyleCnt="0"/>
      <dgm:spPr/>
    </dgm:pt>
    <dgm:pt modelId="{5EB20D02-8011-47F8-AE79-778A6E3F88DE}" type="pres">
      <dgm:prSet presAssocID="{1C90051C-8FDF-4542-910A-832A7D39FE7F}" presName="horzSpace2" presStyleCnt="0"/>
      <dgm:spPr/>
    </dgm:pt>
    <dgm:pt modelId="{00092DEB-2537-4CF2-BFD2-56379A83A66F}" type="pres">
      <dgm:prSet presAssocID="{1C90051C-8FDF-4542-910A-832A7D39FE7F}" presName="tx2" presStyleLbl="revTx" presStyleIdx="5" presStyleCnt="9"/>
      <dgm:spPr/>
      <dgm:t>
        <a:bodyPr/>
        <a:lstStyle/>
        <a:p>
          <a:endParaRPr lang="en-US"/>
        </a:p>
      </dgm:t>
    </dgm:pt>
    <dgm:pt modelId="{2DB5573D-BF0D-4295-90CD-1C885E5A10C0}" type="pres">
      <dgm:prSet presAssocID="{1C90051C-8FDF-4542-910A-832A7D39FE7F}" presName="vert2" presStyleCnt="0"/>
      <dgm:spPr/>
    </dgm:pt>
    <dgm:pt modelId="{3902636D-96BF-4E30-8BD8-C6B0020E2E56}" type="pres">
      <dgm:prSet presAssocID="{1C90051C-8FDF-4542-910A-832A7D39FE7F}" presName="thinLine2b" presStyleLbl="callout" presStyleIdx="3" presStyleCnt="7"/>
      <dgm:spPr/>
    </dgm:pt>
    <dgm:pt modelId="{6EB7B084-1331-4BF8-B942-822C0D2A5CE4}" type="pres">
      <dgm:prSet presAssocID="{1C90051C-8FDF-4542-910A-832A7D39FE7F}" presName="vertSpace2b" presStyleCnt="0"/>
      <dgm:spPr/>
    </dgm:pt>
    <dgm:pt modelId="{2D298EC3-D54A-49F2-9F0F-E6A2F0EE09E1}" type="pres">
      <dgm:prSet presAssocID="{16C8930A-B13D-4621-8BCA-D2942D3E29FD}" presName="horz2" presStyleCnt="0"/>
      <dgm:spPr/>
    </dgm:pt>
    <dgm:pt modelId="{64BB413F-F58F-4B89-9D75-52E989BE4423}" type="pres">
      <dgm:prSet presAssocID="{16C8930A-B13D-4621-8BCA-D2942D3E29FD}" presName="horzSpace2" presStyleCnt="0"/>
      <dgm:spPr/>
    </dgm:pt>
    <dgm:pt modelId="{FB7E03AD-879C-40C1-A336-FAEBA1D0C3A6}" type="pres">
      <dgm:prSet presAssocID="{16C8930A-B13D-4621-8BCA-D2942D3E29FD}" presName="tx2" presStyleLbl="revTx" presStyleIdx="6" presStyleCnt="9"/>
      <dgm:spPr/>
      <dgm:t>
        <a:bodyPr/>
        <a:lstStyle/>
        <a:p>
          <a:endParaRPr lang="en-US"/>
        </a:p>
      </dgm:t>
    </dgm:pt>
    <dgm:pt modelId="{98496A37-B7F0-449C-84D3-CC672E1ECD58}" type="pres">
      <dgm:prSet presAssocID="{16C8930A-B13D-4621-8BCA-D2942D3E29FD}" presName="vert2" presStyleCnt="0"/>
      <dgm:spPr/>
    </dgm:pt>
    <dgm:pt modelId="{501B4FF7-E48E-431C-8CFE-E4AB6C333D3D}" type="pres">
      <dgm:prSet presAssocID="{16C8930A-B13D-4621-8BCA-D2942D3E29FD}" presName="thinLine2b" presStyleLbl="callout" presStyleIdx="4" presStyleCnt="7"/>
      <dgm:spPr/>
    </dgm:pt>
    <dgm:pt modelId="{646CBB3C-7601-4FAA-9763-56A17333DCEF}" type="pres">
      <dgm:prSet presAssocID="{16C8930A-B13D-4621-8BCA-D2942D3E29FD}" presName="vertSpace2b" presStyleCnt="0"/>
      <dgm:spPr/>
    </dgm:pt>
    <dgm:pt modelId="{03A201FC-9CFE-404B-9327-039463FD281B}" type="pres">
      <dgm:prSet presAssocID="{7FDB2B97-888B-490C-8E08-0AEE40EC24C3}" presName="horz2" presStyleCnt="0"/>
      <dgm:spPr/>
    </dgm:pt>
    <dgm:pt modelId="{CE1B06E1-9F57-490C-82FE-0189EF7C3010}" type="pres">
      <dgm:prSet presAssocID="{7FDB2B97-888B-490C-8E08-0AEE40EC24C3}" presName="horzSpace2" presStyleCnt="0"/>
      <dgm:spPr/>
    </dgm:pt>
    <dgm:pt modelId="{5F8F23CC-682B-4E81-B737-1CCF465C4A20}" type="pres">
      <dgm:prSet presAssocID="{7FDB2B97-888B-490C-8E08-0AEE40EC24C3}" presName="tx2" presStyleLbl="revTx" presStyleIdx="7" presStyleCnt="9"/>
      <dgm:spPr/>
      <dgm:t>
        <a:bodyPr/>
        <a:lstStyle/>
        <a:p>
          <a:endParaRPr lang="en-US"/>
        </a:p>
      </dgm:t>
    </dgm:pt>
    <dgm:pt modelId="{19DDCC2F-2290-4C9D-A3BE-8D0964D3D002}" type="pres">
      <dgm:prSet presAssocID="{7FDB2B97-888B-490C-8E08-0AEE40EC24C3}" presName="vert2" presStyleCnt="0"/>
      <dgm:spPr/>
    </dgm:pt>
    <dgm:pt modelId="{3C02D54B-E004-4134-B8C4-A35FF0841809}" type="pres">
      <dgm:prSet presAssocID="{7FDB2B97-888B-490C-8E08-0AEE40EC24C3}" presName="thinLine2b" presStyleLbl="callout" presStyleIdx="5" presStyleCnt="7"/>
      <dgm:spPr/>
    </dgm:pt>
    <dgm:pt modelId="{96AB4D11-B21B-42FD-A923-BCB55EDB8310}" type="pres">
      <dgm:prSet presAssocID="{7FDB2B97-888B-490C-8E08-0AEE40EC24C3}" presName="vertSpace2b" presStyleCnt="0"/>
      <dgm:spPr/>
    </dgm:pt>
    <dgm:pt modelId="{D73EDB9E-2D01-4DD0-8AEB-79F5C61395EB}" type="pres">
      <dgm:prSet presAssocID="{FCB0B2B8-EC85-4E99-AF98-D576A2B7C446}" presName="horz2" presStyleCnt="0"/>
      <dgm:spPr/>
    </dgm:pt>
    <dgm:pt modelId="{2178EAB3-62B7-41C5-80B1-A718B70A429C}" type="pres">
      <dgm:prSet presAssocID="{FCB0B2B8-EC85-4E99-AF98-D576A2B7C446}" presName="horzSpace2" presStyleCnt="0"/>
      <dgm:spPr/>
    </dgm:pt>
    <dgm:pt modelId="{66FFD021-F329-4827-B48F-86113DB60B69}" type="pres">
      <dgm:prSet presAssocID="{FCB0B2B8-EC85-4E99-AF98-D576A2B7C446}" presName="tx2" presStyleLbl="revTx" presStyleIdx="8" presStyleCnt="9"/>
      <dgm:spPr/>
      <dgm:t>
        <a:bodyPr/>
        <a:lstStyle/>
        <a:p>
          <a:endParaRPr lang="en-US"/>
        </a:p>
      </dgm:t>
    </dgm:pt>
    <dgm:pt modelId="{B282F5D0-C654-478A-AF91-0F6DAB872433}" type="pres">
      <dgm:prSet presAssocID="{FCB0B2B8-EC85-4E99-AF98-D576A2B7C446}" presName="vert2" presStyleCnt="0"/>
      <dgm:spPr/>
    </dgm:pt>
    <dgm:pt modelId="{600F8CEE-00D5-4C88-9E1E-7298A1BE2B1A}" type="pres">
      <dgm:prSet presAssocID="{FCB0B2B8-EC85-4E99-AF98-D576A2B7C446}" presName="thinLine2b" presStyleLbl="callout" presStyleIdx="6" presStyleCnt="7"/>
      <dgm:spPr/>
    </dgm:pt>
    <dgm:pt modelId="{7A29B749-32D6-4EC2-A833-D3686F7464DE}" type="pres">
      <dgm:prSet presAssocID="{FCB0B2B8-EC85-4E99-AF98-D576A2B7C446}" presName="vertSpace2b" presStyleCnt="0"/>
      <dgm:spPr/>
    </dgm:pt>
  </dgm:ptLst>
  <dgm:cxnLst>
    <dgm:cxn modelId="{A991D508-8F63-42AB-92CD-987A7085B55F}" type="presOf" srcId="{B1C0789F-8D36-4860-8603-85CF2CC07847}" destId="{C5B55E62-1DC3-4A04-9148-93D157487E5B}" srcOrd="0" destOrd="0" presId="urn:microsoft.com/office/officeart/2008/layout/LinedList"/>
    <dgm:cxn modelId="{DE084808-91A0-497F-967E-04645EC562BB}" srcId="{EF99587C-9771-4475-9E86-10BD2254D0E9}" destId="{93F10B13-D213-49A0-AAEE-6492A15F7123}" srcOrd="0" destOrd="0" parTransId="{DB364E38-F778-451E-A742-FBE0729564A0}" sibTransId="{B7394508-A2F1-4CA3-8E89-14A8AADEDC28}"/>
    <dgm:cxn modelId="{F1679437-1CBF-428C-A952-7BD84DA09A1C}" type="presOf" srcId="{1C90051C-8FDF-4542-910A-832A7D39FE7F}" destId="{00092DEB-2537-4CF2-BFD2-56379A83A66F}" srcOrd="0" destOrd="0" presId="urn:microsoft.com/office/officeart/2008/layout/LinedList"/>
    <dgm:cxn modelId="{3932328C-8439-40EB-8EE4-D43245EB7EB5}" type="presOf" srcId="{7FDB2B97-888B-490C-8E08-0AEE40EC24C3}" destId="{5F8F23CC-682B-4E81-B737-1CCF465C4A20}" srcOrd="0" destOrd="0" presId="urn:microsoft.com/office/officeart/2008/layout/LinedList"/>
    <dgm:cxn modelId="{1CD64E67-97CE-4AA0-9A52-0AC73A14A990}" type="presOf" srcId="{EF99587C-9771-4475-9E86-10BD2254D0E9}" destId="{0AB63A6A-0F76-4204-9E4D-FE6A498FE23B}" srcOrd="0" destOrd="0" presId="urn:microsoft.com/office/officeart/2008/layout/LinedList"/>
    <dgm:cxn modelId="{00F8A3D4-B54F-4B63-9904-D524A8C39DE8}" srcId="{8EBBB04D-C133-4CF9-B646-98D6D31DEF77}" destId="{FCB0B2B8-EC85-4E99-AF98-D576A2B7C446}" srcOrd="5" destOrd="0" parTransId="{71E8D835-4FF1-4E84-9851-F820A5C66171}" sibTransId="{BA6FEF5E-ECFD-4D01-8326-12C70AE0983E}"/>
    <dgm:cxn modelId="{14716D4D-FC0A-4340-A9C3-65F3AF6DE008}" type="presOf" srcId="{AC64FBCB-D717-48E1-A55A-793D60C88625}" destId="{C60F33DE-E183-42A1-AD3F-D3A851A23DB8}" srcOrd="0" destOrd="0" presId="urn:microsoft.com/office/officeart/2008/layout/LinedList"/>
    <dgm:cxn modelId="{652AECAE-8128-451B-B6A1-19454181280F}" srcId="{8EBBB04D-C133-4CF9-B646-98D6D31DEF77}" destId="{AC64FBCB-D717-48E1-A55A-793D60C88625}" srcOrd="1" destOrd="0" parTransId="{5382053E-83D5-4376-AE63-716DC70ACF52}" sibTransId="{03D3C2F5-3531-4E6F-A23A-68E78E5C1C80}"/>
    <dgm:cxn modelId="{53EF3ABE-84E1-43DC-B1B3-8783350A0EC9}" srcId="{8EBBB04D-C133-4CF9-B646-98D6D31DEF77}" destId="{16C8930A-B13D-4621-8BCA-D2942D3E29FD}" srcOrd="3" destOrd="0" parTransId="{232967D2-24E0-4E29-80E1-40EFD56E01FF}" sibTransId="{B88DDF58-1FB4-4AFF-BEFF-0772BA3F7386}"/>
    <dgm:cxn modelId="{EA5650D2-FE48-44A7-B087-322559083B3D}" type="presOf" srcId="{16C8930A-B13D-4621-8BCA-D2942D3E29FD}" destId="{FB7E03AD-879C-40C1-A336-FAEBA1D0C3A6}" srcOrd="0" destOrd="0" presId="urn:microsoft.com/office/officeart/2008/layout/LinedList"/>
    <dgm:cxn modelId="{F92B0B44-CDF8-4FD2-9892-CE9ADE8AB1CB}" type="presOf" srcId="{FCB0B2B8-EC85-4E99-AF98-D576A2B7C446}" destId="{66FFD021-F329-4827-B48F-86113DB60B69}" srcOrd="0" destOrd="0" presId="urn:microsoft.com/office/officeart/2008/layout/LinedList"/>
    <dgm:cxn modelId="{F0BDF4A1-E821-4E93-8D8E-7F9A5F1EB4FC}" srcId="{8EBBB04D-C133-4CF9-B646-98D6D31DEF77}" destId="{1C90051C-8FDF-4542-910A-832A7D39FE7F}" srcOrd="2" destOrd="0" parTransId="{55B134BD-16F0-4732-88B4-DDBC4A63A92B}" sibTransId="{2C86D8EC-7D2D-40DD-8EB1-7191BFDA352C}"/>
    <dgm:cxn modelId="{26B22AF8-B127-4D25-BFCC-45D5AAAB2274}" type="presOf" srcId="{8EBBB04D-C133-4CF9-B646-98D6D31DEF77}" destId="{18CF91C6-477E-4E18-86F7-9737460EA7CF}" srcOrd="0" destOrd="0" presId="urn:microsoft.com/office/officeart/2008/layout/LinedList"/>
    <dgm:cxn modelId="{98A6A18D-20B3-42E0-A504-BFC52594CE8A}" srcId="{93F10B13-D213-49A0-AAEE-6492A15F7123}" destId="{0C64D252-997D-425B-AF03-7C89D8740A12}" srcOrd="0" destOrd="0" parTransId="{B1DF2BC4-7F10-4254-8929-9392EF4C40A9}" sibTransId="{A4D9F479-A8F8-435A-AF44-79F019EA647E}"/>
    <dgm:cxn modelId="{B94167F1-BB36-4D0F-912E-2B293567A843}" type="presOf" srcId="{93F10B13-D213-49A0-AAEE-6492A15F7123}" destId="{CEDD24DB-74A2-435D-A2C6-EB7D43989ACF}" srcOrd="0" destOrd="0" presId="urn:microsoft.com/office/officeart/2008/layout/LinedList"/>
    <dgm:cxn modelId="{805898A7-F664-4B91-BCD6-1C7E11AD230F}" srcId="{EF99587C-9771-4475-9E86-10BD2254D0E9}" destId="{8EBBB04D-C133-4CF9-B646-98D6D31DEF77}" srcOrd="1" destOrd="0" parTransId="{B4E0FB52-5DE1-47CD-8E5F-97B71CB672E6}" sibTransId="{A1A92373-F2E0-44F0-9051-C546396CF3E1}"/>
    <dgm:cxn modelId="{1555A4BA-AC84-472B-AB70-B4E5564EED3F}" type="presOf" srcId="{0C64D252-997D-425B-AF03-7C89D8740A12}" destId="{B0207E54-F8E3-4877-B63B-A435D14968C7}" srcOrd="0" destOrd="0" presId="urn:microsoft.com/office/officeart/2008/layout/LinedList"/>
    <dgm:cxn modelId="{69DFF919-9E3A-4E5D-B96B-DCEEC303F293}" srcId="{8EBBB04D-C133-4CF9-B646-98D6D31DEF77}" destId="{B1C0789F-8D36-4860-8603-85CF2CC07847}" srcOrd="0" destOrd="0" parTransId="{31101C26-6F99-47B4-B900-717C440073EA}" sibTransId="{EE0726F3-EF3A-4B25-9395-89127C22FCB3}"/>
    <dgm:cxn modelId="{216679A7-FA2E-42FD-89BD-4FE223E7802D}" srcId="{8EBBB04D-C133-4CF9-B646-98D6D31DEF77}" destId="{7FDB2B97-888B-490C-8E08-0AEE40EC24C3}" srcOrd="4" destOrd="0" parTransId="{24F988D0-64FD-4C97-94C7-68580F7F3F77}" sibTransId="{EE5371F6-6368-454B-AF98-FDFCF53F3048}"/>
    <dgm:cxn modelId="{40E0474E-B527-461A-9DB4-DBC084D2F6ED}" type="presParOf" srcId="{0AB63A6A-0F76-4204-9E4D-FE6A498FE23B}" destId="{6D9C4198-41EC-4C57-A8F9-CF9A95579949}" srcOrd="0" destOrd="0" presId="urn:microsoft.com/office/officeart/2008/layout/LinedList"/>
    <dgm:cxn modelId="{C2700DC9-0C29-4E19-9238-56ABE91E95D1}" type="presParOf" srcId="{0AB63A6A-0F76-4204-9E4D-FE6A498FE23B}" destId="{7C31E83B-9C24-4489-B2D5-3FB8FE6EF44F}" srcOrd="1" destOrd="0" presId="urn:microsoft.com/office/officeart/2008/layout/LinedList"/>
    <dgm:cxn modelId="{01C365D9-5088-45EB-B094-68649D09211E}" type="presParOf" srcId="{7C31E83B-9C24-4489-B2D5-3FB8FE6EF44F}" destId="{CEDD24DB-74A2-435D-A2C6-EB7D43989ACF}" srcOrd="0" destOrd="0" presId="urn:microsoft.com/office/officeart/2008/layout/LinedList"/>
    <dgm:cxn modelId="{698437CE-146E-4ECA-8953-ABC6437C03EF}" type="presParOf" srcId="{7C31E83B-9C24-4489-B2D5-3FB8FE6EF44F}" destId="{F5D13BC7-0110-4D9D-9C14-FB2F23F7A497}" srcOrd="1" destOrd="0" presId="urn:microsoft.com/office/officeart/2008/layout/LinedList"/>
    <dgm:cxn modelId="{0A0D7437-9987-47D7-AF5A-7907B44C14E3}" type="presParOf" srcId="{F5D13BC7-0110-4D9D-9C14-FB2F23F7A497}" destId="{5CF99DFC-38CF-493E-8E28-83CEFFA925F3}" srcOrd="0" destOrd="0" presId="urn:microsoft.com/office/officeart/2008/layout/LinedList"/>
    <dgm:cxn modelId="{60E478D4-34CB-45CC-A25A-BC32F55784F1}" type="presParOf" srcId="{F5D13BC7-0110-4D9D-9C14-FB2F23F7A497}" destId="{70F17485-6754-49A3-BFD1-01396985C5B0}" srcOrd="1" destOrd="0" presId="urn:microsoft.com/office/officeart/2008/layout/LinedList"/>
    <dgm:cxn modelId="{2E48B5F4-342B-49E8-AF91-AF4159CCAD1F}" type="presParOf" srcId="{70F17485-6754-49A3-BFD1-01396985C5B0}" destId="{CCDB0722-2388-4E8D-B3B4-2A7FF45C978C}" srcOrd="0" destOrd="0" presId="urn:microsoft.com/office/officeart/2008/layout/LinedList"/>
    <dgm:cxn modelId="{7FF2FDCF-0335-4E18-A352-7142C3F0F5EB}" type="presParOf" srcId="{70F17485-6754-49A3-BFD1-01396985C5B0}" destId="{B0207E54-F8E3-4877-B63B-A435D14968C7}" srcOrd="1" destOrd="0" presId="urn:microsoft.com/office/officeart/2008/layout/LinedList"/>
    <dgm:cxn modelId="{043E0784-75B2-4770-84FC-1447286848EC}" type="presParOf" srcId="{70F17485-6754-49A3-BFD1-01396985C5B0}" destId="{F95BF8B3-E9E5-47E1-AAEE-FA7E7B23B299}" srcOrd="2" destOrd="0" presId="urn:microsoft.com/office/officeart/2008/layout/LinedList"/>
    <dgm:cxn modelId="{6E3557FF-99D7-4C4E-9A82-6512DBE18FDB}" type="presParOf" srcId="{F5D13BC7-0110-4D9D-9C14-FB2F23F7A497}" destId="{967BBFCB-1A69-43EE-A3D5-D4121B37B91E}" srcOrd="2" destOrd="0" presId="urn:microsoft.com/office/officeart/2008/layout/LinedList"/>
    <dgm:cxn modelId="{0CF4C2E7-F4F1-48DD-841E-9602D2BD7D5F}" type="presParOf" srcId="{F5D13BC7-0110-4D9D-9C14-FB2F23F7A497}" destId="{BD056D5B-899C-4151-9B90-93239C1E9294}" srcOrd="3" destOrd="0" presId="urn:microsoft.com/office/officeart/2008/layout/LinedList"/>
    <dgm:cxn modelId="{F6143501-D0EC-4080-9992-9F7F978EAF6C}" type="presParOf" srcId="{0AB63A6A-0F76-4204-9E4D-FE6A498FE23B}" destId="{EFC03734-6101-4174-A522-54C8EAABEB25}" srcOrd="2" destOrd="0" presId="urn:microsoft.com/office/officeart/2008/layout/LinedList"/>
    <dgm:cxn modelId="{2CF9942A-28D1-43F3-A859-C37062DC64F8}" type="presParOf" srcId="{0AB63A6A-0F76-4204-9E4D-FE6A498FE23B}" destId="{FBE6DB9E-7107-4234-BE0E-4459E7BCF26D}" srcOrd="3" destOrd="0" presId="urn:microsoft.com/office/officeart/2008/layout/LinedList"/>
    <dgm:cxn modelId="{82468DF3-0DDE-40F8-A41C-9FB6F1C0A197}" type="presParOf" srcId="{FBE6DB9E-7107-4234-BE0E-4459E7BCF26D}" destId="{18CF91C6-477E-4E18-86F7-9737460EA7CF}" srcOrd="0" destOrd="0" presId="urn:microsoft.com/office/officeart/2008/layout/LinedList"/>
    <dgm:cxn modelId="{44379A89-9A0A-44A3-B528-58AC14098E28}" type="presParOf" srcId="{FBE6DB9E-7107-4234-BE0E-4459E7BCF26D}" destId="{4AAEEE28-378D-434A-9186-47B5DEA18D5E}" srcOrd="1" destOrd="0" presId="urn:microsoft.com/office/officeart/2008/layout/LinedList"/>
    <dgm:cxn modelId="{7E2FC37A-6587-40DE-A5B7-5CEDC6AE2E8D}" type="presParOf" srcId="{4AAEEE28-378D-434A-9186-47B5DEA18D5E}" destId="{D5EFF266-614D-4BCC-ABAE-A55B29A55D99}" srcOrd="0" destOrd="0" presId="urn:microsoft.com/office/officeart/2008/layout/LinedList"/>
    <dgm:cxn modelId="{38118F37-8138-4E3C-9A24-4E8B23D4535D}" type="presParOf" srcId="{4AAEEE28-378D-434A-9186-47B5DEA18D5E}" destId="{0AE1D806-DAB0-4353-9B7E-FE13AB4D280C}" srcOrd="1" destOrd="0" presId="urn:microsoft.com/office/officeart/2008/layout/LinedList"/>
    <dgm:cxn modelId="{0C5CE034-686B-46E6-AC79-9B4081A44043}" type="presParOf" srcId="{0AE1D806-DAB0-4353-9B7E-FE13AB4D280C}" destId="{F3FC517E-EACD-47B1-AC38-FDADCA0AE8E1}" srcOrd="0" destOrd="0" presId="urn:microsoft.com/office/officeart/2008/layout/LinedList"/>
    <dgm:cxn modelId="{31AF570F-C86C-41AA-8883-1EB1E88AA47D}" type="presParOf" srcId="{0AE1D806-DAB0-4353-9B7E-FE13AB4D280C}" destId="{C5B55E62-1DC3-4A04-9148-93D157487E5B}" srcOrd="1" destOrd="0" presId="urn:microsoft.com/office/officeart/2008/layout/LinedList"/>
    <dgm:cxn modelId="{5F322C53-1916-451F-8EBA-92695921F168}" type="presParOf" srcId="{0AE1D806-DAB0-4353-9B7E-FE13AB4D280C}" destId="{106EB932-8D5F-43EF-83F2-9DEFB9EFD7A1}" srcOrd="2" destOrd="0" presId="urn:microsoft.com/office/officeart/2008/layout/LinedList"/>
    <dgm:cxn modelId="{F346B83C-83D7-4D08-B716-B15E59FE4C5B}" type="presParOf" srcId="{4AAEEE28-378D-434A-9186-47B5DEA18D5E}" destId="{15F22560-35E5-442C-8E42-03D2C1734795}" srcOrd="2" destOrd="0" presId="urn:microsoft.com/office/officeart/2008/layout/LinedList"/>
    <dgm:cxn modelId="{4DD030F8-B583-488E-B9EB-7984F637EFE5}" type="presParOf" srcId="{4AAEEE28-378D-434A-9186-47B5DEA18D5E}" destId="{D66A226F-A27D-4CED-B7C1-CD8793C8FDB6}" srcOrd="3" destOrd="0" presId="urn:microsoft.com/office/officeart/2008/layout/LinedList"/>
    <dgm:cxn modelId="{C2AA53A2-0942-46D6-A3A7-654467560CB3}" type="presParOf" srcId="{4AAEEE28-378D-434A-9186-47B5DEA18D5E}" destId="{B2CC4227-F578-4B80-8A5F-9872D6AA7545}" srcOrd="4" destOrd="0" presId="urn:microsoft.com/office/officeart/2008/layout/LinedList"/>
    <dgm:cxn modelId="{CC242FDB-D159-49E7-BFA6-4C65B1D54AEF}" type="presParOf" srcId="{B2CC4227-F578-4B80-8A5F-9872D6AA7545}" destId="{E02885B2-B78B-4A41-BAA2-47EABBBDB680}" srcOrd="0" destOrd="0" presId="urn:microsoft.com/office/officeart/2008/layout/LinedList"/>
    <dgm:cxn modelId="{2856F4C5-C58E-4C9B-9BC2-743EBF6CA188}" type="presParOf" srcId="{B2CC4227-F578-4B80-8A5F-9872D6AA7545}" destId="{C60F33DE-E183-42A1-AD3F-D3A851A23DB8}" srcOrd="1" destOrd="0" presId="urn:microsoft.com/office/officeart/2008/layout/LinedList"/>
    <dgm:cxn modelId="{9B70FFF9-9782-4CFB-8293-9A9332526336}" type="presParOf" srcId="{B2CC4227-F578-4B80-8A5F-9872D6AA7545}" destId="{FE947D51-036B-4E31-88DE-5C284CCC06B1}" srcOrd="2" destOrd="0" presId="urn:microsoft.com/office/officeart/2008/layout/LinedList"/>
    <dgm:cxn modelId="{101B0353-E0D0-4D67-B455-D9D7446A03AD}" type="presParOf" srcId="{4AAEEE28-378D-434A-9186-47B5DEA18D5E}" destId="{C1384B0D-2D1F-47DA-A983-6D71F118183B}" srcOrd="5" destOrd="0" presId="urn:microsoft.com/office/officeart/2008/layout/LinedList"/>
    <dgm:cxn modelId="{42B65C1C-DE6D-466B-A090-EC4202594E53}" type="presParOf" srcId="{4AAEEE28-378D-434A-9186-47B5DEA18D5E}" destId="{43D8A12F-8C72-4BC9-9A19-9D153F7A1930}" srcOrd="6" destOrd="0" presId="urn:microsoft.com/office/officeart/2008/layout/LinedList"/>
    <dgm:cxn modelId="{1C17E180-FC6F-4C95-A194-D972F746E98A}" type="presParOf" srcId="{4AAEEE28-378D-434A-9186-47B5DEA18D5E}" destId="{41F63BB4-626D-4B66-9171-68DD3E581E22}" srcOrd="7" destOrd="0" presId="urn:microsoft.com/office/officeart/2008/layout/LinedList"/>
    <dgm:cxn modelId="{1FF52C9C-5A21-4D36-A498-2BA07BB8CB4F}" type="presParOf" srcId="{41F63BB4-626D-4B66-9171-68DD3E581E22}" destId="{5EB20D02-8011-47F8-AE79-778A6E3F88DE}" srcOrd="0" destOrd="0" presId="urn:microsoft.com/office/officeart/2008/layout/LinedList"/>
    <dgm:cxn modelId="{EC0BD6EC-4B12-42F7-BEC8-70CAF136117B}" type="presParOf" srcId="{41F63BB4-626D-4B66-9171-68DD3E581E22}" destId="{00092DEB-2537-4CF2-BFD2-56379A83A66F}" srcOrd="1" destOrd="0" presId="urn:microsoft.com/office/officeart/2008/layout/LinedList"/>
    <dgm:cxn modelId="{02DB4EED-F8E2-4D14-B28A-49CDA776437D}" type="presParOf" srcId="{41F63BB4-626D-4B66-9171-68DD3E581E22}" destId="{2DB5573D-BF0D-4295-90CD-1C885E5A10C0}" srcOrd="2" destOrd="0" presId="urn:microsoft.com/office/officeart/2008/layout/LinedList"/>
    <dgm:cxn modelId="{B06E10E6-26D4-46C0-BD92-BABCDBD01BA6}" type="presParOf" srcId="{4AAEEE28-378D-434A-9186-47B5DEA18D5E}" destId="{3902636D-96BF-4E30-8BD8-C6B0020E2E56}" srcOrd="8" destOrd="0" presId="urn:microsoft.com/office/officeart/2008/layout/LinedList"/>
    <dgm:cxn modelId="{516834B1-16BB-4771-A378-6371A0DAC8A1}" type="presParOf" srcId="{4AAEEE28-378D-434A-9186-47B5DEA18D5E}" destId="{6EB7B084-1331-4BF8-B942-822C0D2A5CE4}" srcOrd="9" destOrd="0" presId="urn:microsoft.com/office/officeart/2008/layout/LinedList"/>
    <dgm:cxn modelId="{5D4A9750-F43F-4F8F-83B5-319F15937FB1}" type="presParOf" srcId="{4AAEEE28-378D-434A-9186-47B5DEA18D5E}" destId="{2D298EC3-D54A-49F2-9F0F-E6A2F0EE09E1}" srcOrd="10" destOrd="0" presId="urn:microsoft.com/office/officeart/2008/layout/LinedList"/>
    <dgm:cxn modelId="{4A400A47-3E14-49C8-9103-DEACD6E3E492}" type="presParOf" srcId="{2D298EC3-D54A-49F2-9F0F-E6A2F0EE09E1}" destId="{64BB413F-F58F-4B89-9D75-52E989BE4423}" srcOrd="0" destOrd="0" presId="urn:microsoft.com/office/officeart/2008/layout/LinedList"/>
    <dgm:cxn modelId="{126AE0B8-A23E-4ED1-9B34-A4A4C175AF50}" type="presParOf" srcId="{2D298EC3-D54A-49F2-9F0F-E6A2F0EE09E1}" destId="{FB7E03AD-879C-40C1-A336-FAEBA1D0C3A6}" srcOrd="1" destOrd="0" presId="urn:microsoft.com/office/officeart/2008/layout/LinedList"/>
    <dgm:cxn modelId="{5EB944BD-4566-484F-B6F3-4ABF747080A2}" type="presParOf" srcId="{2D298EC3-D54A-49F2-9F0F-E6A2F0EE09E1}" destId="{98496A37-B7F0-449C-84D3-CC672E1ECD58}" srcOrd="2" destOrd="0" presId="urn:microsoft.com/office/officeart/2008/layout/LinedList"/>
    <dgm:cxn modelId="{55CB8574-260A-4648-ACB9-23569E0F1B39}" type="presParOf" srcId="{4AAEEE28-378D-434A-9186-47B5DEA18D5E}" destId="{501B4FF7-E48E-431C-8CFE-E4AB6C333D3D}" srcOrd="11" destOrd="0" presId="urn:microsoft.com/office/officeart/2008/layout/LinedList"/>
    <dgm:cxn modelId="{D1F6390A-8ABE-4308-A878-5A252CDFCEC5}" type="presParOf" srcId="{4AAEEE28-378D-434A-9186-47B5DEA18D5E}" destId="{646CBB3C-7601-4FAA-9763-56A17333DCEF}" srcOrd="12" destOrd="0" presId="urn:microsoft.com/office/officeart/2008/layout/LinedList"/>
    <dgm:cxn modelId="{211325E0-B044-4F28-9363-0EDE2681C2B7}" type="presParOf" srcId="{4AAEEE28-378D-434A-9186-47B5DEA18D5E}" destId="{03A201FC-9CFE-404B-9327-039463FD281B}" srcOrd="13" destOrd="0" presId="urn:microsoft.com/office/officeart/2008/layout/LinedList"/>
    <dgm:cxn modelId="{8C0AE041-3628-405D-A607-92F941BF1DEA}" type="presParOf" srcId="{03A201FC-9CFE-404B-9327-039463FD281B}" destId="{CE1B06E1-9F57-490C-82FE-0189EF7C3010}" srcOrd="0" destOrd="0" presId="urn:microsoft.com/office/officeart/2008/layout/LinedList"/>
    <dgm:cxn modelId="{87688CF2-B0EC-47AC-A411-42E590525380}" type="presParOf" srcId="{03A201FC-9CFE-404B-9327-039463FD281B}" destId="{5F8F23CC-682B-4E81-B737-1CCF465C4A20}" srcOrd="1" destOrd="0" presId="urn:microsoft.com/office/officeart/2008/layout/LinedList"/>
    <dgm:cxn modelId="{857773FD-151E-4B8F-B72F-BDB6AAAFA53B}" type="presParOf" srcId="{03A201FC-9CFE-404B-9327-039463FD281B}" destId="{19DDCC2F-2290-4C9D-A3BE-8D0964D3D002}" srcOrd="2" destOrd="0" presId="urn:microsoft.com/office/officeart/2008/layout/LinedList"/>
    <dgm:cxn modelId="{35E7EE43-8964-4735-AB97-201FC0D0E524}" type="presParOf" srcId="{4AAEEE28-378D-434A-9186-47B5DEA18D5E}" destId="{3C02D54B-E004-4134-B8C4-A35FF0841809}" srcOrd="14" destOrd="0" presId="urn:microsoft.com/office/officeart/2008/layout/LinedList"/>
    <dgm:cxn modelId="{29E3512D-B3D2-47B6-BF80-7737BBF55D38}" type="presParOf" srcId="{4AAEEE28-378D-434A-9186-47B5DEA18D5E}" destId="{96AB4D11-B21B-42FD-A923-BCB55EDB8310}" srcOrd="15" destOrd="0" presId="urn:microsoft.com/office/officeart/2008/layout/LinedList"/>
    <dgm:cxn modelId="{DE688B7E-A623-4FDF-B82B-8C5584EC2597}" type="presParOf" srcId="{4AAEEE28-378D-434A-9186-47B5DEA18D5E}" destId="{D73EDB9E-2D01-4DD0-8AEB-79F5C61395EB}" srcOrd="16" destOrd="0" presId="urn:microsoft.com/office/officeart/2008/layout/LinedList"/>
    <dgm:cxn modelId="{D5D35D0A-3577-4E35-95A2-33D640E41C4F}" type="presParOf" srcId="{D73EDB9E-2D01-4DD0-8AEB-79F5C61395EB}" destId="{2178EAB3-62B7-41C5-80B1-A718B70A429C}" srcOrd="0" destOrd="0" presId="urn:microsoft.com/office/officeart/2008/layout/LinedList"/>
    <dgm:cxn modelId="{D3F402A6-451F-4853-B9C0-F621DC5F85FE}" type="presParOf" srcId="{D73EDB9E-2D01-4DD0-8AEB-79F5C61395EB}" destId="{66FFD021-F329-4827-B48F-86113DB60B69}" srcOrd="1" destOrd="0" presId="urn:microsoft.com/office/officeart/2008/layout/LinedList"/>
    <dgm:cxn modelId="{6C2327DB-881B-45B9-9B32-715ECA37011B}" type="presParOf" srcId="{D73EDB9E-2D01-4DD0-8AEB-79F5C61395EB}" destId="{B282F5D0-C654-478A-AF91-0F6DAB872433}" srcOrd="2" destOrd="0" presId="urn:microsoft.com/office/officeart/2008/layout/LinedList"/>
    <dgm:cxn modelId="{FACA82CF-4C00-4DF7-B938-EF38F12EB7BD}" type="presParOf" srcId="{4AAEEE28-378D-434A-9186-47B5DEA18D5E}" destId="{600F8CEE-00D5-4C88-9E1E-7298A1BE2B1A}" srcOrd="17" destOrd="0" presId="urn:microsoft.com/office/officeart/2008/layout/LinedList"/>
    <dgm:cxn modelId="{5799F293-B36F-4BFC-AB1E-97274A071DF0}" type="presParOf" srcId="{4AAEEE28-378D-434A-9186-47B5DEA18D5E}" destId="{7A29B749-32D6-4EC2-A833-D3686F7464DE}" srcOrd="18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E6AED20-A5C8-4918-9C7D-3FC140731A60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6711986-B864-4823-86EC-A89B30D6235E}">
      <dgm:prSet phldrT="[Text]" custT="1"/>
      <dgm:spPr/>
      <dgm:t>
        <a:bodyPr/>
        <a:lstStyle/>
        <a:p>
          <a:r>
            <a:rPr lang="en-US" sz="2400" dirty="0" err="1" smtClean="0">
              <a:latin typeface="Andalus" pitchFamily="18" charset="-78"/>
              <a:cs typeface="Andalus" pitchFamily="18" charset="-78"/>
            </a:rPr>
            <a:t>Kunjungan</a:t>
          </a:r>
          <a:r>
            <a:rPr lang="en-US" sz="2400" dirty="0" smtClean="0">
              <a:latin typeface="Andalus" pitchFamily="18" charset="-78"/>
              <a:cs typeface="Andalus" pitchFamily="18" charset="-78"/>
            </a:rPr>
            <a:t> II</a:t>
          </a:r>
          <a:endParaRPr lang="en-US" sz="2400" dirty="0">
            <a:latin typeface="Andalus" pitchFamily="18" charset="-78"/>
            <a:cs typeface="Andalus" pitchFamily="18" charset="-78"/>
          </a:endParaRPr>
        </a:p>
      </dgm:t>
    </dgm:pt>
    <dgm:pt modelId="{48CE495E-F223-4A4C-8E1C-0C1C48CFA065}" type="parTrans" cxnId="{7FDF7E7B-1791-4DEC-BB92-E3BA2460023D}">
      <dgm:prSet/>
      <dgm:spPr/>
      <dgm:t>
        <a:bodyPr/>
        <a:lstStyle/>
        <a:p>
          <a:endParaRPr lang="en-US"/>
        </a:p>
      </dgm:t>
    </dgm:pt>
    <dgm:pt modelId="{0EB611AE-AEF7-4147-BC53-43396FA31945}" type="sibTrans" cxnId="{7FDF7E7B-1791-4DEC-BB92-E3BA2460023D}">
      <dgm:prSet/>
      <dgm:spPr/>
      <dgm:t>
        <a:bodyPr/>
        <a:lstStyle/>
        <a:p>
          <a:endParaRPr lang="en-US"/>
        </a:p>
      </dgm:t>
    </dgm:pt>
    <dgm:pt modelId="{F49EDB73-0B3F-48CB-8020-EEA9130DE6D0}">
      <dgm:prSet phldrT="[Text]" custT="1"/>
      <dgm:spPr/>
      <dgm:t>
        <a:bodyPr/>
        <a:lstStyle/>
        <a:p>
          <a:r>
            <a:rPr lang="en-US" sz="1800" dirty="0" smtClean="0">
              <a:latin typeface="Andalus" pitchFamily="18" charset="-78"/>
              <a:cs typeface="Andalus" pitchFamily="18" charset="-78"/>
            </a:rPr>
            <a:t>6 </a:t>
          </a:r>
          <a:r>
            <a:rPr lang="en-US" sz="1800" dirty="0" err="1" smtClean="0">
              <a:latin typeface="Andalus" pitchFamily="18" charset="-78"/>
              <a:cs typeface="Andalus" pitchFamily="18" charset="-78"/>
            </a:rPr>
            <a:t>hari</a:t>
          </a:r>
          <a:r>
            <a:rPr lang="en-US" sz="18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800" dirty="0" err="1" smtClean="0">
              <a:latin typeface="Andalus" pitchFamily="18" charset="-78"/>
              <a:cs typeface="Andalus" pitchFamily="18" charset="-78"/>
            </a:rPr>
            <a:t>setelah</a:t>
          </a:r>
          <a:r>
            <a:rPr lang="en-US" sz="18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800" dirty="0" err="1" smtClean="0">
              <a:latin typeface="Andalus" pitchFamily="18" charset="-78"/>
              <a:cs typeface="Andalus" pitchFamily="18" charset="-78"/>
            </a:rPr>
            <a:t>persalinan</a:t>
          </a:r>
          <a:r>
            <a:rPr lang="en-US" sz="1800" dirty="0" smtClean="0">
              <a:latin typeface="Andalus" pitchFamily="18" charset="-78"/>
              <a:cs typeface="Andalus" pitchFamily="18" charset="-78"/>
            </a:rPr>
            <a:t> </a:t>
          </a:r>
          <a:endParaRPr lang="en-US" sz="1800" dirty="0">
            <a:latin typeface="Andalus" pitchFamily="18" charset="-78"/>
            <a:cs typeface="Andalus" pitchFamily="18" charset="-78"/>
          </a:endParaRPr>
        </a:p>
      </dgm:t>
    </dgm:pt>
    <dgm:pt modelId="{7FB344A1-ABDC-46EC-AF47-51C16FBA96DA}" type="parTrans" cxnId="{BB51C796-616D-4218-BDA3-D93F932F8576}">
      <dgm:prSet/>
      <dgm:spPr/>
      <dgm:t>
        <a:bodyPr/>
        <a:lstStyle/>
        <a:p>
          <a:endParaRPr lang="en-US"/>
        </a:p>
      </dgm:t>
    </dgm:pt>
    <dgm:pt modelId="{FB600DE4-88CA-4D11-A60F-28B83F5CDBDE}" type="sibTrans" cxnId="{BB51C796-616D-4218-BDA3-D93F932F8576}">
      <dgm:prSet/>
      <dgm:spPr/>
      <dgm:t>
        <a:bodyPr/>
        <a:lstStyle/>
        <a:p>
          <a:endParaRPr lang="en-US"/>
        </a:p>
      </dgm:t>
    </dgm:pt>
    <dgm:pt modelId="{9B6EB074-5F50-4B72-842C-3C76C117CD61}">
      <dgm:prSet phldrT="[Text]" custT="1"/>
      <dgm:spPr/>
      <dgm:t>
        <a:bodyPr/>
        <a:lstStyle/>
        <a:p>
          <a:r>
            <a:rPr lang="en-US" sz="1800" dirty="0" err="1" smtClean="0">
              <a:latin typeface="Andalus" pitchFamily="18" charset="-78"/>
              <a:cs typeface="Andalus" pitchFamily="18" charset="-78"/>
            </a:rPr>
            <a:t>Memastikan</a:t>
          </a:r>
          <a:r>
            <a:rPr lang="en-US" sz="18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800" dirty="0" err="1" smtClean="0">
              <a:latin typeface="Andalus" pitchFamily="18" charset="-78"/>
              <a:cs typeface="Andalus" pitchFamily="18" charset="-78"/>
            </a:rPr>
            <a:t>involusi</a:t>
          </a:r>
          <a:r>
            <a:rPr lang="en-US" sz="1800" dirty="0" smtClean="0">
              <a:latin typeface="Andalus" pitchFamily="18" charset="-78"/>
              <a:cs typeface="Andalus" pitchFamily="18" charset="-78"/>
            </a:rPr>
            <a:t> uteri </a:t>
          </a:r>
          <a:r>
            <a:rPr lang="en-US" sz="1800" dirty="0" err="1" smtClean="0">
              <a:latin typeface="Andalus" pitchFamily="18" charset="-78"/>
              <a:cs typeface="Andalus" pitchFamily="18" charset="-78"/>
            </a:rPr>
            <a:t>berjalan</a:t>
          </a:r>
          <a:r>
            <a:rPr lang="en-US" sz="1800" dirty="0" smtClean="0">
              <a:latin typeface="Andalus" pitchFamily="18" charset="-78"/>
              <a:cs typeface="Andalus" pitchFamily="18" charset="-78"/>
            </a:rPr>
            <a:t> normal, uterus </a:t>
          </a:r>
          <a:r>
            <a:rPr lang="en-US" sz="1800" dirty="0" err="1" smtClean="0">
              <a:latin typeface="Andalus" pitchFamily="18" charset="-78"/>
              <a:cs typeface="Andalus" pitchFamily="18" charset="-78"/>
            </a:rPr>
            <a:t>berkontraksi</a:t>
          </a:r>
          <a:r>
            <a:rPr lang="en-US" sz="1800" dirty="0" smtClean="0">
              <a:latin typeface="Andalus" pitchFamily="18" charset="-78"/>
              <a:cs typeface="Andalus" pitchFamily="18" charset="-78"/>
            </a:rPr>
            <a:t>, fundus di </a:t>
          </a:r>
          <a:r>
            <a:rPr lang="en-US" sz="1800" dirty="0" err="1" smtClean="0">
              <a:latin typeface="Andalus" pitchFamily="18" charset="-78"/>
              <a:cs typeface="Andalus" pitchFamily="18" charset="-78"/>
            </a:rPr>
            <a:t>bawah</a:t>
          </a:r>
          <a:r>
            <a:rPr lang="en-US" sz="1800" dirty="0" smtClean="0">
              <a:latin typeface="Andalus" pitchFamily="18" charset="-78"/>
              <a:cs typeface="Andalus" pitchFamily="18" charset="-78"/>
            </a:rPr>
            <a:t> umbilicus, </a:t>
          </a:r>
          <a:r>
            <a:rPr lang="en-US" sz="1800" dirty="0" err="1" smtClean="0">
              <a:latin typeface="Andalus" pitchFamily="18" charset="-78"/>
              <a:cs typeface="Andalus" pitchFamily="18" charset="-78"/>
            </a:rPr>
            <a:t>tidak</a:t>
          </a:r>
          <a:r>
            <a:rPr lang="en-US" sz="18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800" dirty="0" err="1" smtClean="0">
              <a:latin typeface="Andalus" pitchFamily="18" charset="-78"/>
              <a:cs typeface="Andalus" pitchFamily="18" charset="-78"/>
            </a:rPr>
            <a:t>ada</a:t>
          </a:r>
          <a:r>
            <a:rPr lang="en-US" sz="18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800" dirty="0" err="1" smtClean="0">
              <a:latin typeface="Andalus" pitchFamily="18" charset="-78"/>
              <a:cs typeface="Andalus" pitchFamily="18" charset="-78"/>
            </a:rPr>
            <a:t>perdarahan</a:t>
          </a:r>
          <a:r>
            <a:rPr lang="en-US" sz="1800" dirty="0" smtClean="0">
              <a:latin typeface="Andalus" pitchFamily="18" charset="-78"/>
              <a:cs typeface="Andalus" pitchFamily="18" charset="-78"/>
            </a:rPr>
            <a:t> abnormal, </a:t>
          </a:r>
          <a:r>
            <a:rPr lang="en-US" sz="1800" dirty="0" err="1" smtClean="0">
              <a:latin typeface="Andalus" pitchFamily="18" charset="-78"/>
              <a:cs typeface="Andalus" pitchFamily="18" charset="-78"/>
            </a:rPr>
            <a:t>tidak</a:t>
          </a:r>
          <a:r>
            <a:rPr lang="en-US" sz="18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800" dirty="0" err="1" smtClean="0">
              <a:latin typeface="Andalus" pitchFamily="18" charset="-78"/>
              <a:cs typeface="Andalus" pitchFamily="18" charset="-78"/>
            </a:rPr>
            <a:t>ada</a:t>
          </a:r>
          <a:r>
            <a:rPr lang="en-US" sz="18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800" dirty="0" err="1" smtClean="0">
              <a:latin typeface="Andalus" pitchFamily="18" charset="-78"/>
              <a:cs typeface="Andalus" pitchFamily="18" charset="-78"/>
            </a:rPr>
            <a:t>bau</a:t>
          </a:r>
          <a:endParaRPr lang="en-US" sz="1800" dirty="0">
            <a:latin typeface="Andalus" pitchFamily="18" charset="-78"/>
            <a:cs typeface="Andalus" pitchFamily="18" charset="-78"/>
          </a:endParaRPr>
        </a:p>
      </dgm:t>
    </dgm:pt>
    <dgm:pt modelId="{09B9C40F-F2D6-412A-8421-2E2D7934C65C}" type="parTrans" cxnId="{53A778AF-6011-4825-AF25-47887947410F}">
      <dgm:prSet/>
      <dgm:spPr/>
      <dgm:t>
        <a:bodyPr/>
        <a:lstStyle/>
        <a:p>
          <a:endParaRPr lang="en-US"/>
        </a:p>
      </dgm:t>
    </dgm:pt>
    <dgm:pt modelId="{9D750A8F-B7C2-49D1-B521-4ECAB26E09F6}" type="sibTrans" cxnId="{53A778AF-6011-4825-AF25-47887947410F}">
      <dgm:prSet/>
      <dgm:spPr/>
      <dgm:t>
        <a:bodyPr/>
        <a:lstStyle/>
        <a:p>
          <a:endParaRPr lang="en-US"/>
        </a:p>
      </dgm:t>
    </dgm:pt>
    <dgm:pt modelId="{0CA8B1D4-5204-404D-93E7-64AE38C6F611}">
      <dgm:prSet custT="1"/>
      <dgm:spPr/>
      <dgm:t>
        <a:bodyPr/>
        <a:lstStyle/>
        <a:p>
          <a:r>
            <a:rPr lang="en-US" sz="1800" smtClean="0">
              <a:latin typeface="Andalus" pitchFamily="18" charset="-78"/>
              <a:cs typeface="Andalus" pitchFamily="18" charset="-78"/>
            </a:rPr>
            <a:t>Menilai adanya tanda-tanda demam, infeksi atau abnormal</a:t>
          </a:r>
          <a:endParaRPr lang="en-US" sz="1800">
            <a:latin typeface="Andalus" pitchFamily="18" charset="-78"/>
            <a:cs typeface="Andalus" pitchFamily="18" charset="-78"/>
          </a:endParaRPr>
        </a:p>
      </dgm:t>
    </dgm:pt>
    <dgm:pt modelId="{AA5058D5-4C87-4285-9054-47C7DCD1C182}" type="parTrans" cxnId="{0EC32D32-78AB-4758-AFE5-B774CC50FED3}">
      <dgm:prSet/>
      <dgm:spPr/>
      <dgm:t>
        <a:bodyPr/>
        <a:lstStyle/>
        <a:p>
          <a:endParaRPr lang="en-US"/>
        </a:p>
      </dgm:t>
    </dgm:pt>
    <dgm:pt modelId="{7022F7A3-A6B7-4480-850B-03EB1943EFB5}" type="sibTrans" cxnId="{0EC32D32-78AB-4758-AFE5-B774CC50FED3}">
      <dgm:prSet/>
      <dgm:spPr/>
      <dgm:t>
        <a:bodyPr/>
        <a:lstStyle/>
        <a:p>
          <a:endParaRPr lang="en-US"/>
        </a:p>
      </dgm:t>
    </dgm:pt>
    <dgm:pt modelId="{E9BDEA9B-98E2-45E3-8215-A1E157ADBBAC}">
      <dgm:prSet custT="1"/>
      <dgm:spPr/>
      <dgm:t>
        <a:bodyPr/>
        <a:lstStyle/>
        <a:p>
          <a:r>
            <a:rPr lang="en-US" sz="1800" smtClean="0">
              <a:latin typeface="Andalus" pitchFamily="18" charset="-78"/>
              <a:cs typeface="Andalus" pitchFamily="18" charset="-78"/>
            </a:rPr>
            <a:t>Memastikan ibu menyusui dengan baik dan tidak ada tanda-tanda penyulit</a:t>
          </a:r>
          <a:endParaRPr lang="en-US" sz="1800">
            <a:latin typeface="Andalus" pitchFamily="18" charset="-78"/>
            <a:cs typeface="Andalus" pitchFamily="18" charset="-78"/>
          </a:endParaRPr>
        </a:p>
      </dgm:t>
    </dgm:pt>
    <dgm:pt modelId="{23BA4B74-72BB-479C-A8B4-6C4593149BDA}" type="parTrans" cxnId="{4A977DF5-D246-40F3-BCA3-8F25AB7CED99}">
      <dgm:prSet/>
      <dgm:spPr/>
      <dgm:t>
        <a:bodyPr/>
        <a:lstStyle/>
        <a:p>
          <a:endParaRPr lang="en-US"/>
        </a:p>
      </dgm:t>
    </dgm:pt>
    <dgm:pt modelId="{543D1B96-AD78-4257-9654-3EC2DB69BF86}" type="sibTrans" cxnId="{4A977DF5-D246-40F3-BCA3-8F25AB7CED99}">
      <dgm:prSet/>
      <dgm:spPr/>
      <dgm:t>
        <a:bodyPr/>
        <a:lstStyle/>
        <a:p>
          <a:endParaRPr lang="en-US"/>
        </a:p>
      </dgm:t>
    </dgm:pt>
    <dgm:pt modelId="{21FB4DE0-3532-47C3-B170-AFF967FDFBFB}">
      <dgm:prSet custT="1"/>
      <dgm:spPr/>
      <dgm:t>
        <a:bodyPr/>
        <a:lstStyle/>
        <a:p>
          <a:r>
            <a:rPr lang="en-US" sz="1800" dirty="0" err="1" smtClean="0">
              <a:latin typeface="Andalus" pitchFamily="18" charset="-78"/>
              <a:cs typeface="Andalus" pitchFamily="18" charset="-78"/>
            </a:rPr>
            <a:t>Memberikan</a:t>
          </a:r>
          <a:r>
            <a:rPr lang="en-US" sz="18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800" dirty="0" err="1" smtClean="0">
              <a:latin typeface="Andalus" pitchFamily="18" charset="-78"/>
              <a:cs typeface="Andalus" pitchFamily="18" charset="-78"/>
            </a:rPr>
            <a:t>konseling</a:t>
          </a:r>
          <a:r>
            <a:rPr lang="en-US" sz="18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800" dirty="0" err="1" smtClean="0">
              <a:latin typeface="Andalus" pitchFamily="18" charset="-78"/>
              <a:cs typeface="Andalus" pitchFamily="18" charset="-78"/>
            </a:rPr>
            <a:t>kepada</a:t>
          </a:r>
          <a:r>
            <a:rPr lang="en-US" sz="18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800" dirty="0" err="1" smtClean="0">
              <a:latin typeface="Andalus" pitchFamily="18" charset="-78"/>
              <a:cs typeface="Andalus" pitchFamily="18" charset="-78"/>
            </a:rPr>
            <a:t>ibu</a:t>
          </a:r>
          <a:r>
            <a:rPr lang="en-US" sz="18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800" dirty="0" err="1" smtClean="0">
              <a:latin typeface="Andalus" pitchFamily="18" charset="-78"/>
              <a:cs typeface="Andalus" pitchFamily="18" charset="-78"/>
            </a:rPr>
            <a:t>mengenai</a:t>
          </a:r>
          <a:r>
            <a:rPr lang="en-US" sz="18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800" dirty="0" err="1" smtClean="0">
              <a:latin typeface="Andalus" pitchFamily="18" charset="-78"/>
              <a:cs typeface="Andalus" pitchFamily="18" charset="-78"/>
            </a:rPr>
            <a:t>asuhan</a:t>
          </a:r>
          <a:r>
            <a:rPr lang="en-US" sz="18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800" dirty="0" err="1" smtClean="0">
              <a:latin typeface="Andalus" pitchFamily="18" charset="-78"/>
              <a:cs typeface="Andalus" pitchFamily="18" charset="-78"/>
            </a:rPr>
            <a:t>pada</a:t>
          </a:r>
          <a:r>
            <a:rPr lang="en-US" sz="18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800" dirty="0" err="1" smtClean="0">
              <a:latin typeface="Andalus" pitchFamily="18" charset="-78"/>
              <a:cs typeface="Andalus" pitchFamily="18" charset="-78"/>
            </a:rPr>
            <a:t>bayi</a:t>
          </a:r>
          <a:r>
            <a:rPr lang="en-US" sz="1800" dirty="0" smtClean="0">
              <a:latin typeface="Andalus" pitchFamily="18" charset="-78"/>
              <a:cs typeface="Andalus" pitchFamily="18" charset="-78"/>
            </a:rPr>
            <a:t>, </a:t>
          </a:r>
          <a:r>
            <a:rPr lang="en-US" sz="1800" dirty="0" err="1" smtClean="0">
              <a:latin typeface="Andalus" pitchFamily="18" charset="-78"/>
              <a:cs typeface="Andalus" pitchFamily="18" charset="-78"/>
            </a:rPr>
            <a:t>merawat</a:t>
          </a:r>
          <a:r>
            <a:rPr lang="en-US" sz="18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800" dirty="0" err="1" smtClean="0">
              <a:latin typeface="Andalus" pitchFamily="18" charset="-78"/>
              <a:cs typeface="Andalus" pitchFamily="18" charset="-78"/>
            </a:rPr>
            <a:t>tali</a:t>
          </a:r>
          <a:r>
            <a:rPr lang="en-US" sz="18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800" dirty="0" err="1" smtClean="0">
              <a:latin typeface="Andalus" pitchFamily="18" charset="-78"/>
              <a:cs typeface="Andalus" pitchFamily="18" charset="-78"/>
            </a:rPr>
            <a:t>pusat</a:t>
          </a:r>
          <a:r>
            <a:rPr lang="en-US" sz="1800" dirty="0" smtClean="0">
              <a:latin typeface="Andalus" pitchFamily="18" charset="-78"/>
              <a:cs typeface="Andalus" pitchFamily="18" charset="-78"/>
            </a:rPr>
            <a:t>, </a:t>
          </a:r>
          <a:r>
            <a:rPr lang="en-US" sz="1800" dirty="0" err="1" smtClean="0">
              <a:latin typeface="Andalus" pitchFamily="18" charset="-78"/>
              <a:cs typeface="Andalus" pitchFamily="18" charset="-78"/>
            </a:rPr>
            <a:t>menjaga</a:t>
          </a:r>
          <a:r>
            <a:rPr lang="en-US" sz="18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800" dirty="0" err="1" smtClean="0">
              <a:latin typeface="Andalus" pitchFamily="18" charset="-78"/>
              <a:cs typeface="Andalus" pitchFamily="18" charset="-78"/>
            </a:rPr>
            <a:t>bayi</a:t>
          </a:r>
          <a:r>
            <a:rPr lang="en-US" sz="18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800" dirty="0" err="1" smtClean="0">
              <a:latin typeface="Andalus" pitchFamily="18" charset="-78"/>
              <a:cs typeface="Andalus" pitchFamily="18" charset="-78"/>
            </a:rPr>
            <a:t>tetap</a:t>
          </a:r>
          <a:r>
            <a:rPr lang="en-US" sz="18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800" dirty="0" err="1" smtClean="0">
              <a:latin typeface="Andalus" pitchFamily="18" charset="-78"/>
              <a:cs typeface="Andalus" pitchFamily="18" charset="-78"/>
            </a:rPr>
            <a:t>hangat</a:t>
          </a:r>
          <a:r>
            <a:rPr lang="en-US" sz="18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800" dirty="0" err="1" smtClean="0">
              <a:latin typeface="Andalus" pitchFamily="18" charset="-78"/>
              <a:cs typeface="Andalus" pitchFamily="18" charset="-78"/>
            </a:rPr>
            <a:t>dan</a:t>
          </a:r>
          <a:r>
            <a:rPr lang="en-US" sz="18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800" dirty="0" err="1" smtClean="0">
              <a:latin typeface="Andalus" pitchFamily="18" charset="-78"/>
              <a:cs typeface="Andalus" pitchFamily="18" charset="-78"/>
            </a:rPr>
            <a:t>merawat</a:t>
          </a:r>
          <a:r>
            <a:rPr lang="en-US" sz="18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800" dirty="0" err="1" smtClean="0">
              <a:latin typeface="Andalus" pitchFamily="18" charset="-78"/>
              <a:cs typeface="Andalus" pitchFamily="18" charset="-78"/>
            </a:rPr>
            <a:t>bayi</a:t>
          </a:r>
          <a:r>
            <a:rPr lang="en-US" sz="18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800" dirty="0" err="1" smtClean="0">
              <a:latin typeface="Andalus" pitchFamily="18" charset="-78"/>
              <a:cs typeface="Andalus" pitchFamily="18" charset="-78"/>
            </a:rPr>
            <a:t>sehari-hari</a:t>
          </a:r>
          <a:r>
            <a:rPr lang="en-US" sz="1800" dirty="0" smtClean="0">
              <a:latin typeface="Andalus" pitchFamily="18" charset="-78"/>
              <a:cs typeface="Andalus" pitchFamily="18" charset="-78"/>
            </a:rPr>
            <a:t>.</a:t>
          </a:r>
          <a:endParaRPr lang="en-US" sz="1800" dirty="0">
            <a:latin typeface="Andalus" pitchFamily="18" charset="-78"/>
            <a:cs typeface="Andalus" pitchFamily="18" charset="-78"/>
          </a:endParaRPr>
        </a:p>
      </dgm:t>
    </dgm:pt>
    <dgm:pt modelId="{3CEAA0EB-A35D-4B00-87B4-01D2A7F37DCD}" type="parTrans" cxnId="{F302932A-A389-4398-A586-8856134E731B}">
      <dgm:prSet/>
      <dgm:spPr/>
      <dgm:t>
        <a:bodyPr/>
        <a:lstStyle/>
        <a:p>
          <a:endParaRPr lang="en-US"/>
        </a:p>
      </dgm:t>
    </dgm:pt>
    <dgm:pt modelId="{35995204-D040-4E56-89FF-5534E666491A}" type="sibTrans" cxnId="{F302932A-A389-4398-A586-8856134E731B}">
      <dgm:prSet/>
      <dgm:spPr/>
      <dgm:t>
        <a:bodyPr/>
        <a:lstStyle/>
        <a:p>
          <a:endParaRPr lang="en-US"/>
        </a:p>
      </dgm:t>
    </dgm:pt>
    <dgm:pt modelId="{511851BB-15A0-43A2-9D12-BFB2AC97A41B}" type="pres">
      <dgm:prSet presAssocID="{EE6AED20-A5C8-4918-9C7D-3FC140731A60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8F3ED3D2-80B7-4DE5-A4AD-C8369920BB9B}" type="pres">
      <dgm:prSet presAssocID="{B6711986-B864-4823-86EC-A89B30D6235E}" presName="thickLine" presStyleLbl="alignNode1" presStyleIdx="0" presStyleCnt="1"/>
      <dgm:spPr/>
    </dgm:pt>
    <dgm:pt modelId="{DE9E7C10-AD19-4A5A-991E-FB59DB808F14}" type="pres">
      <dgm:prSet presAssocID="{B6711986-B864-4823-86EC-A89B30D6235E}" presName="horz1" presStyleCnt="0"/>
      <dgm:spPr/>
    </dgm:pt>
    <dgm:pt modelId="{AE05B53B-530F-4DEF-82F4-A0414C7A98B7}" type="pres">
      <dgm:prSet presAssocID="{B6711986-B864-4823-86EC-A89B30D6235E}" presName="tx1" presStyleLbl="revTx" presStyleIdx="0" presStyleCnt="6"/>
      <dgm:spPr/>
      <dgm:t>
        <a:bodyPr/>
        <a:lstStyle/>
        <a:p>
          <a:endParaRPr lang="en-US"/>
        </a:p>
      </dgm:t>
    </dgm:pt>
    <dgm:pt modelId="{AA9E9E86-F594-450E-8150-703BC9D8A4D8}" type="pres">
      <dgm:prSet presAssocID="{B6711986-B864-4823-86EC-A89B30D6235E}" presName="vert1" presStyleCnt="0"/>
      <dgm:spPr/>
    </dgm:pt>
    <dgm:pt modelId="{89CC9411-58C6-44DF-8493-83FBFDE9A60F}" type="pres">
      <dgm:prSet presAssocID="{F49EDB73-0B3F-48CB-8020-EEA9130DE6D0}" presName="vertSpace2a" presStyleCnt="0"/>
      <dgm:spPr/>
    </dgm:pt>
    <dgm:pt modelId="{7FFAF500-B242-438F-AE81-E03C8DDCAAE5}" type="pres">
      <dgm:prSet presAssocID="{F49EDB73-0B3F-48CB-8020-EEA9130DE6D0}" presName="horz2" presStyleCnt="0"/>
      <dgm:spPr/>
    </dgm:pt>
    <dgm:pt modelId="{8087EEAF-A1CD-4137-8DAE-EE75313EDBA6}" type="pres">
      <dgm:prSet presAssocID="{F49EDB73-0B3F-48CB-8020-EEA9130DE6D0}" presName="horzSpace2" presStyleCnt="0"/>
      <dgm:spPr/>
    </dgm:pt>
    <dgm:pt modelId="{350451C0-C0FF-4D14-956A-8AD4E8560096}" type="pres">
      <dgm:prSet presAssocID="{F49EDB73-0B3F-48CB-8020-EEA9130DE6D0}" presName="tx2" presStyleLbl="revTx" presStyleIdx="1" presStyleCnt="6"/>
      <dgm:spPr/>
      <dgm:t>
        <a:bodyPr/>
        <a:lstStyle/>
        <a:p>
          <a:endParaRPr lang="en-US"/>
        </a:p>
      </dgm:t>
    </dgm:pt>
    <dgm:pt modelId="{4C8273BF-1792-4199-B4F2-ACD078341F90}" type="pres">
      <dgm:prSet presAssocID="{F49EDB73-0B3F-48CB-8020-EEA9130DE6D0}" presName="vert2" presStyleCnt="0"/>
      <dgm:spPr/>
    </dgm:pt>
    <dgm:pt modelId="{AB5D3AEA-3B37-4390-A1D5-FE0A99B05041}" type="pres">
      <dgm:prSet presAssocID="{F49EDB73-0B3F-48CB-8020-EEA9130DE6D0}" presName="thinLine2b" presStyleLbl="callout" presStyleIdx="0" presStyleCnt="5"/>
      <dgm:spPr/>
    </dgm:pt>
    <dgm:pt modelId="{AB5B713D-199B-4F94-8785-F3CF1C417FCA}" type="pres">
      <dgm:prSet presAssocID="{F49EDB73-0B3F-48CB-8020-EEA9130DE6D0}" presName="vertSpace2b" presStyleCnt="0"/>
      <dgm:spPr/>
    </dgm:pt>
    <dgm:pt modelId="{25ACD5AF-030F-4CBD-9FB2-CD87D907D2E1}" type="pres">
      <dgm:prSet presAssocID="{9B6EB074-5F50-4B72-842C-3C76C117CD61}" presName="horz2" presStyleCnt="0"/>
      <dgm:spPr/>
    </dgm:pt>
    <dgm:pt modelId="{3C475791-7AD6-4045-9637-7CBA001D1F7E}" type="pres">
      <dgm:prSet presAssocID="{9B6EB074-5F50-4B72-842C-3C76C117CD61}" presName="horzSpace2" presStyleCnt="0"/>
      <dgm:spPr/>
    </dgm:pt>
    <dgm:pt modelId="{2A70FBC5-2929-4D65-8B45-F9A2EE99177E}" type="pres">
      <dgm:prSet presAssocID="{9B6EB074-5F50-4B72-842C-3C76C117CD61}" presName="tx2" presStyleLbl="revTx" presStyleIdx="2" presStyleCnt="6"/>
      <dgm:spPr/>
      <dgm:t>
        <a:bodyPr/>
        <a:lstStyle/>
        <a:p>
          <a:endParaRPr lang="en-US"/>
        </a:p>
      </dgm:t>
    </dgm:pt>
    <dgm:pt modelId="{76F17495-C341-4BF5-B998-B4E787F36010}" type="pres">
      <dgm:prSet presAssocID="{9B6EB074-5F50-4B72-842C-3C76C117CD61}" presName="vert2" presStyleCnt="0"/>
      <dgm:spPr/>
    </dgm:pt>
    <dgm:pt modelId="{2357720F-D3B6-491B-9A10-86EC7E7A9567}" type="pres">
      <dgm:prSet presAssocID="{9B6EB074-5F50-4B72-842C-3C76C117CD61}" presName="thinLine2b" presStyleLbl="callout" presStyleIdx="1" presStyleCnt="5"/>
      <dgm:spPr/>
    </dgm:pt>
    <dgm:pt modelId="{DCD8B6AF-2ED7-4C3B-B3D6-E5427092D0D8}" type="pres">
      <dgm:prSet presAssocID="{9B6EB074-5F50-4B72-842C-3C76C117CD61}" presName="vertSpace2b" presStyleCnt="0"/>
      <dgm:spPr/>
    </dgm:pt>
    <dgm:pt modelId="{6126D9AE-D848-44EE-8CF8-173DA7A2430E}" type="pres">
      <dgm:prSet presAssocID="{0CA8B1D4-5204-404D-93E7-64AE38C6F611}" presName="horz2" presStyleCnt="0"/>
      <dgm:spPr/>
    </dgm:pt>
    <dgm:pt modelId="{EB705629-C74A-4EBF-95DB-992A9FA9BD9F}" type="pres">
      <dgm:prSet presAssocID="{0CA8B1D4-5204-404D-93E7-64AE38C6F611}" presName="horzSpace2" presStyleCnt="0"/>
      <dgm:spPr/>
    </dgm:pt>
    <dgm:pt modelId="{639C8637-348C-443B-9019-E257F6ACFDDB}" type="pres">
      <dgm:prSet presAssocID="{0CA8B1D4-5204-404D-93E7-64AE38C6F611}" presName="tx2" presStyleLbl="revTx" presStyleIdx="3" presStyleCnt="6"/>
      <dgm:spPr/>
      <dgm:t>
        <a:bodyPr/>
        <a:lstStyle/>
        <a:p>
          <a:endParaRPr lang="en-US"/>
        </a:p>
      </dgm:t>
    </dgm:pt>
    <dgm:pt modelId="{3E67037B-6D25-4730-AB6E-C2B69136FB7D}" type="pres">
      <dgm:prSet presAssocID="{0CA8B1D4-5204-404D-93E7-64AE38C6F611}" presName="vert2" presStyleCnt="0"/>
      <dgm:spPr/>
    </dgm:pt>
    <dgm:pt modelId="{9D69C5A9-1B3E-48D7-A030-4233E0B29E4D}" type="pres">
      <dgm:prSet presAssocID="{0CA8B1D4-5204-404D-93E7-64AE38C6F611}" presName="thinLine2b" presStyleLbl="callout" presStyleIdx="2" presStyleCnt="5"/>
      <dgm:spPr/>
    </dgm:pt>
    <dgm:pt modelId="{ED4ABAE7-04D0-4D3F-B84B-F9B080872C15}" type="pres">
      <dgm:prSet presAssocID="{0CA8B1D4-5204-404D-93E7-64AE38C6F611}" presName="vertSpace2b" presStyleCnt="0"/>
      <dgm:spPr/>
    </dgm:pt>
    <dgm:pt modelId="{F49FCFD0-00C5-4ED4-80E0-D3E9295323A4}" type="pres">
      <dgm:prSet presAssocID="{E9BDEA9B-98E2-45E3-8215-A1E157ADBBAC}" presName="horz2" presStyleCnt="0"/>
      <dgm:spPr/>
    </dgm:pt>
    <dgm:pt modelId="{5ED1F34C-9D65-4F33-ADE4-9F5113D92F26}" type="pres">
      <dgm:prSet presAssocID="{E9BDEA9B-98E2-45E3-8215-A1E157ADBBAC}" presName="horzSpace2" presStyleCnt="0"/>
      <dgm:spPr/>
    </dgm:pt>
    <dgm:pt modelId="{A3B9AC57-9E28-488F-96D1-67484EBB590B}" type="pres">
      <dgm:prSet presAssocID="{E9BDEA9B-98E2-45E3-8215-A1E157ADBBAC}" presName="tx2" presStyleLbl="revTx" presStyleIdx="4" presStyleCnt="6"/>
      <dgm:spPr/>
      <dgm:t>
        <a:bodyPr/>
        <a:lstStyle/>
        <a:p>
          <a:endParaRPr lang="en-US"/>
        </a:p>
      </dgm:t>
    </dgm:pt>
    <dgm:pt modelId="{3B6188E2-59CE-4EF8-8146-263DFADD6C6E}" type="pres">
      <dgm:prSet presAssocID="{E9BDEA9B-98E2-45E3-8215-A1E157ADBBAC}" presName="vert2" presStyleCnt="0"/>
      <dgm:spPr/>
    </dgm:pt>
    <dgm:pt modelId="{52EFDE21-2DE2-42F4-A758-2A87DFCFB766}" type="pres">
      <dgm:prSet presAssocID="{E9BDEA9B-98E2-45E3-8215-A1E157ADBBAC}" presName="thinLine2b" presStyleLbl="callout" presStyleIdx="3" presStyleCnt="5"/>
      <dgm:spPr/>
    </dgm:pt>
    <dgm:pt modelId="{B3C1E0AD-629A-4791-B586-652492B044F9}" type="pres">
      <dgm:prSet presAssocID="{E9BDEA9B-98E2-45E3-8215-A1E157ADBBAC}" presName="vertSpace2b" presStyleCnt="0"/>
      <dgm:spPr/>
    </dgm:pt>
    <dgm:pt modelId="{6EFDA54D-3B16-4AD8-A7F6-6BBC2C733A54}" type="pres">
      <dgm:prSet presAssocID="{21FB4DE0-3532-47C3-B170-AFF967FDFBFB}" presName="horz2" presStyleCnt="0"/>
      <dgm:spPr/>
    </dgm:pt>
    <dgm:pt modelId="{B822AE83-F5BA-490B-990F-66B7DEBF0764}" type="pres">
      <dgm:prSet presAssocID="{21FB4DE0-3532-47C3-B170-AFF967FDFBFB}" presName="horzSpace2" presStyleCnt="0"/>
      <dgm:spPr/>
    </dgm:pt>
    <dgm:pt modelId="{29B2497C-A6ED-4C22-B5BE-F1650ABCC171}" type="pres">
      <dgm:prSet presAssocID="{21FB4DE0-3532-47C3-B170-AFF967FDFBFB}" presName="tx2" presStyleLbl="revTx" presStyleIdx="5" presStyleCnt="6"/>
      <dgm:spPr/>
      <dgm:t>
        <a:bodyPr/>
        <a:lstStyle/>
        <a:p>
          <a:endParaRPr lang="en-US"/>
        </a:p>
      </dgm:t>
    </dgm:pt>
    <dgm:pt modelId="{46F4FC56-87F5-4E3E-B33F-4DBA6713B8AC}" type="pres">
      <dgm:prSet presAssocID="{21FB4DE0-3532-47C3-B170-AFF967FDFBFB}" presName="vert2" presStyleCnt="0"/>
      <dgm:spPr/>
    </dgm:pt>
    <dgm:pt modelId="{B29A0E7A-760D-4CD0-99FE-AF74FDB0E073}" type="pres">
      <dgm:prSet presAssocID="{21FB4DE0-3532-47C3-B170-AFF967FDFBFB}" presName="thinLine2b" presStyleLbl="callout" presStyleIdx="4" presStyleCnt="5"/>
      <dgm:spPr/>
    </dgm:pt>
    <dgm:pt modelId="{C2F43701-D857-4E89-978B-7A6211B9A2FC}" type="pres">
      <dgm:prSet presAssocID="{21FB4DE0-3532-47C3-B170-AFF967FDFBFB}" presName="vertSpace2b" presStyleCnt="0"/>
      <dgm:spPr/>
    </dgm:pt>
  </dgm:ptLst>
  <dgm:cxnLst>
    <dgm:cxn modelId="{53A778AF-6011-4825-AF25-47887947410F}" srcId="{B6711986-B864-4823-86EC-A89B30D6235E}" destId="{9B6EB074-5F50-4B72-842C-3C76C117CD61}" srcOrd="1" destOrd="0" parTransId="{09B9C40F-F2D6-412A-8421-2E2D7934C65C}" sibTransId="{9D750A8F-B7C2-49D1-B521-4ECAB26E09F6}"/>
    <dgm:cxn modelId="{ED8EF85A-A14F-43AF-B08E-F3672A510613}" type="presOf" srcId="{21FB4DE0-3532-47C3-B170-AFF967FDFBFB}" destId="{29B2497C-A6ED-4C22-B5BE-F1650ABCC171}" srcOrd="0" destOrd="0" presId="urn:microsoft.com/office/officeart/2008/layout/LinedList"/>
    <dgm:cxn modelId="{9EFF7AAB-CBEC-47C2-9F8A-069D8D5CA7E1}" type="presOf" srcId="{E9BDEA9B-98E2-45E3-8215-A1E157ADBBAC}" destId="{A3B9AC57-9E28-488F-96D1-67484EBB590B}" srcOrd="0" destOrd="0" presId="urn:microsoft.com/office/officeart/2008/layout/LinedList"/>
    <dgm:cxn modelId="{A12E07F4-7347-4E6D-8C45-64939A53B5A2}" type="presOf" srcId="{B6711986-B864-4823-86EC-A89B30D6235E}" destId="{AE05B53B-530F-4DEF-82F4-A0414C7A98B7}" srcOrd="0" destOrd="0" presId="urn:microsoft.com/office/officeart/2008/layout/LinedList"/>
    <dgm:cxn modelId="{7FDF7E7B-1791-4DEC-BB92-E3BA2460023D}" srcId="{EE6AED20-A5C8-4918-9C7D-3FC140731A60}" destId="{B6711986-B864-4823-86EC-A89B30D6235E}" srcOrd="0" destOrd="0" parTransId="{48CE495E-F223-4A4C-8E1C-0C1C48CFA065}" sibTransId="{0EB611AE-AEF7-4147-BC53-43396FA31945}"/>
    <dgm:cxn modelId="{73E320EA-0759-4124-BD2E-C271848345C0}" type="presOf" srcId="{0CA8B1D4-5204-404D-93E7-64AE38C6F611}" destId="{639C8637-348C-443B-9019-E257F6ACFDDB}" srcOrd="0" destOrd="0" presId="urn:microsoft.com/office/officeart/2008/layout/LinedList"/>
    <dgm:cxn modelId="{F302932A-A389-4398-A586-8856134E731B}" srcId="{B6711986-B864-4823-86EC-A89B30D6235E}" destId="{21FB4DE0-3532-47C3-B170-AFF967FDFBFB}" srcOrd="4" destOrd="0" parTransId="{3CEAA0EB-A35D-4B00-87B4-01D2A7F37DCD}" sibTransId="{35995204-D040-4E56-89FF-5534E666491A}"/>
    <dgm:cxn modelId="{E870B191-B9B8-4629-8A0F-0AB953EF757A}" type="presOf" srcId="{9B6EB074-5F50-4B72-842C-3C76C117CD61}" destId="{2A70FBC5-2929-4D65-8B45-F9A2EE99177E}" srcOrd="0" destOrd="0" presId="urn:microsoft.com/office/officeart/2008/layout/LinedList"/>
    <dgm:cxn modelId="{24C89F22-F98F-4E60-A0A2-CD765507E944}" type="presOf" srcId="{EE6AED20-A5C8-4918-9C7D-3FC140731A60}" destId="{511851BB-15A0-43A2-9D12-BFB2AC97A41B}" srcOrd="0" destOrd="0" presId="urn:microsoft.com/office/officeart/2008/layout/LinedList"/>
    <dgm:cxn modelId="{0EC32D32-78AB-4758-AFE5-B774CC50FED3}" srcId="{B6711986-B864-4823-86EC-A89B30D6235E}" destId="{0CA8B1D4-5204-404D-93E7-64AE38C6F611}" srcOrd="2" destOrd="0" parTransId="{AA5058D5-4C87-4285-9054-47C7DCD1C182}" sibTransId="{7022F7A3-A6B7-4480-850B-03EB1943EFB5}"/>
    <dgm:cxn modelId="{F3DC0F38-E913-46C0-BFF1-9ADA815EED24}" type="presOf" srcId="{F49EDB73-0B3F-48CB-8020-EEA9130DE6D0}" destId="{350451C0-C0FF-4D14-956A-8AD4E8560096}" srcOrd="0" destOrd="0" presId="urn:microsoft.com/office/officeart/2008/layout/LinedList"/>
    <dgm:cxn modelId="{BB51C796-616D-4218-BDA3-D93F932F8576}" srcId="{B6711986-B864-4823-86EC-A89B30D6235E}" destId="{F49EDB73-0B3F-48CB-8020-EEA9130DE6D0}" srcOrd="0" destOrd="0" parTransId="{7FB344A1-ABDC-46EC-AF47-51C16FBA96DA}" sibTransId="{FB600DE4-88CA-4D11-A60F-28B83F5CDBDE}"/>
    <dgm:cxn modelId="{4A977DF5-D246-40F3-BCA3-8F25AB7CED99}" srcId="{B6711986-B864-4823-86EC-A89B30D6235E}" destId="{E9BDEA9B-98E2-45E3-8215-A1E157ADBBAC}" srcOrd="3" destOrd="0" parTransId="{23BA4B74-72BB-479C-A8B4-6C4593149BDA}" sibTransId="{543D1B96-AD78-4257-9654-3EC2DB69BF86}"/>
    <dgm:cxn modelId="{577AC040-8504-445C-BDED-8CF210D5069D}" type="presParOf" srcId="{511851BB-15A0-43A2-9D12-BFB2AC97A41B}" destId="{8F3ED3D2-80B7-4DE5-A4AD-C8369920BB9B}" srcOrd="0" destOrd="0" presId="urn:microsoft.com/office/officeart/2008/layout/LinedList"/>
    <dgm:cxn modelId="{7E620543-D6B6-4451-8F96-EE758C7BF328}" type="presParOf" srcId="{511851BB-15A0-43A2-9D12-BFB2AC97A41B}" destId="{DE9E7C10-AD19-4A5A-991E-FB59DB808F14}" srcOrd="1" destOrd="0" presId="urn:microsoft.com/office/officeart/2008/layout/LinedList"/>
    <dgm:cxn modelId="{1F4319B2-591E-4DFE-BCA0-E469D77B1022}" type="presParOf" srcId="{DE9E7C10-AD19-4A5A-991E-FB59DB808F14}" destId="{AE05B53B-530F-4DEF-82F4-A0414C7A98B7}" srcOrd="0" destOrd="0" presId="urn:microsoft.com/office/officeart/2008/layout/LinedList"/>
    <dgm:cxn modelId="{933769E1-87BA-4E4F-A1FD-9CC7434A4E59}" type="presParOf" srcId="{DE9E7C10-AD19-4A5A-991E-FB59DB808F14}" destId="{AA9E9E86-F594-450E-8150-703BC9D8A4D8}" srcOrd="1" destOrd="0" presId="urn:microsoft.com/office/officeart/2008/layout/LinedList"/>
    <dgm:cxn modelId="{6EE7884B-4410-4B16-AE6D-3B5FC6D4CB6A}" type="presParOf" srcId="{AA9E9E86-F594-450E-8150-703BC9D8A4D8}" destId="{89CC9411-58C6-44DF-8493-83FBFDE9A60F}" srcOrd="0" destOrd="0" presId="urn:microsoft.com/office/officeart/2008/layout/LinedList"/>
    <dgm:cxn modelId="{DE4D302F-4DFB-4AAB-B360-42B0CD6BBA0C}" type="presParOf" srcId="{AA9E9E86-F594-450E-8150-703BC9D8A4D8}" destId="{7FFAF500-B242-438F-AE81-E03C8DDCAAE5}" srcOrd="1" destOrd="0" presId="urn:microsoft.com/office/officeart/2008/layout/LinedList"/>
    <dgm:cxn modelId="{D3D77F92-7BF7-4636-8861-0A268089717C}" type="presParOf" srcId="{7FFAF500-B242-438F-AE81-E03C8DDCAAE5}" destId="{8087EEAF-A1CD-4137-8DAE-EE75313EDBA6}" srcOrd="0" destOrd="0" presId="urn:microsoft.com/office/officeart/2008/layout/LinedList"/>
    <dgm:cxn modelId="{52B3B62A-AA3C-4FA1-ACAB-678107DB345B}" type="presParOf" srcId="{7FFAF500-B242-438F-AE81-E03C8DDCAAE5}" destId="{350451C0-C0FF-4D14-956A-8AD4E8560096}" srcOrd="1" destOrd="0" presId="urn:microsoft.com/office/officeart/2008/layout/LinedList"/>
    <dgm:cxn modelId="{EE7CDAE3-4007-44EE-B2C9-4F50E6A03800}" type="presParOf" srcId="{7FFAF500-B242-438F-AE81-E03C8DDCAAE5}" destId="{4C8273BF-1792-4199-B4F2-ACD078341F90}" srcOrd="2" destOrd="0" presId="urn:microsoft.com/office/officeart/2008/layout/LinedList"/>
    <dgm:cxn modelId="{1B11A26D-5B5C-4858-8CAB-DE9C04B5CCD5}" type="presParOf" srcId="{AA9E9E86-F594-450E-8150-703BC9D8A4D8}" destId="{AB5D3AEA-3B37-4390-A1D5-FE0A99B05041}" srcOrd="2" destOrd="0" presId="urn:microsoft.com/office/officeart/2008/layout/LinedList"/>
    <dgm:cxn modelId="{F42D962E-A14F-44B3-8E8D-39C99DB97DFD}" type="presParOf" srcId="{AA9E9E86-F594-450E-8150-703BC9D8A4D8}" destId="{AB5B713D-199B-4F94-8785-F3CF1C417FCA}" srcOrd="3" destOrd="0" presId="urn:microsoft.com/office/officeart/2008/layout/LinedList"/>
    <dgm:cxn modelId="{539142CF-312D-474D-8531-F08249F17527}" type="presParOf" srcId="{AA9E9E86-F594-450E-8150-703BC9D8A4D8}" destId="{25ACD5AF-030F-4CBD-9FB2-CD87D907D2E1}" srcOrd="4" destOrd="0" presId="urn:microsoft.com/office/officeart/2008/layout/LinedList"/>
    <dgm:cxn modelId="{D71F14E3-5FA1-4028-AABF-9DE00408D966}" type="presParOf" srcId="{25ACD5AF-030F-4CBD-9FB2-CD87D907D2E1}" destId="{3C475791-7AD6-4045-9637-7CBA001D1F7E}" srcOrd="0" destOrd="0" presId="urn:microsoft.com/office/officeart/2008/layout/LinedList"/>
    <dgm:cxn modelId="{56E71D8F-BFB9-4940-97F3-E7179D5F0583}" type="presParOf" srcId="{25ACD5AF-030F-4CBD-9FB2-CD87D907D2E1}" destId="{2A70FBC5-2929-4D65-8B45-F9A2EE99177E}" srcOrd="1" destOrd="0" presId="urn:microsoft.com/office/officeart/2008/layout/LinedList"/>
    <dgm:cxn modelId="{427B0ED8-F63A-454F-B2B8-8997AE31B836}" type="presParOf" srcId="{25ACD5AF-030F-4CBD-9FB2-CD87D907D2E1}" destId="{76F17495-C341-4BF5-B998-B4E787F36010}" srcOrd="2" destOrd="0" presId="urn:microsoft.com/office/officeart/2008/layout/LinedList"/>
    <dgm:cxn modelId="{4286B511-2BDA-4BF2-AC74-4EF6C46C0ACA}" type="presParOf" srcId="{AA9E9E86-F594-450E-8150-703BC9D8A4D8}" destId="{2357720F-D3B6-491B-9A10-86EC7E7A9567}" srcOrd="5" destOrd="0" presId="urn:microsoft.com/office/officeart/2008/layout/LinedList"/>
    <dgm:cxn modelId="{06008E0B-7548-4871-90E9-3ACD232F7679}" type="presParOf" srcId="{AA9E9E86-F594-450E-8150-703BC9D8A4D8}" destId="{DCD8B6AF-2ED7-4C3B-B3D6-E5427092D0D8}" srcOrd="6" destOrd="0" presId="urn:microsoft.com/office/officeart/2008/layout/LinedList"/>
    <dgm:cxn modelId="{289AD868-06EA-415F-88F5-1DED17400342}" type="presParOf" srcId="{AA9E9E86-F594-450E-8150-703BC9D8A4D8}" destId="{6126D9AE-D848-44EE-8CF8-173DA7A2430E}" srcOrd="7" destOrd="0" presId="urn:microsoft.com/office/officeart/2008/layout/LinedList"/>
    <dgm:cxn modelId="{A03138C0-9A97-4764-A1E3-72E2345EC2F4}" type="presParOf" srcId="{6126D9AE-D848-44EE-8CF8-173DA7A2430E}" destId="{EB705629-C74A-4EBF-95DB-992A9FA9BD9F}" srcOrd="0" destOrd="0" presId="urn:microsoft.com/office/officeart/2008/layout/LinedList"/>
    <dgm:cxn modelId="{65DAD209-DB5F-4606-AEC1-DFFBFB9FF6B5}" type="presParOf" srcId="{6126D9AE-D848-44EE-8CF8-173DA7A2430E}" destId="{639C8637-348C-443B-9019-E257F6ACFDDB}" srcOrd="1" destOrd="0" presId="urn:microsoft.com/office/officeart/2008/layout/LinedList"/>
    <dgm:cxn modelId="{576DED1E-F186-4F82-A8CB-8344AA68511F}" type="presParOf" srcId="{6126D9AE-D848-44EE-8CF8-173DA7A2430E}" destId="{3E67037B-6D25-4730-AB6E-C2B69136FB7D}" srcOrd="2" destOrd="0" presId="urn:microsoft.com/office/officeart/2008/layout/LinedList"/>
    <dgm:cxn modelId="{64268598-ACF7-47D2-9F53-B9274C929465}" type="presParOf" srcId="{AA9E9E86-F594-450E-8150-703BC9D8A4D8}" destId="{9D69C5A9-1B3E-48D7-A030-4233E0B29E4D}" srcOrd="8" destOrd="0" presId="urn:microsoft.com/office/officeart/2008/layout/LinedList"/>
    <dgm:cxn modelId="{7DE9EA77-3132-4FD6-B406-FA649051E823}" type="presParOf" srcId="{AA9E9E86-F594-450E-8150-703BC9D8A4D8}" destId="{ED4ABAE7-04D0-4D3F-B84B-F9B080872C15}" srcOrd="9" destOrd="0" presId="urn:microsoft.com/office/officeart/2008/layout/LinedList"/>
    <dgm:cxn modelId="{7B87728A-62AD-4BDC-B213-54760D085410}" type="presParOf" srcId="{AA9E9E86-F594-450E-8150-703BC9D8A4D8}" destId="{F49FCFD0-00C5-4ED4-80E0-D3E9295323A4}" srcOrd="10" destOrd="0" presId="urn:microsoft.com/office/officeart/2008/layout/LinedList"/>
    <dgm:cxn modelId="{F9781866-F192-451E-9C32-F325CDE3F130}" type="presParOf" srcId="{F49FCFD0-00C5-4ED4-80E0-D3E9295323A4}" destId="{5ED1F34C-9D65-4F33-ADE4-9F5113D92F26}" srcOrd="0" destOrd="0" presId="urn:microsoft.com/office/officeart/2008/layout/LinedList"/>
    <dgm:cxn modelId="{D02FCE87-B784-46B0-92C1-18C763D87D38}" type="presParOf" srcId="{F49FCFD0-00C5-4ED4-80E0-D3E9295323A4}" destId="{A3B9AC57-9E28-488F-96D1-67484EBB590B}" srcOrd="1" destOrd="0" presId="urn:microsoft.com/office/officeart/2008/layout/LinedList"/>
    <dgm:cxn modelId="{E46477B0-79C6-4825-9487-FD4724A6DF39}" type="presParOf" srcId="{F49FCFD0-00C5-4ED4-80E0-D3E9295323A4}" destId="{3B6188E2-59CE-4EF8-8146-263DFADD6C6E}" srcOrd="2" destOrd="0" presId="urn:microsoft.com/office/officeart/2008/layout/LinedList"/>
    <dgm:cxn modelId="{53EC9D5F-5C11-4EAD-8916-6809A4FC2FF4}" type="presParOf" srcId="{AA9E9E86-F594-450E-8150-703BC9D8A4D8}" destId="{52EFDE21-2DE2-42F4-A758-2A87DFCFB766}" srcOrd="11" destOrd="0" presId="urn:microsoft.com/office/officeart/2008/layout/LinedList"/>
    <dgm:cxn modelId="{89B3CD57-EFD4-4937-A8EA-52E1BD9C544A}" type="presParOf" srcId="{AA9E9E86-F594-450E-8150-703BC9D8A4D8}" destId="{B3C1E0AD-629A-4791-B586-652492B044F9}" srcOrd="12" destOrd="0" presId="urn:microsoft.com/office/officeart/2008/layout/LinedList"/>
    <dgm:cxn modelId="{4D160FE2-FC3E-460F-BE5B-1DEDD575D063}" type="presParOf" srcId="{AA9E9E86-F594-450E-8150-703BC9D8A4D8}" destId="{6EFDA54D-3B16-4AD8-A7F6-6BBC2C733A54}" srcOrd="13" destOrd="0" presId="urn:microsoft.com/office/officeart/2008/layout/LinedList"/>
    <dgm:cxn modelId="{82BD079F-3B4D-4299-8034-63BE1635EEB8}" type="presParOf" srcId="{6EFDA54D-3B16-4AD8-A7F6-6BBC2C733A54}" destId="{B822AE83-F5BA-490B-990F-66B7DEBF0764}" srcOrd="0" destOrd="0" presId="urn:microsoft.com/office/officeart/2008/layout/LinedList"/>
    <dgm:cxn modelId="{325FBCDA-2849-4A42-B083-7E62091E862C}" type="presParOf" srcId="{6EFDA54D-3B16-4AD8-A7F6-6BBC2C733A54}" destId="{29B2497C-A6ED-4C22-B5BE-F1650ABCC171}" srcOrd="1" destOrd="0" presId="urn:microsoft.com/office/officeart/2008/layout/LinedList"/>
    <dgm:cxn modelId="{95B1A069-E45C-4CC2-AABC-283205F197C4}" type="presParOf" srcId="{6EFDA54D-3B16-4AD8-A7F6-6BBC2C733A54}" destId="{46F4FC56-87F5-4E3E-B33F-4DBA6713B8AC}" srcOrd="2" destOrd="0" presId="urn:microsoft.com/office/officeart/2008/layout/LinedList"/>
    <dgm:cxn modelId="{E1A3DBA7-E5DE-4683-B782-0C825E951322}" type="presParOf" srcId="{AA9E9E86-F594-450E-8150-703BC9D8A4D8}" destId="{B29A0E7A-760D-4CD0-99FE-AF74FDB0E073}" srcOrd="14" destOrd="0" presId="urn:microsoft.com/office/officeart/2008/layout/LinedList"/>
    <dgm:cxn modelId="{687F1C49-B735-4B7F-BF48-E676CD08965B}" type="presParOf" srcId="{AA9E9E86-F594-450E-8150-703BC9D8A4D8}" destId="{C2F43701-D857-4E89-978B-7A6211B9A2FC}" srcOrd="15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A2F74F3-EB27-4894-8148-736A70AEBA5E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70ABC1B-A50C-410E-9202-A4DF90695FC2}">
      <dgm:prSet phldrT="[Text]"/>
      <dgm:spPr/>
      <dgm:t>
        <a:bodyPr/>
        <a:lstStyle/>
        <a:p>
          <a:r>
            <a:rPr lang="en-US" dirty="0" err="1" smtClean="0">
              <a:latin typeface="Andalus" pitchFamily="18" charset="-78"/>
              <a:cs typeface="Andalus" pitchFamily="18" charset="-78"/>
            </a:rPr>
            <a:t>Kunjungan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III</a:t>
          </a:r>
          <a:endParaRPr lang="en-US" dirty="0">
            <a:latin typeface="Andalus" pitchFamily="18" charset="-78"/>
            <a:cs typeface="Andalus" pitchFamily="18" charset="-78"/>
          </a:endParaRPr>
        </a:p>
      </dgm:t>
    </dgm:pt>
    <dgm:pt modelId="{4471DB4A-DEF9-4DFA-97AD-0F373B96858A}" type="parTrans" cxnId="{33534699-4700-4A2D-BA99-C840410A6B93}">
      <dgm:prSet/>
      <dgm:spPr/>
      <dgm:t>
        <a:bodyPr/>
        <a:lstStyle/>
        <a:p>
          <a:endParaRPr lang="en-US"/>
        </a:p>
      </dgm:t>
    </dgm:pt>
    <dgm:pt modelId="{049E2887-7196-4329-9311-2658706935D0}" type="sibTrans" cxnId="{33534699-4700-4A2D-BA99-C840410A6B93}">
      <dgm:prSet/>
      <dgm:spPr/>
      <dgm:t>
        <a:bodyPr/>
        <a:lstStyle/>
        <a:p>
          <a:endParaRPr lang="en-US"/>
        </a:p>
      </dgm:t>
    </dgm:pt>
    <dgm:pt modelId="{5481FFF7-97F2-49FA-87A2-F0E01478CE38}">
      <dgm:prSet phldrT="[Text]"/>
      <dgm:spPr/>
      <dgm:t>
        <a:bodyPr/>
        <a:lstStyle/>
        <a:p>
          <a:r>
            <a:rPr lang="en-US" dirty="0" smtClean="0">
              <a:latin typeface="Andalus" pitchFamily="18" charset="-78"/>
              <a:cs typeface="Andalus" pitchFamily="18" charset="-78"/>
            </a:rPr>
            <a:t>2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minggu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stelah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persalinan</a:t>
          </a:r>
          <a:endParaRPr lang="en-US" dirty="0">
            <a:latin typeface="Andalus" pitchFamily="18" charset="-78"/>
            <a:cs typeface="Andalus" pitchFamily="18" charset="-78"/>
          </a:endParaRPr>
        </a:p>
      </dgm:t>
    </dgm:pt>
    <dgm:pt modelId="{5BC5115B-273A-4C5F-9A43-56A30FAF96FC}" type="parTrans" cxnId="{B25A788B-3C5B-43FE-9625-409641A775F5}">
      <dgm:prSet/>
      <dgm:spPr/>
      <dgm:t>
        <a:bodyPr/>
        <a:lstStyle/>
        <a:p>
          <a:endParaRPr lang="en-US"/>
        </a:p>
      </dgm:t>
    </dgm:pt>
    <dgm:pt modelId="{9B678867-0331-45B4-AF96-81B5ABB79AA6}" type="sibTrans" cxnId="{B25A788B-3C5B-43FE-9625-409641A775F5}">
      <dgm:prSet/>
      <dgm:spPr/>
      <dgm:t>
        <a:bodyPr/>
        <a:lstStyle/>
        <a:p>
          <a:endParaRPr lang="en-US"/>
        </a:p>
      </dgm:t>
    </dgm:pt>
    <dgm:pt modelId="{8F57C606-D0BF-4323-88A7-3221B3165C85}">
      <dgm:prSet phldrT="[Text]"/>
      <dgm:spPr/>
      <dgm:t>
        <a:bodyPr/>
        <a:lstStyle/>
        <a:p>
          <a:r>
            <a:rPr lang="en-US" dirty="0" err="1" smtClean="0">
              <a:latin typeface="Andalus" pitchFamily="18" charset="-78"/>
              <a:cs typeface="Andalus" pitchFamily="18" charset="-78"/>
            </a:rPr>
            <a:t>sama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dengan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tujuan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kunjungan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  II      </a:t>
          </a:r>
          <a:endParaRPr lang="en-US" dirty="0">
            <a:latin typeface="Andalus" pitchFamily="18" charset="-78"/>
            <a:cs typeface="Andalus" pitchFamily="18" charset="-78"/>
          </a:endParaRPr>
        </a:p>
      </dgm:t>
    </dgm:pt>
    <dgm:pt modelId="{B811E08E-A7D3-46A9-AE3E-BDD8DCA5EE85}" type="parTrans" cxnId="{F45223E8-F469-459D-BC3A-8FAB5C938985}">
      <dgm:prSet/>
      <dgm:spPr/>
      <dgm:t>
        <a:bodyPr/>
        <a:lstStyle/>
        <a:p>
          <a:endParaRPr lang="en-US"/>
        </a:p>
      </dgm:t>
    </dgm:pt>
    <dgm:pt modelId="{2CD37872-C002-4929-85AD-66BA1CA9A50E}" type="sibTrans" cxnId="{F45223E8-F469-459D-BC3A-8FAB5C938985}">
      <dgm:prSet/>
      <dgm:spPr/>
      <dgm:t>
        <a:bodyPr/>
        <a:lstStyle/>
        <a:p>
          <a:endParaRPr lang="en-US"/>
        </a:p>
      </dgm:t>
    </dgm:pt>
    <dgm:pt modelId="{151D5005-686D-4CBD-9E7F-A78375D822C0}">
      <dgm:prSet phldrT="[Text]"/>
      <dgm:spPr/>
      <dgm:t>
        <a:bodyPr/>
        <a:lstStyle/>
        <a:p>
          <a:r>
            <a:rPr lang="en-US" dirty="0" err="1" smtClean="0">
              <a:latin typeface="Andalus" pitchFamily="18" charset="-78"/>
              <a:cs typeface="Andalus" pitchFamily="18" charset="-78"/>
            </a:rPr>
            <a:t>Kunjungan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IV</a:t>
          </a:r>
          <a:endParaRPr lang="en-US" dirty="0">
            <a:latin typeface="Andalus" pitchFamily="18" charset="-78"/>
            <a:cs typeface="Andalus" pitchFamily="18" charset="-78"/>
          </a:endParaRPr>
        </a:p>
      </dgm:t>
    </dgm:pt>
    <dgm:pt modelId="{DBB3BF31-CD3D-4CEC-8306-86D899741869}" type="parTrans" cxnId="{54C3CC67-E486-4F93-A538-D11FB0411A8C}">
      <dgm:prSet/>
      <dgm:spPr/>
      <dgm:t>
        <a:bodyPr/>
        <a:lstStyle/>
        <a:p>
          <a:endParaRPr lang="en-US"/>
        </a:p>
      </dgm:t>
    </dgm:pt>
    <dgm:pt modelId="{624028FB-F8F9-40C6-A2B3-EE1157BDE1E9}" type="sibTrans" cxnId="{54C3CC67-E486-4F93-A538-D11FB0411A8C}">
      <dgm:prSet/>
      <dgm:spPr/>
      <dgm:t>
        <a:bodyPr/>
        <a:lstStyle/>
        <a:p>
          <a:endParaRPr lang="en-US"/>
        </a:p>
      </dgm:t>
    </dgm:pt>
    <dgm:pt modelId="{2B015DEB-126E-4AC1-99D2-24840F66D5D9}">
      <dgm:prSet phldrT="[Text]"/>
      <dgm:spPr/>
      <dgm:t>
        <a:bodyPr/>
        <a:lstStyle/>
        <a:p>
          <a:r>
            <a:rPr lang="en-US" dirty="0" err="1" smtClean="0">
              <a:latin typeface="Andalus" pitchFamily="18" charset="-78"/>
              <a:cs typeface="Andalus" pitchFamily="18" charset="-78"/>
            </a:rPr>
            <a:t>Menanyakan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pada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ibu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tentang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penyulit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yang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ia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alami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atau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bayinya</a:t>
          </a:r>
          <a:endParaRPr lang="en-US" dirty="0">
            <a:latin typeface="Andalus" pitchFamily="18" charset="-78"/>
            <a:cs typeface="Andalus" pitchFamily="18" charset="-78"/>
          </a:endParaRPr>
        </a:p>
      </dgm:t>
    </dgm:pt>
    <dgm:pt modelId="{E42A15DA-302A-407F-956F-60C726686BBD}" type="parTrans" cxnId="{C64CF461-7EA7-49B3-B6D0-020E989F832A}">
      <dgm:prSet/>
      <dgm:spPr/>
      <dgm:t>
        <a:bodyPr/>
        <a:lstStyle/>
        <a:p>
          <a:endParaRPr lang="en-US"/>
        </a:p>
      </dgm:t>
    </dgm:pt>
    <dgm:pt modelId="{535ED8D8-B8C0-467E-9524-FDB86B442597}" type="sibTrans" cxnId="{C64CF461-7EA7-49B3-B6D0-020E989F832A}">
      <dgm:prSet/>
      <dgm:spPr/>
      <dgm:t>
        <a:bodyPr/>
        <a:lstStyle/>
        <a:p>
          <a:endParaRPr lang="en-US"/>
        </a:p>
      </dgm:t>
    </dgm:pt>
    <dgm:pt modelId="{039CA8F2-52E6-4956-92B8-BB30D90DE0BE}">
      <dgm:prSet phldrT="[Text]"/>
      <dgm:spPr/>
      <dgm:t>
        <a:bodyPr/>
        <a:lstStyle/>
        <a:p>
          <a:r>
            <a:rPr lang="en-US" dirty="0" err="1" smtClean="0">
              <a:latin typeface="Andalus" pitchFamily="18" charset="-78"/>
              <a:cs typeface="Andalus" pitchFamily="18" charset="-78"/>
            </a:rPr>
            <a:t>Memberikan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konseling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untuk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KB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secara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dini</a:t>
          </a:r>
          <a:endParaRPr lang="en-US" dirty="0">
            <a:latin typeface="Andalus" pitchFamily="18" charset="-78"/>
            <a:cs typeface="Andalus" pitchFamily="18" charset="-78"/>
          </a:endParaRPr>
        </a:p>
      </dgm:t>
    </dgm:pt>
    <dgm:pt modelId="{6D7A274B-2185-4E4B-B564-7D498F4387BB}" type="parTrans" cxnId="{7C57D114-06E6-4591-AFEA-443A7BC0DCE2}">
      <dgm:prSet/>
      <dgm:spPr/>
      <dgm:t>
        <a:bodyPr/>
        <a:lstStyle/>
        <a:p>
          <a:endParaRPr lang="en-US"/>
        </a:p>
      </dgm:t>
    </dgm:pt>
    <dgm:pt modelId="{817BE830-30A3-46EB-BD15-E7C688D704D1}" type="sibTrans" cxnId="{7C57D114-06E6-4591-AFEA-443A7BC0DCE2}">
      <dgm:prSet/>
      <dgm:spPr/>
      <dgm:t>
        <a:bodyPr/>
        <a:lstStyle/>
        <a:p>
          <a:endParaRPr lang="en-US"/>
        </a:p>
      </dgm:t>
    </dgm:pt>
    <dgm:pt modelId="{4F209EB6-3B40-474B-9890-A8CA5A48A9EB}" type="pres">
      <dgm:prSet presAssocID="{AA2F74F3-EB27-4894-8148-736A70AEBA5E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C28E6659-7A83-4D29-9BC0-31CECBC715C3}" type="pres">
      <dgm:prSet presAssocID="{470ABC1B-A50C-410E-9202-A4DF90695FC2}" presName="thickLine" presStyleLbl="alignNode1" presStyleIdx="0" presStyleCnt="2"/>
      <dgm:spPr/>
    </dgm:pt>
    <dgm:pt modelId="{FA276EC2-1D10-4710-8179-6057330FD2F2}" type="pres">
      <dgm:prSet presAssocID="{470ABC1B-A50C-410E-9202-A4DF90695FC2}" presName="horz1" presStyleCnt="0"/>
      <dgm:spPr/>
    </dgm:pt>
    <dgm:pt modelId="{13761FBC-43C9-41CD-B8DA-AE06869D7841}" type="pres">
      <dgm:prSet presAssocID="{470ABC1B-A50C-410E-9202-A4DF90695FC2}" presName="tx1" presStyleLbl="revTx" presStyleIdx="0" presStyleCnt="6"/>
      <dgm:spPr/>
      <dgm:t>
        <a:bodyPr/>
        <a:lstStyle/>
        <a:p>
          <a:endParaRPr lang="en-US"/>
        </a:p>
      </dgm:t>
    </dgm:pt>
    <dgm:pt modelId="{B0CA7FF2-AA52-4B1F-A1BA-B4186F324886}" type="pres">
      <dgm:prSet presAssocID="{470ABC1B-A50C-410E-9202-A4DF90695FC2}" presName="vert1" presStyleCnt="0"/>
      <dgm:spPr/>
    </dgm:pt>
    <dgm:pt modelId="{803E93AB-82CA-48E6-97C5-426941AFC24C}" type="pres">
      <dgm:prSet presAssocID="{5481FFF7-97F2-49FA-87A2-F0E01478CE38}" presName="vertSpace2a" presStyleCnt="0"/>
      <dgm:spPr/>
    </dgm:pt>
    <dgm:pt modelId="{1BAA5581-E2B0-49EF-BDC8-76A2C0D4F8A0}" type="pres">
      <dgm:prSet presAssocID="{5481FFF7-97F2-49FA-87A2-F0E01478CE38}" presName="horz2" presStyleCnt="0"/>
      <dgm:spPr/>
    </dgm:pt>
    <dgm:pt modelId="{A5109637-E1BE-44CF-938D-08801E03C8C3}" type="pres">
      <dgm:prSet presAssocID="{5481FFF7-97F2-49FA-87A2-F0E01478CE38}" presName="horzSpace2" presStyleCnt="0"/>
      <dgm:spPr/>
    </dgm:pt>
    <dgm:pt modelId="{77C23957-32F5-4F84-B26F-BD8579DDF9E9}" type="pres">
      <dgm:prSet presAssocID="{5481FFF7-97F2-49FA-87A2-F0E01478CE38}" presName="tx2" presStyleLbl="revTx" presStyleIdx="1" presStyleCnt="6"/>
      <dgm:spPr/>
      <dgm:t>
        <a:bodyPr/>
        <a:lstStyle/>
        <a:p>
          <a:endParaRPr lang="en-US"/>
        </a:p>
      </dgm:t>
    </dgm:pt>
    <dgm:pt modelId="{B62BE453-01CB-4374-B6AF-2CA51B29729D}" type="pres">
      <dgm:prSet presAssocID="{5481FFF7-97F2-49FA-87A2-F0E01478CE38}" presName="vert2" presStyleCnt="0"/>
      <dgm:spPr/>
    </dgm:pt>
    <dgm:pt modelId="{D9BB8FA6-879B-4E0F-8491-6F6319F74E5E}" type="pres">
      <dgm:prSet presAssocID="{5481FFF7-97F2-49FA-87A2-F0E01478CE38}" presName="thinLine2b" presStyleLbl="callout" presStyleIdx="0" presStyleCnt="4"/>
      <dgm:spPr/>
    </dgm:pt>
    <dgm:pt modelId="{0666C6C7-D3C8-405A-9500-4054DF74AE61}" type="pres">
      <dgm:prSet presAssocID="{5481FFF7-97F2-49FA-87A2-F0E01478CE38}" presName="vertSpace2b" presStyleCnt="0"/>
      <dgm:spPr/>
    </dgm:pt>
    <dgm:pt modelId="{507B65E7-C81F-4A7D-B97C-9BFBCD0922C4}" type="pres">
      <dgm:prSet presAssocID="{8F57C606-D0BF-4323-88A7-3221B3165C85}" presName="horz2" presStyleCnt="0"/>
      <dgm:spPr/>
    </dgm:pt>
    <dgm:pt modelId="{78B1B579-BFFA-4B5C-9D62-627D7B21A5ED}" type="pres">
      <dgm:prSet presAssocID="{8F57C606-D0BF-4323-88A7-3221B3165C85}" presName="horzSpace2" presStyleCnt="0"/>
      <dgm:spPr/>
    </dgm:pt>
    <dgm:pt modelId="{91C9DC5D-A586-47AA-9FDE-05309A6B5061}" type="pres">
      <dgm:prSet presAssocID="{8F57C606-D0BF-4323-88A7-3221B3165C85}" presName="tx2" presStyleLbl="revTx" presStyleIdx="2" presStyleCnt="6"/>
      <dgm:spPr/>
      <dgm:t>
        <a:bodyPr/>
        <a:lstStyle/>
        <a:p>
          <a:endParaRPr lang="en-US"/>
        </a:p>
      </dgm:t>
    </dgm:pt>
    <dgm:pt modelId="{E2D5F358-6A9B-4683-90D1-EAD9AA944406}" type="pres">
      <dgm:prSet presAssocID="{8F57C606-D0BF-4323-88A7-3221B3165C85}" presName="vert2" presStyleCnt="0"/>
      <dgm:spPr/>
    </dgm:pt>
    <dgm:pt modelId="{34509584-A861-4905-8BDB-A1F6F5768A2C}" type="pres">
      <dgm:prSet presAssocID="{8F57C606-D0BF-4323-88A7-3221B3165C85}" presName="thinLine2b" presStyleLbl="callout" presStyleIdx="1" presStyleCnt="4"/>
      <dgm:spPr/>
    </dgm:pt>
    <dgm:pt modelId="{A9308982-4845-4F7D-AFA9-10A5C264769C}" type="pres">
      <dgm:prSet presAssocID="{8F57C606-D0BF-4323-88A7-3221B3165C85}" presName="vertSpace2b" presStyleCnt="0"/>
      <dgm:spPr/>
    </dgm:pt>
    <dgm:pt modelId="{A4AACD76-FAE5-402D-B25B-9E69EA9C61E5}" type="pres">
      <dgm:prSet presAssocID="{151D5005-686D-4CBD-9E7F-A78375D822C0}" presName="thickLine" presStyleLbl="alignNode1" presStyleIdx="1" presStyleCnt="2"/>
      <dgm:spPr/>
    </dgm:pt>
    <dgm:pt modelId="{453A75D1-CEC4-425A-BE09-48D57EAF4905}" type="pres">
      <dgm:prSet presAssocID="{151D5005-686D-4CBD-9E7F-A78375D822C0}" presName="horz1" presStyleCnt="0"/>
      <dgm:spPr/>
    </dgm:pt>
    <dgm:pt modelId="{F6F9FD76-1F0B-44B6-8250-56873D40AB27}" type="pres">
      <dgm:prSet presAssocID="{151D5005-686D-4CBD-9E7F-A78375D822C0}" presName="tx1" presStyleLbl="revTx" presStyleIdx="3" presStyleCnt="6"/>
      <dgm:spPr/>
      <dgm:t>
        <a:bodyPr/>
        <a:lstStyle/>
        <a:p>
          <a:endParaRPr lang="en-US"/>
        </a:p>
      </dgm:t>
    </dgm:pt>
    <dgm:pt modelId="{B388D34A-83E4-47B7-B2CE-4769F853F155}" type="pres">
      <dgm:prSet presAssocID="{151D5005-686D-4CBD-9E7F-A78375D822C0}" presName="vert1" presStyleCnt="0"/>
      <dgm:spPr/>
    </dgm:pt>
    <dgm:pt modelId="{840E3DDA-2B0D-4885-A5D9-BFAD6F31D47B}" type="pres">
      <dgm:prSet presAssocID="{2B015DEB-126E-4AC1-99D2-24840F66D5D9}" presName="vertSpace2a" presStyleCnt="0"/>
      <dgm:spPr/>
    </dgm:pt>
    <dgm:pt modelId="{CA74ED93-90BA-4893-8F77-9177190E11CE}" type="pres">
      <dgm:prSet presAssocID="{2B015DEB-126E-4AC1-99D2-24840F66D5D9}" presName="horz2" presStyleCnt="0"/>
      <dgm:spPr/>
    </dgm:pt>
    <dgm:pt modelId="{4792855D-3373-45E1-8EFC-07516CBDE544}" type="pres">
      <dgm:prSet presAssocID="{2B015DEB-126E-4AC1-99D2-24840F66D5D9}" presName="horzSpace2" presStyleCnt="0"/>
      <dgm:spPr/>
    </dgm:pt>
    <dgm:pt modelId="{2A22D9A6-47B1-4F6C-A709-CDFDF51547B5}" type="pres">
      <dgm:prSet presAssocID="{2B015DEB-126E-4AC1-99D2-24840F66D5D9}" presName="tx2" presStyleLbl="revTx" presStyleIdx="4" presStyleCnt="6"/>
      <dgm:spPr/>
      <dgm:t>
        <a:bodyPr/>
        <a:lstStyle/>
        <a:p>
          <a:endParaRPr lang="en-US"/>
        </a:p>
      </dgm:t>
    </dgm:pt>
    <dgm:pt modelId="{A2FA4D9D-130F-4C2E-838D-DBBC4F9AE444}" type="pres">
      <dgm:prSet presAssocID="{2B015DEB-126E-4AC1-99D2-24840F66D5D9}" presName="vert2" presStyleCnt="0"/>
      <dgm:spPr/>
    </dgm:pt>
    <dgm:pt modelId="{6E301163-FCF5-4EAA-889B-F64BBFA5BB1F}" type="pres">
      <dgm:prSet presAssocID="{2B015DEB-126E-4AC1-99D2-24840F66D5D9}" presName="thinLine2b" presStyleLbl="callout" presStyleIdx="2" presStyleCnt="4"/>
      <dgm:spPr/>
    </dgm:pt>
    <dgm:pt modelId="{95FF09C8-8BA5-4646-B219-8078AC8CB8E6}" type="pres">
      <dgm:prSet presAssocID="{2B015DEB-126E-4AC1-99D2-24840F66D5D9}" presName="vertSpace2b" presStyleCnt="0"/>
      <dgm:spPr/>
    </dgm:pt>
    <dgm:pt modelId="{6A2A86A2-89A6-4609-8F15-23CC76701C9D}" type="pres">
      <dgm:prSet presAssocID="{039CA8F2-52E6-4956-92B8-BB30D90DE0BE}" presName="horz2" presStyleCnt="0"/>
      <dgm:spPr/>
    </dgm:pt>
    <dgm:pt modelId="{60DF7854-A1BD-4825-BC89-8C4C0279B3DB}" type="pres">
      <dgm:prSet presAssocID="{039CA8F2-52E6-4956-92B8-BB30D90DE0BE}" presName="horzSpace2" presStyleCnt="0"/>
      <dgm:spPr/>
    </dgm:pt>
    <dgm:pt modelId="{BFB723CD-93A3-4509-944E-9EE21386DC47}" type="pres">
      <dgm:prSet presAssocID="{039CA8F2-52E6-4956-92B8-BB30D90DE0BE}" presName="tx2" presStyleLbl="revTx" presStyleIdx="5" presStyleCnt="6"/>
      <dgm:spPr/>
      <dgm:t>
        <a:bodyPr/>
        <a:lstStyle/>
        <a:p>
          <a:endParaRPr lang="en-US"/>
        </a:p>
      </dgm:t>
    </dgm:pt>
    <dgm:pt modelId="{4B38AD94-9BE1-41CC-9E88-B4D431A1F374}" type="pres">
      <dgm:prSet presAssocID="{039CA8F2-52E6-4956-92B8-BB30D90DE0BE}" presName="vert2" presStyleCnt="0"/>
      <dgm:spPr/>
    </dgm:pt>
    <dgm:pt modelId="{28CBF8DF-2C77-427A-9C41-09643B927423}" type="pres">
      <dgm:prSet presAssocID="{039CA8F2-52E6-4956-92B8-BB30D90DE0BE}" presName="thinLine2b" presStyleLbl="callout" presStyleIdx="3" presStyleCnt="4"/>
      <dgm:spPr/>
    </dgm:pt>
    <dgm:pt modelId="{EFD0DDEC-6005-4BB7-9E10-20D9A65894D4}" type="pres">
      <dgm:prSet presAssocID="{039CA8F2-52E6-4956-92B8-BB30D90DE0BE}" presName="vertSpace2b" presStyleCnt="0"/>
      <dgm:spPr/>
    </dgm:pt>
  </dgm:ptLst>
  <dgm:cxnLst>
    <dgm:cxn modelId="{C64CF461-7EA7-49B3-B6D0-020E989F832A}" srcId="{151D5005-686D-4CBD-9E7F-A78375D822C0}" destId="{2B015DEB-126E-4AC1-99D2-24840F66D5D9}" srcOrd="0" destOrd="0" parTransId="{E42A15DA-302A-407F-956F-60C726686BBD}" sibTransId="{535ED8D8-B8C0-467E-9524-FDB86B442597}"/>
    <dgm:cxn modelId="{6AD1DEA7-0621-4416-B7D9-33587041D2EA}" type="presOf" srcId="{470ABC1B-A50C-410E-9202-A4DF90695FC2}" destId="{13761FBC-43C9-41CD-B8DA-AE06869D7841}" srcOrd="0" destOrd="0" presId="urn:microsoft.com/office/officeart/2008/layout/LinedList"/>
    <dgm:cxn modelId="{F45223E8-F469-459D-BC3A-8FAB5C938985}" srcId="{470ABC1B-A50C-410E-9202-A4DF90695FC2}" destId="{8F57C606-D0BF-4323-88A7-3221B3165C85}" srcOrd="1" destOrd="0" parTransId="{B811E08E-A7D3-46A9-AE3E-BDD8DCA5EE85}" sibTransId="{2CD37872-C002-4929-85AD-66BA1CA9A50E}"/>
    <dgm:cxn modelId="{F1CF8BF5-E729-426E-BC8B-D17736A799DD}" type="presOf" srcId="{2B015DEB-126E-4AC1-99D2-24840F66D5D9}" destId="{2A22D9A6-47B1-4F6C-A709-CDFDF51547B5}" srcOrd="0" destOrd="0" presId="urn:microsoft.com/office/officeart/2008/layout/LinedList"/>
    <dgm:cxn modelId="{FC90D5A8-3D0D-4D6F-B63C-723035998661}" type="presOf" srcId="{5481FFF7-97F2-49FA-87A2-F0E01478CE38}" destId="{77C23957-32F5-4F84-B26F-BD8579DDF9E9}" srcOrd="0" destOrd="0" presId="urn:microsoft.com/office/officeart/2008/layout/LinedList"/>
    <dgm:cxn modelId="{5E6BD9BD-ED45-47EC-956F-F5221676C757}" type="presOf" srcId="{AA2F74F3-EB27-4894-8148-736A70AEBA5E}" destId="{4F209EB6-3B40-474B-9890-A8CA5A48A9EB}" srcOrd="0" destOrd="0" presId="urn:microsoft.com/office/officeart/2008/layout/LinedList"/>
    <dgm:cxn modelId="{F38BEAAD-791E-45C0-BF2C-75C0CEE62330}" type="presOf" srcId="{039CA8F2-52E6-4956-92B8-BB30D90DE0BE}" destId="{BFB723CD-93A3-4509-944E-9EE21386DC47}" srcOrd="0" destOrd="0" presId="urn:microsoft.com/office/officeart/2008/layout/LinedList"/>
    <dgm:cxn modelId="{33534699-4700-4A2D-BA99-C840410A6B93}" srcId="{AA2F74F3-EB27-4894-8148-736A70AEBA5E}" destId="{470ABC1B-A50C-410E-9202-A4DF90695FC2}" srcOrd="0" destOrd="0" parTransId="{4471DB4A-DEF9-4DFA-97AD-0F373B96858A}" sibTransId="{049E2887-7196-4329-9311-2658706935D0}"/>
    <dgm:cxn modelId="{7C57D114-06E6-4591-AFEA-443A7BC0DCE2}" srcId="{151D5005-686D-4CBD-9E7F-A78375D822C0}" destId="{039CA8F2-52E6-4956-92B8-BB30D90DE0BE}" srcOrd="1" destOrd="0" parTransId="{6D7A274B-2185-4E4B-B564-7D498F4387BB}" sibTransId="{817BE830-30A3-46EB-BD15-E7C688D704D1}"/>
    <dgm:cxn modelId="{B25A788B-3C5B-43FE-9625-409641A775F5}" srcId="{470ABC1B-A50C-410E-9202-A4DF90695FC2}" destId="{5481FFF7-97F2-49FA-87A2-F0E01478CE38}" srcOrd="0" destOrd="0" parTransId="{5BC5115B-273A-4C5F-9A43-56A30FAF96FC}" sibTransId="{9B678867-0331-45B4-AF96-81B5ABB79AA6}"/>
    <dgm:cxn modelId="{54C3CC67-E486-4F93-A538-D11FB0411A8C}" srcId="{AA2F74F3-EB27-4894-8148-736A70AEBA5E}" destId="{151D5005-686D-4CBD-9E7F-A78375D822C0}" srcOrd="1" destOrd="0" parTransId="{DBB3BF31-CD3D-4CEC-8306-86D899741869}" sibTransId="{624028FB-F8F9-40C6-A2B3-EE1157BDE1E9}"/>
    <dgm:cxn modelId="{D3ABCF40-3BED-4310-948F-2313D43C5983}" type="presOf" srcId="{8F57C606-D0BF-4323-88A7-3221B3165C85}" destId="{91C9DC5D-A586-47AA-9FDE-05309A6B5061}" srcOrd="0" destOrd="0" presId="urn:microsoft.com/office/officeart/2008/layout/LinedList"/>
    <dgm:cxn modelId="{474D03C9-C3B7-43CC-A240-A4C1CA648846}" type="presOf" srcId="{151D5005-686D-4CBD-9E7F-A78375D822C0}" destId="{F6F9FD76-1F0B-44B6-8250-56873D40AB27}" srcOrd="0" destOrd="0" presId="urn:microsoft.com/office/officeart/2008/layout/LinedList"/>
    <dgm:cxn modelId="{B9E17358-BC2C-44A3-B5F8-544BD633B537}" type="presParOf" srcId="{4F209EB6-3B40-474B-9890-A8CA5A48A9EB}" destId="{C28E6659-7A83-4D29-9BC0-31CECBC715C3}" srcOrd="0" destOrd="0" presId="urn:microsoft.com/office/officeart/2008/layout/LinedList"/>
    <dgm:cxn modelId="{29B69A15-B6F3-4437-85AC-118F42488F7C}" type="presParOf" srcId="{4F209EB6-3B40-474B-9890-A8CA5A48A9EB}" destId="{FA276EC2-1D10-4710-8179-6057330FD2F2}" srcOrd="1" destOrd="0" presId="urn:microsoft.com/office/officeart/2008/layout/LinedList"/>
    <dgm:cxn modelId="{A48154FD-8C0D-4BDC-9EE2-0541BBE0E39C}" type="presParOf" srcId="{FA276EC2-1D10-4710-8179-6057330FD2F2}" destId="{13761FBC-43C9-41CD-B8DA-AE06869D7841}" srcOrd="0" destOrd="0" presId="urn:microsoft.com/office/officeart/2008/layout/LinedList"/>
    <dgm:cxn modelId="{73D4976E-B2B4-4ED2-B599-020DD316E62B}" type="presParOf" srcId="{FA276EC2-1D10-4710-8179-6057330FD2F2}" destId="{B0CA7FF2-AA52-4B1F-A1BA-B4186F324886}" srcOrd="1" destOrd="0" presId="urn:microsoft.com/office/officeart/2008/layout/LinedList"/>
    <dgm:cxn modelId="{645A9042-FF27-4D49-8A1E-4DB31B714A69}" type="presParOf" srcId="{B0CA7FF2-AA52-4B1F-A1BA-B4186F324886}" destId="{803E93AB-82CA-48E6-97C5-426941AFC24C}" srcOrd="0" destOrd="0" presId="urn:microsoft.com/office/officeart/2008/layout/LinedList"/>
    <dgm:cxn modelId="{0AB0EF70-E7EC-4110-AAE2-960662811EDB}" type="presParOf" srcId="{B0CA7FF2-AA52-4B1F-A1BA-B4186F324886}" destId="{1BAA5581-E2B0-49EF-BDC8-76A2C0D4F8A0}" srcOrd="1" destOrd="0" presId="urn:microsoft.com/office/officeart/2008/layout/LinedList"/>
    <dgm:cxn modelId="{A2BE731A-B021-44E2-B4F9-375FF219D0DC}" type="presParOf" srcId="{1BAA5581-E2B0-49EF-BDC8-76A2C0D4F8A0}" destId="{A5109637-E1BE-44CF-938D-08801E03C8C3}" srcOrd="0" destOrd="0" presId="urn:microsoft.com/office/officeart/2008/layout/LinedList"/>
    <dgm:cxn modelId="{1B6AB815-49A4-480C-A3FD-35104031818B}" type="presParOf" srcId="{1BAA5581-E2B0-49EF-BDC8-76A2C0D4F8A0}" destId="{77C23957-32F5-4F84-B26F-BD8579DDF9E9}" srcOrd="1" destOrd="0" presId="urn:microsoft.com/office/officeart/2008/layout/LinedList"/>
    <dgm:cxn modelId="{5A912156-9963-49E0-99C2-6F8FE587C265}" type="presParOf" srcId="{1BAA5581-E2B0-49EF-BDC8-76A2C0D4F8A0}" destId="{B62BE453-01CB-4374-B6AF-2CA51B29729D}" srcOrd="2" destOrd="0" presId="urn:microsoft.com/office/officeart/2008/layout/LinedList"/>
    <dgm:cxn modelId="{CAF0EEFD-8168-4B04-A867-A038C9B60125}" type="presParOf" srcId="{B0CA7FF2-AA52-4B1F-A1BA-B4186F324886}" destId="{D9BB8FA6-879B-4E0F-8491-6F6319F74E5E}" srcOrd="2" destOrd="0" presId="urn:microsoft.com/office/officeart/2008/layout/LinedList"/>
    <dgm:cxn modelId="{B9EF85FC-DD3F-4001-BD4A-FF685E86AEB4}" type="presParOf" srcId="{B0CA7FF2-AA52-4B1F-A1BA-B4186F324886}" destId="{0666C6C7-D3C8-405A-9500-4054DF74AE61}" srcOrd="3" destOrd="0" presId="urn:microsoft.com/office/officeart/2008/layout/LinedList"/>
    <dgm:cxn modelId="{24B7D4C9-4A16-4695-93D4-858B09703A44}" type="presParOf" srcId="{B0CA7FF2-AA52-4B1F-A1BA-B4186F324886}" destId="{507B65E7-C81F-4A7D-B97C-9BFBCD0922C4}" srcOrd="4" destOrd="0" presId="urn:microsoft.com/office/officeart/2008/layout/LinedList"/>
    <dgm:cxn modelId="{6414C76E-9C22-43C9-B977-62DD9B3FC9B7}" type="presParOf" srcId="{507B65E7-C81F-4A7D-B97C-9BFBCD0922C4}" destId="{78B1B579-BFFA-4B5C-9D62-627D7B21A5ED}" srcOrd="0" destOrd="0" presId="urn:microsoft.com/office/officeart/2008/layout/LinedList"/>
    <dgm:cxn modelId="{D985A185-2B12-4345-B728-447CFAE969B2}" type="presParOf" srcId="{507B65E7-C81F-4A7D-B97C-9BFBCD0922C4}" destId="{91C9DC5D-A586-47AA-9FDE-05309A6B5061}" srcOrd="1" destOrd="0" presId="urn:microsoft.com/office/officeart/2008/layout/LinedList"/>
    <dgm:cxn modelId="{7C3ABB4F-F3C0-496C-94B6-B46B7FE50C84}" type="presParOf" srcId="{507B65E7-C81F-4A7D-B97C-9BFBCD0922C4}" destId="{E2D5F358-6A9B-4683-90D1-EAD9AA944406}" srcOrd="2" destOrd="0" presId="urn:microsoft.com/office/officeart/2008/layout/LinedList"/>
    <dgm:cxn modelId="{DAA33622-2529-4481-ACBA-48A03EF14BE1}" type="presParOf" srcId="{B0CA7FF2-AA52-4B1F-A1BA-B4186F324886}" destId="{34509584-A861-4905-8BDB-A1F6F5768A2C}" srcOrd="5" destOrd="0" presId="urn:microsoft.com/office/officeart/2008/layout/LinedList"/>
    <dgm:cxn modelId="{6ED3DC10-CE45-4F45-BCE8-8E6FBDC47B6F}" type="presParOf" srcId="{B0CA7FF2-AA52-4B1F-A1BA-B4186F324886}" destId="{A9308982-4845-4F7D-AFA9-10A5C264769C}" srcOrd="6" destOrd="0" presId="urn:microsoft.com/office/officeart/2008/layout/LinedList"/>
    <dgm:cxn modelId="{E706F5A5-B1C9-4CAB-BE60-766047FF9167}" type="presParOf" srcId="{4F209EB6-3B40-474B-9890-A8CA5A48A9EB}" destId="{A4AACD76-FAE5-402D-B25B-9E69EA9C61E5}" srcOrd="2" destOrd="0" presId="urn:microsoft.com/office/officeart/2008/layout/LinedList"/>
    <dgm:cxn modelId="{7219F3DC-EAD2-42A7-95C7-24F3713B2FF1}" type="presParOf" srcId="{4F209EB6-3B40-474B-9890-A8CA5A48A9EB}" destId="{453A75D1-CEC4-425A-BE09-48D57EAF4905}" srcOrd="3" destOrd="0" presId="urn:microsoft.com/office/officeart/2008/layout/LinedList"/>
    <dgm:cxn modelId="{E2ACBDDD-59D5-477F-B075-CEC3890287DD}" type="presParOf" srcId="{453A75D1-CEC4-425A-BE09-48D57EAF4905}" destId="{F6F9FD76-1F0B-44B6-8250-56873D40AB27}" srcOrd="0" destOrd="0" presId="urn:microsoft.com/office/officeart/2008/layout/LinedList"/>
    <dgm:cxn modelId="{3C7D75EB-6293-48E1-A44E-A24400966E70}" type="presParOf" srcId="{453A75D1-CEC4-425A-BE09-48D57EAF4905}" destId="{B388D34A-83E4-47B7-B2CE-4769F853F155}" srcOrd="1" destOrd="0" presId="urn:microsoft.com/office/officeart/2008/layout/LinedList"/>
    <dgm:cxn modelId="{2562521A-737E-4156-84DF-9DC426682C33}" type="presParOf" srcId="{B388D34A-83E4-47B7-B2CE-4769F853F155}" destId="{840E3DDA-2B0D-4885-A5D9-BFAD6F31D47B}" srcOrd="0" destOrd="0" presId="urn:microsoft.com/office/officeart/2008/layout/LinedList"/>
    <dgm:cxn modelId="{74F84876-0C2F-4E9A-B762-65339F224820}" type="presParOf" srcId="{B388D34A-83E4-47B7-B2CE-4769F853F155}" destId="{CA74ED93-90BA-4893-8F77-9177190E11CE}" srcOrd="1" destOrd="0" presId="urn:microsoft.com/office/officeart/2008/layout/LinedList"/>
    <dgm:cxn modelId="{DE36B943-5430-458F-B9F0-BB3927E519A2}" type="presParOf" srcId="{CA74ED93-90BA-4893-8F77-9177190E11CE}" destId="{4792855D-3373-45E1-8EFC-07516CBDE544}" srcOrd="0" destOrd="0" presId="urn:microsoft.com/office/officeart/2008/layout/LinedList"/>
    <dgm:cxn modelId="{0BD71A23-8173-4951-95A6-B8C77A3D19D8}" type="presParOf" srcId="{CA74ED93-90BA-4893-8F77-9177190E11CE}" destId="{2A22D9A6-47B1-4F6C-A709-CDFDF51547B5}" srcOrd="1" destOrd="0" presId="urn:microsoft.com/office/officeart/2008/layout/LinedList"/>
    <dgm:cxn modelId="{807BCFFF-4017-462A-A633-D71284EE5EF0}" type="presParOf" srcId="{CA74ED93-90BA-4893-8F77-9177190E11CE}" destId="{A2FA4D9D-130F-4C2E-838D-DBBC4F9AE444}" srcOrd="2" destOrd="0" presId="urn:microsoft.com/office/officeart/2008/layout/LinedList"/>
    <dgm:cxn modelId="{C5891E30-FA4E-48F2-99BB-4BAA55CEC78B}" type="presParOf" srcId="{B388D34A-83E4-47B7-B2CE-4769F853F155}" destId="{6E301163-FCF5-4EAA-889B-F64BBFA5BB1F}" srcOrd="2" destOrd="0" presId="urn:microsoft.com/office/officeart/2008/layout/LinedList"/>
    <dgm:cxn modelId="{DE64AD3A-810D-4983-A1A6-23E8F9F01437}" type="presParOf" srcId="{B388D34A-83E4-47B7-B2CE-4769F853F155}" destId="{95FF09C8-8BA5-4646-B219-8078AC8CB8E6}" srcOrd="3" destOrd="0" presId="urn:microsoft.com/office/officeart/2008/layout/LinedList"/>
    <dgm:cxn modelId="{2601035F-9B0F-4FE3-96A1-7098820CF8AA}" type="presParOf" srcId="{B388D34A-83E4-47B7-B2CE-4769F853F155}" destId="{6A2A86A2-89A6-4609-8F15-23CC76701C9D}" srcOrd="4" destOrd="0" presId="urn:microsoft.com/office/officeart/2008/layout/LinedList"/>
    <dgm:cxn modelId="{D7D6420F-F38F-4774-9C9F-57D05ED84F20}" type="presParOf" srcId="{6A2A86A2-89A6-4609-8F15-23CC76701C9D}" destId="{60DF7854-A1BD-4825-BC89-8C4C0279B3DB}" srcOrd="0" destOrd="0" presId="urn:microsoft.com/office/officeart/2008/layout/LinedList"/>
    <dgm:cxn modelId="{CAA52BF5-764F-4BA3-A621-4B460CEBD8AD}" type="presParOf" srcId="{6A2A86A2-89A6-4609-8F15-23CC76701C9D}" destId="{BFB723CD-93A3-4509-944E-9EE21386DC47}" srcOrd="1" destOrd="0" presId="urn:microsoft.com/office/officeart/2008/layout/LinedList"/>
    <dgm:cxn modelId="{1CFE02EA-F66A-4014-BE36-EBCBC698E3D2}" type="presParOf" srcId="{6A2A86A2-89A6-4609-8F15-23CC76701C9D}" destId="{4B38AD94-9BE1-41CC-9E88-B4D431A1F374}" srcOrd="2" destOrd="0" presId="urn:microsoft.com/office/officeart/2008/layout/LinedList"/>
    <dgm:cxn modelId="{C4CB0304-309E-4EDC-9294-517C8C281930}" type="presParOf" srcId="{B388D34A-83E4-47B7-B2CE-4769F853F155}" destId="{28CBF8DF-2C77-427A-9C41-09643B927423}" srcOrd="5" destOrd="0" presId="urn:microsoft.com/office/officeart/2008/layout/LinedList"/>
    <dgm:cxn modelId="{B1950FE0-049D-47BE-9D79-E5381FE9A1D0}" type="presParOf" srcId="{B388D34A-83E4-47B7-B2CE-4769F853F155}" destId="{EFD0DDEC-6005-4BB7-9E10-20D9A65894D4}" srcOrd="6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2EB002-A3D5-42A7-A5C4-8547D7024F24}">
      <dsp:nvSpPr>
        <dsp:cNvPr id="0" name=""/>
        <dsp:cNvSpPr/>
      </dsp:nvSpPr>
      <dsp:spPr>
        <a:xfrm>
          <a:off x="0" y="0"/>
          <a:ext cx="86868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522FEA-0EFF-43DA-ABAD-A47498AF31A0}">
      <dsp:nvSpPr>
        <dsp:cNvPr id="0" name=""/>
        <dsp:cNvSpPr/>
      </dsp:nvSpPr>
      <dsp:spPr>
        <a:xfrm>
          <a:off x="0" y="0"/>
          <a:ext cx="1737360" cy="27431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t" anchorCtr="0">
          <a:noAutofit/>
        </a:bodyPr>
        <a:lstStyle/>
        <a:p>
          <a:pPr lvl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 err="1" smtClean="0">
              <a:latin typeface="Andalus" pitchFamily="18" charset="-78"/>
              <a:cs typeface="Andalus" pitchFamily="18" charset="-78"/>
            </a:rPr>
            <a:t>Umum</a:t>
          </a:r>
          <a:r>
            <a:rPr lang="en-US" sz="3800" kern="1200" dirty="0" smtClean="0">
              <a:latin typeface="Andalus" pitchFamily="18" charset="-78"/>
              <a:cs typeface="Andalus" pitchFamily="18" charset="-78"/>
            </a:rPr>
            <a:t> </a:t>
          </a:r>
          <a:endParaRPr lang="en-US" sz="3800" kern="1200" dirty="0">
            <a:latin typeface="Andalus" pitchFamily="18" charset="-78"/>
            <a:cs typeface="Andalus" pitchFamily="18" charset="-78"/>
          </a:endParaRPr>
        </a:p>
      </dsp:txBody>
      <dsp:txXfrm>
        <a:off x="0" y="0"/>
        <a:ext cx="1737360" cy="2743199"/>
      </dsp:txXfrm>
    </dsp:sp>
    <dsp:sp modelId="{3288F930-CCDD-416C-B453-1BDB9885A19A}">
      <dsp:nvSpPr>
        <dsp:cNvPr id="0" name=""/>
        <dsp:cNvSpPr/>
      </dsp:nvSpPr>
      <dsp:spPr>
        <a:xfrm>
          <a:off x="1867662" y="124569"/>
          <a:ext cx="6819138" cy="24913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>
              <a:latin typeface="Andalus" pitchFamily="18" charset="-78"/>
              <a:cs typeface="Andalus" pitchFamily="18" charset="-78"/>
            </a:rPr>
            <a:t>Membantu</a:t>
          </a:r>
          <a:r>
            <a:rPr lang="en-US" sz="28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2800" kern="1200" dirty="0" err="1" smtClean="0">
              <a:latin typeface="Andalus" pitchFamily="18" charset="-78"/>
              <a:cs typeface="Andalus" pitchFamily="18" charset="-78"/>
            </a:rPr>
            <a:t>ibu</a:t>
          </a:r>
          <a:r>
            <a:rPr lang="en-US" sz="28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2800" kern="1200" dirty="0" err="1" smtClean="0">
              <a:latin typeface="Andalus" pitchFamily="18" charset="-78"/>
              <a:cs typeface="Andalus" pitchFamily="18" charset="-78"/>
            </a:rPr>
            <a:t>dan</a:t>
          </a:r>
          <a:r>
            <a:rPr lang="en-US" sz="28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2800" kern="1200" dirty="0" err="1" smtClean="0">
              <a:latin typeface="Andalus" pitchFamily="18" charset="-78"/>
              <a:cs typeface="Andalus" pitchFamily="18" charset="-78"/>
            </a:rPr>
            <a:t>pasangannya</a:t>
          </a:r>
          <a:r>
            <a:rPr lang="en-US" sz="28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2800" kern="1200" dirty="0" err="1" smtClean="0">
              <a:latin typeface="Andalus" pitchFamily="18" charset="-78"/>
              <a:cs typeface="Andalus" pitchFamily="18" charset="-78"/>
            </a:rPr>
            <a:t>selama</a:t>
          </a:r>
          <a:r>
            <a:rPr lang="en-US" sz="28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2800" kern="1200" dirty="0" err="1" smtClean="0">
              <a:latin typeface="Andalus" pitchFamily="18" charset="-78"/>
              <a:cs typeface="Andalus" pitchFamily="18" charset="-78"/>
            </a:rPr>
            <a:t>masa</a:t>
          </a:r>
          <a:r>
            <a:rPr lang="en-US" sz="28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2800" kern="1200" dirty="0" err="1" smtClean="0">
              <a:latin typeface="Andalus" pitchFamily="18" charset="-78"/>
              <a:cs typeface="Andalus" pitchFamily="18" charset="-78"/>
            </a:rPr>
            <a:t>transisi</a:t>
          </a:r>
          <a:r>
            <a:rPr lang="en-US" sz="28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2800" kern="1200" dirty="0" err="1" smtClean="0">
              <a:latin typeface="Andalus" pitchFamily="18" charset="-78"/>
              <a:cs typeface="Andalus" pitchFamily="18" charset="-78"/>
            </a:rPr>
            <a:t>awal</a:t>
          </a:r>
          <a:r>
            <a:rPr lang="en-US" sz="28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2800" kern="1200" dirty="0" err="1" smtClean="0">
              <a:latin typeface="Andalus" pitchFamily="18" charset="-78"/>
              <a:cs typeface="Andalus" pitchFamily="18" charset="-78"/>
            </a:rPr>
            <a:t>mengasuh</a:t>
          </a:r>
          <a:r>
            <a:rPr lang="en-US" sz="28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2800" kern="1200" dirty="0" err="1" smtClean="0">
              <a:latin typeface="Andalus" pitchFamily="18" charset="-78"/>
              <a:cs typeface="Andalus" pitchFamily="18" charset="-78"/>
            </a:rPr>
            <a:t>anak</a:t>
          </a:r>
          <a:r>
            <a:rPr lang="en-US" sz="2800" kern="1200" dirty="0" smtClean="0">
              <a:latin typeface="Andalus" pitchFamily="18" charset="-78"/>
              <a:cs typeface="Andalus" pitchFamily="18" charset="-78"/>
            </a:rPr>
            <a:t>.</a:t>
          </a:r>
          <a:endParaRPr lang="en-US" sz="2800" kern="1200" dirty="0">
            <a:latin typeface="Andalus" pitchFamily="18" charset="-78"/>
            <a:cs typeface="Andalus" pitchFamily="18" charset="-78"/>
          </a:endParaRPr>
        </a:p>
      </dsp:txBody>
      <dsp:txXfrm>
        <a:off x="1867662" y="124569"/>
        <a:ext cx="6819138" cy="2491382"/>
      </dsp:txXfrm>
    </dsp:sp>
    <dsp:sp modelId="{43F387C9-F6BF-4F80-AD61-4569BE6EE60E}">
      <dsp:nvSpPr>
        <dsp:cNvPr id="0" name=""/>
        <dsp:cNvSpPr/>
      </dsp:nvSpPr>
      <dsp:spPr>
        <a:xfrm>
          <a:off x="1737360" y="2615951"/>
          <a:ext cx="694944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28A3348-486C-4314-8ACD-284389FFD570}">
      <dsp:nvSpPr>
        <dsp:cNvPr id="0" name=""/>
        <dsp:cNvSpPr/>
      </dsp:nvSpPr>
      <dsp:spPr>
        <a:xfrm>
          <a:off x="0" y="2743199"/>
          <a:ext cx="86868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0788E2-B253-426E-BE9D-C0EB719C4335}">
      <dsp:nvSpPr>
        <dsp:cNvPr id="0" name=""/>
        <dsp:cNvSpPr/>
      </dsp:nvSpPr>
      <dsp:spPr>
        <a:xfrm>
          <a:off x="0" y="2743199"/>
          <a:ext cx="1737360" cy="27431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t" anchorCtr="0">
          <a:noAutofit/>
        </a:bodyPr>
        <a:lstStyle/>
        <a:p>
          <a:pPr lvl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 err="1" smtClean="0">
              <a:latin typeface="Andalus" pitchFamily="18" charset="-78"/>
              <a:cs typeface="Andalus" pitchFamily="18" charset="-78"/>
            </a:rPr>
            <a:t>Khusus</a:t>
          </a:r>
          <a:r>
            <a:rPr lang="en-US" sz="3800" kern="1200" dirty="0" smtClean="0">
              <a:latin typeface="Andalus" pitchFamily="18" charset="-78"/>
              <a:cs typeface="Andalus" pitchFamily="18" charset="-78"/>
            </a:rPr>
            <a:t> </a:t>
          </a:r>
          <a:endParaRPr lang="en-US" sz="3800" kern="1200" dirty="0">
            <a:latin typeface="Andalus" pitchFamily="18" charset="-78"/>
            <a:cs typeface="Andalus" pitchFamily="18" charset="-78"/>
          </a:endParaRPr>
        </a:p>
      </dsp:txBody>
      <dsp:txXfrm>
        <a:off x="0" y="2743199"/>
        <a:ext cx="1737360" cy="2743199"/>
      </dsp:txXfrm>
    </dsp:sp>
    <dsp:sp modelId="{98CD6E9B-7DCE-4416-B676-183B346E5DE4}">
      <dsp:nvSpPr>
        <dsp:cNvPr id="0" name=""/>
        <dsp:cNvSpPr/>
      </dsp:nvSpPr>
      <dsp:spPr>
        <a:xfrm>
          <a:off x="1867662" y="2775447"/>
          <a:ext cx="6819138" cy="6449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err="1" smtClean="0">
              <a:latin typeface="Andalus" pitchFamily="18" charset="-78"/>
              <a:cs typeface="Andalus" pitchFamily="18" charset="-78"/>
            </a:rPr>
            <a:t>Menjaga</a:t>
          </a:r>
          <a:r>
            <a:rPr lang="en-US" sz="15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500" kern="1200" dirty="0" err="1" smtClean="0">
              <a:latin typeface="Andalus" pitchFamily="18" charset="-78"/>
              <a:cs typeface="Andalus" pitchFamily="18" charset="-78"/>
            </a:rPr>
            <a:t>kesehatan</a:t>
          </a:r>
          <a:r>
            <a:rPr lang="en-US" sz="15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500" kern="1200" dirty="0" err="1" smtClean="0">
              <a:latin typeface="Andalus" pitchFamily="18" charset="-78"/>
              <a:cs typeface="Andalus" pitchFamily="18" charset="-78"/>
            </a:rPr>
            <a:t>ibu</a:t>
          </a:r>
          <a:r>
            <a:rPr lang="en-US" sz="15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500" kern="1200" dirty="0" err="1" smtClean="0">
              <a:latin typeface="Andalus" pitchFamily="18" charset="-78"/>
              <a:cs typeface="Andalus" pitchFamily="18" charset="-78"/>
            </a:rPr>
            <a:t>dan</a:t>
          </a:r>
          <a:r>
            <a:rPr lang="en-US" sz="15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500" kern="1200" dirty="0" err="1" smtClean="0">
              <a:latin typeface="Andalus" pitchFamily="18" charset="-78"/>
              <a:cs typeface="Andalus" pitchFamily="18" charset="-78"/>
            </a:rPr>
            <a:t>bayi</a:t>
          </a:r>
          <a:r>
            <a:rPr lang="en-US" sz="15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500" kern="1200" dirty="0" err="1" smtClean="0">
              <a:latin typeface="Andalus" pitchFamily="18" charset="-78"/>
              <a:cs typeface="Andalus" pitchFamily="18" charset="-78"/>
            </a:rPr>
            <a:t>baik</a:t>
          </a:r>
          <a:r>
            <a:rPr lang="en-US" sz="15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500" kern="1200" dirty="0" err="1" smtClean="0">
              <a:latin typeface="Andalus" pitchFamily="18" charset="-78"/>
              <a:cs typeface="Andalus" pitchFamily="18" charset="-78"/>
            </a:rPr>
            <a:t>fisik</a:t>
          </a:r>
          <a:r>
            <a:rPr lang="en-US" sz="15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500" kern="1200" dirty="0" err="1" smtClean="0">
              <a:latin typeface="Andalus" pitchFamily="18" charset="-78"/>
              <a:cs typeface="Andalus" pitchFamily="18" charset="-78"/>
            </a:rPr>
            <a:t>maupun</a:t>
          </a:r>
          <a:r>
            <a:rPr lang="en-US" sz="15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500" kern="1200" dirty="0" err="1" smtClean="0">
              <a:latin typeface="Andalus" pitchFamily="18" charset="-78"/>
              <a:cs typeface="Andalus" pitchFamily="18" charset="-78"/>
            </a:rPr>
            <a:t>psikologisnya</a:t>
          </a:r>
          <a:r>
            <a:rPr lang="en-US" sz="1500" kern="1200" dirty="0" smtClean="0">
              <a:latin typeface="Andalus" pitchFamily="18" charset="-78"/>
              <a:cs typeface="Andalus" pitchFamily="18" charset="-78"/>
            </a:rPr>
            <a:t>.</a:t>
          </a:r>
          <a:endParaRPr lang="en-US" sz="1500" kern="1200" dirty="0">
            <a:latin typeface="Andalus" pitchFamily="18" charset="-78"/>
            <a:cs typeface="Andalus" pitchFamily="18" charset="-78"/>
          </a:endParaRPr>
        </a:p>
      </dsp:txBody>
      <dsp:txXfrm>
        <a:off x="1867662" y="2775447"/>
        <a:ext cx="6819138" cy="644946"/>
      </dsp:txXfrm>
    </dsp:sp>
    <dsp:sp modelId="{8F3FE5C8-9702-4625-9FD1-F34B37207903}">
      <dsp:nvSpPr>
        <dsp:cNvPr id="0" name=""/>
        <dsp:cNvSpPr/>
      </dsp:nvSpPr>
      <dsp:spPr>
        <a:xfrm>
          <a:off x="1737360" y="3420394"/>
          <a:ext cx="694944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9270DE-895F-480A-B666-86AFEE49BDC5}">
      <dsp:nvSpPr>
        <dsp:cNvPr id="0" name=""/>
        <dsp:cNvSpPr/>
      </dsp:nvSpPr>
      <dsp:spPr>
        <a:xfrm>
          <a:off x="1867662" y="3452641"/>
          <a:ext cx="6819138" cy="6449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smtClean="0">
              <a:latin typeface="Andalus" pitchFamily="18" charset="-78"/>
              <a:cs typeface="Andalus" pitchFamily="18" charset="-78"/>
            </a:rPr>
            <a:t>Melaksanakan skrining yang komprehensif, mendeteksi masalah, mengobati/merujuk bila terjadi komplikasi pada ibu dan bayinya.</a:t>
          </a:r>
          <a:endParaRPr lang="en-US" sz="1500" kern="1200">
            <a:latin typeface="Andalus" pitchFamily="18" charset="-78"/>
            <a:cs typeface="Andalus" pitchFamily="18" charset="-78"/>
          </a:endParaRPr>
        </a:p>
      </dsp:txBody>
      <dsp:txXfrm>
        <a:off x="1867662" y="3452641"/>
        <a:ext cx="6819138" cy="644946"/>
      </dsp:txXfrm>
    </dsp:sp>
    <dsp:sp modelId="{E94C5168-0EFD-4960-8D0E-A4D13134BED7}">
      <dsp:nvSpPr>
        <dsp:cNvPr id="0" name=""/>
        <dsp:cNvSpPr/>
      </dsp:nvSpPr>
      <dsp:spPr>
        <a:xfrm>
          <a:off x="1737360" y="4097588"/>
          <a:ext cx="694944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13706DF-A762-4DCA-ADA0-0099F11FF1C9}">
      <dsp:nvSpPr>
        <dsp:cNvPr id="0" name=""/>
        <dsp:cNvSpPr/>
      </dsp:nvSpPr>
      <dsp:spPr>
        <a:xfrm>
          <a:off x="1867662" y="4129835"/>
          <a:ext cx="6819138" cy="6449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err="1" smtClean="0">
              <a:latin typeface="Andalus" pitchFamily="18" charset="-78"/>
              <a:cs typeface="Andalus" pitchFamily="18" charset="-78"/>
            </a:rPr>
            <a:t>Memberikan</a:t>
          </a:r>
          <a:r>
            <a:rPr lang="en-US" sz="15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500" kern="1200" dirty="0" err="1" smtClean="0">
              <a:latin typeface="Andalus" pitchFamily="18" charset="-78"/>
              <a:cs typeface="Andalus" pitchFamily="18" charset="-78"/>
            </a:rPr>
            <a:t>pendidikan</a:t>
          </a:r>
          <a:r>
            <a:rPr lang="en-US" sz="15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500" kern="1200" dirty="0" err="1" smtClean="0">
              <a:latin typeface="Andalus" pitchFamily="18" charset="-78"/>
              <a:cs typeface="Andalus" pitchFamily="18" charset="-78"/>
            </a:rPr>
            <a:t>kesehatan</a:t>
          </a:r>
          <a:r>
            <a:rPr lang="en-US" sz="15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500" kern="1200" dirty="0" err="1" smtClean="0">
              <a:latin typeface="Andalus" pitchFamily="18" charset="-78"/>
              <a:cs typeface="Andalus" pitchFamily="18" charset="-78"/>
            </a:rPr>
            <a:t>tentang</a:t>
          </a:r>
          <a:r>
            <a:rPr lang="en-US" sz="15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500" kern="1200" dirty="0" err="1" smtClean="0">
              <a:latin typeface="Andalus" pitchFamily="18" charset="-78"/>
              <a:cs typeface="Andalus" pitchFamily="18" charset="-78"/>
            </a:rPr>
            <a:t>perawatan</a:t>
          </a:r>
          <a:r>
            <a:rPr lang="en-US" sz="15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500" kern="1200" dirty="0" err="1" smtClean="0">
              <a:latin typeface="Andalus" pitchFamily="18" charset="-78"/>
              <a:cs typeface="Andalus" pitchFamily="18" charset="-78"/>
            </a:rPr>
            <a:t>kesehatan</a:t>
          </a:r>
          <a:r>
            <a:rPr lang="en-US" sz="15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500" kern="1200" dirty="0" err="1" smtClean="0">
              <a:latin typeface="Andalus" pitchFamily="18" charset="-78"/>
              <a:cs typeface="Andalus" pitchFamily="18" charset="-78"/>
            </a:rPr>
            <a:t>diri</a:t>
          </a:r>
          <a:r>
            <a:rPr lang="en-US" sz="1500" kern="1200" dirty="0" smtClean="0">
              <a:latin typeface="Andalus" pitchFamily="18" charset="-78"/>
              <a:cs typeface="Andalus" pitchFamily="18" charset="-78"/>
            </a:rPr>
            <a:t>. </a:t>
          </a:r>
          <a:r>
            <a:rPr lang="en-US" sz="1500" kern="1200" dirty="0" err="1" smtClean="0">
              <a:latin typeface="Andalus" pitchFamily="18" charset="-78"/>
              <a:cs typeface="Andalus" pitchFamily="18" charset="-78"/>
            </a:rPr>
            <a:t>nutrisi</a:t>
          </a:r>
          <a:r>
            <a:rPr lang="en-US" sz="1500" kern="1200" dirty="0" smtClean="0">
              <a:latin typeface="Andalus" pitchFamily="18" charset="-78"/>
              <a:cs typeface="Andalus" pitchFamily="18" charset="-78"/>
            </a:rPr>
            <a:t>, KB, </a:t>
          </a:r>
          <a:r>
            <a:rPr lang="en-US" sz="1500" kern="1200" dirty="0" err="1" smtClean="0">
              <a:latin typeface="Andalus" pitchFamily="18" charset="-78"/>
              <a:cs typeface="Andalus" pitchFamily="18" charset="-78"/>
            </a:rPr>
            <a:t>menyusui</a:t>
          </a:r>
          <a:r>
            <a:rPr lang="en-US" sz="1500" kern="1200" dirty="0" smtClean="0">
              <a:latin typeface="Andalus" pitchFamily="18" charset="-78"/>
              <a:cs typeface="Andalus" pitchFamily="18" charset="-78"/>
            </a:rPr>
            <a:t>, </a:t>
          </a:r>
          <a:r>
            <a:rPr lang="en-US" sz="1500" kern="1200" dirty="0" err="1" smtClean="0">
              <a:latin typeface="Andalus" pitchFamily="18" charset="-78"/>
              <a:cs typeface="Andalus" pitchFamily="18" charset="-78"/>
            </a:rPr>
            <a:t>pemberian</a:t>
          </a:r>
          <a:r>
            <a:rPr lang="en-US" sz="15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500" kern="1200" dirty="0" err="1" smtClean="0">
              <a:latin typeface="Andalus" pitchFamily="18" charset="-78"/>
              <a:cs typeface="Andalus" pitchFamily="18" charset="-78"/>
            </a:rPr>
            <a:t>imunisasi</a:t>
          </a:r>
          <a:r>
            <a:rPr lang="en-US" sz="15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500" kern="1200" dirty="0" err="1" smtClean="0">
              <a:latin typeface="Andalus" pitchFamily="18" charset="-78"/>
              <a:cs typeface="Andalus" pitchFamily="18" charset="-78"/>
            </a:rPr>
            <a:t>dan</a:t>
          </a:r>
          <a:r>
            <a:rPr lang="en-US" sz="15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500" kern="1200" dirty="0" err="1" smtClean="0">
              <a:latin typeface="Andalus" pitchFamily="18" charset="-78"/>
              <a:cs typeface="Andalus" pitchFamily="18" charset="-78"/>
            </a:rPr>
            <a:t>perawatan</a:t>
          </a:r>
          <a:r>
            <a:rPr lang="en-US" sz="15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500" kern="1200" dirty="0" err="1" smtClean="0">
              <a:latin typeface="Andalus" pitchFamily="18" charset="-78"/>
              <a:cs typeface="Andalus" pitchFamily="18" charset="-78"/>
            </a:rPr>
            <a:t>bayi</a:t>
          </a:r>
          <a:r>
            <a:rPr lang="en-US" sz="15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500" kern="1200" dirty="0" err="1" smtClean="0">
              <a:latin typeface="Andalus" pitchFamily="18" charset="-78"/>
              <a:cs typeface="Andalus" pitchFamily="18" charset="-78"/>
            </a:rPr>
            <a:t>sehat</a:t>
          </a:r>
          <a:r>
            <a:rPr lang="en-US" sz="1500" kern="1200" dirty="0" smtClean="0">
              <a:latin typeface="Andalus" pitchFamily="18" charset="-78"/>
              <a:cs typeface="Andalus" pitchFamily="18" charset="-78"/>
            </a:rPr>
            <a:t>.</a:t>
          </a:r>
          <a:endParaRPr lang="en-US" sz="1500" kern="1200" dirty="0">
            <a:latin typeface="Andalus" pitchFamily="18" charset="-78"/>
            <a:cs typeface="Andalus" pitchFamily="18" charset="-78"/>
          </a:endParaRPr>
        </a:p>
      </dsp:txBody>
      <dsp:txXfrm>
        <a:off x="1867662" y="4129835"/>
        <a:ext cx="6819138" cy="644946"/>
      </dsp:txXfrm>
    </dsp:sp>
    <dsp:sp modelId="{D3BF6258-3366-43ED-846E-A882193304AF}">
      <dsp:nvSpPr>
        <dsp:cNvPr id="0" name=""/>
        <dsp:cNvSpPr/>
      </dsp:nvSpPr>
      <dsp:spPr>
        <a:xfrm>
          <a:off x="1737360" y="4774782"/>
          <a:ext cx="694944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1C16A0-BECB-4B3F-AEBD-B9E4234AC6A7}">
      <dsp:nvSpPr>
        <dsp:cNvPr id="0" name=""/>
        <dsp:cNvSpPr/>
      </dsp:nvSpPr>
      <dsp:spPr>
        <a:xfrm>
          <a:off x="1867662" y="4807029"/>
          <a:ext cx="6819138" cy="6449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err="1" smtClean="0">
              <a:latin typeface="Andalus" pitchFamily="18" charset="-78"/>
              <a:cs typeface="Andalus" pitchFamily="18" charset="-78"/>
            </a:rPr>
            <a:t>Memberikan</a:t>
          </a:r>
          <a:r>
            <a:rPr lang="en-US" sz="15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500" kern="1200" dirty="0" err="1" smtClean="0">
              <a:latin typeface="Andalus" pitchFamily="18" charset="-78"/>
              <a:cs typeface="Andalus" pitchFamily="18" charset="-78"/>
            </a:rPr>
            <a:t>pelayanan</a:t>
          </a:r>
          <a:r>
            <a:rPr lang="en-US" sz="1500" kern="1200" dirty="0" smtClean="0">
              <a:latin typeface="Andalus" pitchFamily="18" charset="-78"/>
              <a:cs typeface="Andalus" pitchFamily="18" charset="-78"/>
            </a:rPr>
            <a:t> KB.</a:t>
          </a:r>
          <a:endParaRPr lang="en-US" sz="1500" kern="1200" dirty="0">
            <a:latin typeface="Andalus" pitchFamily="18" charset="-78"/>
            <a:cs typeface="Andalus" pitchFamily="18" charset="-78"/>
          </a:endParaRPr>
        </a:p>
      </dsp:txBody>
      <dsp:txXfrm>
        <a:off x="1867662" y="4807029"/>
        <a:ext cx="6819138" cy="644946"/>
      </dsp:txXfrm>
    </dsp:sp>
    <dsp:sp modelId="{94E5895C-C75E-4BE5-B29F-BE955F83D94E}">
      <dsp:nvSpPr>
        <dsp:cNvPr id="0" name=""/>
        <dsp:cNvSpPr/>
      </dsp:nvSpPr>
      <dsp:spPr>
        <a:xfrm>
          <a:off x="1737360" y="5451976"/>
          <a:ext cx="694944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31946E-1BD0-4985-BB58-51434DED7015}">
      <dsp:nvSpPr>
        <dsp:cNvPr id="0" name=""/>
        <dsp:cNvSpPr/>
      </dsp:nvSpPr>
      <dsp:spPr>
        <a:xfrm>
          <a:off x="0" y="2716"/>
          <a:ext cx="89154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394C5C-A342-46F9-A753-66FF75736AA4}">
      <dsp:nvSpPr>
        <dsp:cNvPr id="0" name=""/>
        <dsp:cNvSpPr/>
      </dsp:nvSpPr>
      <dsp:spPr>
        <a:xfrm>
          <a:off x="0" y="2716"/>
          <a:ext cx="1783080" cy="18523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>
              <a:latin typeface="Andalus" pitchFamily="18" charset="-78"/>
              <a:cs typeface="Andalus" pitchFamily="18" charset="-78"/>
            </a:rPr>
            <a:t>Immediate </a:t>
          </a:r>
          <a:r>
            <a:rPr lang="en-US" sz="2500" kern="1200" dirty="0" err="1" smtClean="0">
              <a:latin typeface="Andalus" pitchFamily="18" charset="-78"/>
              <a:cs typeface="Andalus" pitchFamily="18" charset="-78"/>
            </a:rPr>
            <a:t>Puerperium</a:t>
          </a:r>
          <a:endParaRPr lang="en-US" sz="2500" kern="1200" dirty="0">
            <a:latin typeface="Andalus" pitchFamily="18" charset="-78"/>
            <a:cs typeface="Andalus" pitchFamily="18" charset="-78"/>
          </a:endParaRPr>
        </a:p>
      </dsp:txBody>
      <dsp:txXfrm>
        <a:off x="0" y="2716"/>
        <a:ext cx="1783080" cy="1852389"/>
      </dsp:txXfrm>
    </dsp:sp>
    <dsp:sp modelId="{30478831-D469-4D36-B552-BFEE311014A1}">
      <dsp:nvSpPr>
        <dsp:cNvPr id="0" name=""/>
        <dsp:cNvSpPr/>
      </dsp:nvSpPr>
      <dsp:spPr>
        <a:xfrm>
          <a:off x="1916811" y="86833"/>
          <a:ext cx="6998589" cy="16823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err="1" smtClean="0">
              <a:latin typeface="Andalus" pitchFamily="18" charset="-78"/>
              <a:cs typeface="Andalus" pitchFamily="18" charset="-78"/>
            </a:rPr>
            <a:t>keadaan</a:t>
          </a:r>
          <a:r>
            <a:rPr lang="en-US" sz="2600" kern="1200" dirty="0" smtClean="0">
              <a:latin typeface="Andalus" pitchFamily="18" charset="-78"/>
              <a:cs typeface="Andalus" pitchFamily="18" charset="-78"/>
            </a:rPr>
            <a:t> yang </a:t>
          </a:r>
          <a:r>
            <a:rPr lang="en-US" sz="2600" kern="1200" dirty="0" err="1" smtClean="0">
              <a:latin typeface="Andalus" pitchFamily="18" charset="-78"/>
              <a:cs typeface="Andalus" pitchFamily="18" charset="-78"/>
            </a:rPr>
            <a:t>terjadi</a:t>
          </a:r>
          <a:r>
            <a:rPr lang="en-US" sz="26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2600" kern="1200" dirty="0" err="1" smtClean="0">
              <a:latin typeface="Andalus" pitchFamily="18" charset="-78"/>
              <a:cs typeface="Andalus" pitchFamily="18" charset="-78"/>
            </a:rPr>
            <a:t>segera</a:t>
          </a:r>
          <a:r>
            <a:rPr lang="en-US" sz="26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2600" kern="1200" dirty="0" err="1" smtClean="0">
              <a:latin typeface="Andalus" pitchFamily="18" charset="-78"/>
              <a:cs typeface="Andalus" pitchFamily="18" charset="-78"/>
            </a:rPr>
            <a:t>setelah</a:t>
          </a:r>
          <a:r>
            <a:rPr lang="en-US" sz="26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2600" kern="1200" dirty="0" err="1" smtClean="0">
              <a:latin typeface="Andalus" pitchFamily="18" charset="-78"/>
              <a:cs typeface="Andalus" pitchFamily="18" charset="-78"/>
            </a:rPr>
            <a:t>persalinan</a:t>
          </a:r>
          <a:r>
            <a:rPr lang="en-US" sz="26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2600" kern="1200" dirty="0" err="1" smtClean="0">
              <a:latin typeface="Andalus" pitchFamily="18" charset="-78"/>
              <a:cs typeface="Andalus" pitchFamily="18" charset="-78"/>
            </a:rPr>
            <a:t>sampai</a:t>
          </a:r>
          <a:r>
            <a:rPr lang="en-US" sz="2600" kern="1200" dirty="0" smtClean="0">
              <a:latin typeface="Andalus" pitchFamily="18" charset="-78"/>
              <a:cs typeface="Andalus" pitchFamily="18" charset="-78"/>
            </a:rPr>
            <a:t>    24 jam </a:t>
          </a:r>
          <a:r>
            <a:rPr lang="en-US" sz="2600" kern="1200" dirty="0" err="1" smtClean="0">
              <a:latin typeface="Andalus" pitchFamily="18" charset="-78"/>
              <a:cs typeface="Andalus" pitchFamily="18" charset="-78"/>
            </a:rPr>
            <a:t>sesudah</a:t>
          </a:r>
          <a:r>
            <a:rPr lang="en-US" sz="26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2600" kern="1200" dirty="0" err="1" smtClean="0">
              <a:latin typeface="Andalus" pitchFamily="18" charset="-78"/>
              <a:cs typeface="Andalus" pitchFamily="18" charset="-78"/>
            </a:rPr>
            <a:t>persalinan</a:t>
          </a:r>
          <a:r>
            <a:rPr lang="en-US" sz="2600" kern="1200" dirty="0" smtClean="0">
              <a:latin typeface="Andalus" pitchFamily="18" charset="-78"/>
              <a:cs typeface="Andalus" pitchFamily="18" charset="-78"/>
            </a:rPr>
            <a:t> [0-24 jam </a:t>
          </a:r>
          <a:r>
            <a:rPr lang="en-US" sz="2600" kern="1200" dirty="0" err="1" smtClean="0">
              <a:latin typeface="Andalus" pitchFamily="18" charset="-78"/>
              <a:cs typeface="Andalus" pitchFamily="18" charset="-78"/>
            </a:rPr>
            <a:t>sesudah</a:t>
          </a:r>
          <a:r>
            <a:rPr lang="en-US" sz="26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2600" kern="1200" dirty="0" err="1" smtClean="0">
              <a:latin typeface="Andalus" pitchFamily="18" charset="-78"/>
              <a:cs typeface="Andalus" pitchFamily="18" charset="-78"/>
            </a:rPr>
            <a:t>persalinan</a:t>
          </a:r>
          <a:r>
            <a:rPr lang="en-US" sz="2600" kern="1200" dirty="0" smtClean="0">
              <a:latin typeface="Andalus" pitchFamily="18" charset="-78"/>
              <a:cs typeface="Andalus" pitchFamily="18" charset="-78"/>
            </a:rPr>
            <a:t>].</a:t>
          </a:r>
          <a:endParaRPr lang="en-US" sz="2600" kern="1200" dirty="0">
            <a:latin typeface="Andalus" pitchFamily="18" charset="-78"/>
            <a:cs typeface="Andalus" pitchFamily="18" charset="-78"/>
          </a:endParaRPr>
        </a:p>
      </dsp:txBody>
      <dsp:txXfrm>
        <a:off x="1916811" y="86833"/>
        <a:ext cx="6998589" cy="1682345"/>
      </dsp:txXfrm>
    </dsp:sp>
    <dsp:sp modelId="{082F815D-7D1B-4778-9BC6-B5C5BCCCC397}">
      <dsp:nvSpPr>
        <dsp:cNvPr id="0" name=""/>
        <dsp:cNvSpPr/>
      </dsp:nvSpPr>
      <dsp:spPr>
        <a:xfrm>
          <a:off x="1783080" y="1769179"/>
          <a:ext cx="713232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0AD9C39-AFF6-4CA0-B211-DB939EFB9E45}">
      <dsp:nvSpPr>
        <dsp:cNvPr id="0" name=""/>
        <dsp:cNvSpPr/>
      </dsp:nvSpPr>
      <dsp:spPr>
        <a:xfrm>
          <a:off x="0" y="1855105"/>
          <a:ext cx="89154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B75E49-2853-42EC-9825-69D1B65BDA8C}">
      <dsp:nvSpPr>
        <dsp:cNvPr id="0" name=""/>
        <dsp:cNvSpPr/>
      </dsp:nvSpPr>
      <dsp:spPr>
        <a:xfrm>
          <a:off x="0" y="1855105"/>
          <a:ext cx="1783080" cy="18523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>
              <a:latin typeface="Andalus" pitchFamily="18" charset="-78"/>
              <a:cs typeface="Andalus" pitchFamily="18" charset="-78"/>
            </a:rPr>
            <a:t>Early </a:t>
          </a:r>
          <a:r>
            <a:rPr lang="en-US" sz="2500" kern="1200" dirty="0" err="1" smtClean="0">
              <a:latin typeface="Andalus" pitchFamily="18" charset="-78"/>
              <a:cs typeface="Andalus" pitchFamily="18" charset="-78"/>
            </a:rPr>
            <a:t>Puerperium</a:t>
          </a:r>
          <a:endParaRPr lang="en-US" sz="2500" kern="1200" dirty="0">
            <a:latin typeface="Andalus" pitchFamily="18" charset="-78"/>
            <a:cs typeface="Andalus" pitchFamily="18" charset="-78"/>
          </a:endParaRPr>
        </a:p>
      </dsp:txBody>
      <dsp:txXfrm>
        <a:off x="0" y="1855105"/>
        <a:ext cx="1783080" cy="1852389"/>
      </dsp:txXfrm>
    </dsp:sp>
    <dsp:sp modelId="{6399F3F9-CB68-41CC-9EC9-B84F6C78E25B}">
      <dsp:nvSpPr>
        <dsp:cNvPr id="0" name=""/>
        <dsp:cNvSpPr/>
      </dsp:nvSpPr>
      <dsp:spPr>
        <a:xfrm>
          <a:off x="1916811" y="1939222"/>
          <a:ext cx="6998589" cy="16823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err="1" smtClean="0">
              <a:latin typeface="Andalus" pitchFamily="18" charset="-78"/>
              <a:cs typeface="Andalus" pitchFamily="18" charset="-78"/>
            </a:rPr>
            <a:t>waktu</a:t>
          </a:r>
          <a:r>
            <a:rPr lang="en-US" sz="2600" kern="1200" dirty="0" smtClean="0">
              <a:latin typeface="Andalus" pitchFamily="18" charset="-78"/>
              <a:cs typeface="Andalus" pitchFamily="18" charset="-78"/>
            </a:rPr>
            <a:t> 1 </a:t>
          </a:r>
          <a:r>
            <a:rPr lang="en-US" sz="2600" kern="1200" dirty="0" err="1" smtClean="0">
              <a:latin typeface="Andalus" pitchFamily="18" charset="-78"/>
              <a:cs typeface="Andalus" pitchFamily="18" charset="-78"/>
            </a:rPr>
            <a:t>hari</a:t>
          </a:r>
          <a:r>
            <a:rPr lang="en-US" sz="26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2600" kern="1200" dirty="0" err="1" smtClean="0">
              <a:latin typeface="Andalus" pitchFamily="18" charset="-78"/>
              <a:cs typeface="Andalus" pitchFamily="18" charset="-78"/>
            </a:rPr>
            <a:t>sesudah</a:t>
          </a:r>
          <a:r>
            <a:rPr lang="en-US" sz="26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2600" kern="1200" dirty="0" err="1" smtClean="0">
              <a:latin typeface="Andalus" pitchFamily="18" charset="-78"/>
              <a:cs typeface="Andalus" pitchFamily="18" charset="-78"/>
            </a:rPr>
            <a:t>melahirkan</a:t>
          </a:r>
          <a:r>
            <a:rPr lang="en-US" sz="26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2600" kern="1200" dirty="0" err="1" smtClean="0">
              <a:latin typeface="Andalus" pitchFamily="18" charset="-78"/>
              <a:cs typeface="Andalus" pitchFamily="18" charset="-78"/>
            </a:rPr>
            <a:t>sampai</a:t>
          </a:r>
          <a:r>
            <a:rPr lang="en-US" sz="2600" kern="1200" dirty="0" smtClean="0">
              <a:latin typeface="Andalus" pitchFamily="18" charset="-78"/>
              <a:cs typeface="Andalus" pitchFamily="18" charset="-78"/>
            </a:rPr>
            <a:t> 7 </a:t>
          </a:r>
          <a:r>
            <a:rPr lang="en-US" sz="2600" kern="1200" dirty="0" err="1" smtClean="0">
              <a:latin typeface="Andalus" pitchFamily="18" charset="-78"/>
              <a:cs typeface="Andalus" pitchFamily="18" charset="-78"/>
            </a:rPr>
            <a:t>hari</a:t>
          </a:r>
          <a:r>
            <a:rPr lang="en-US" sz="2600" kern="1200" dirty="0" smtClean="0">
              <a:latin typeface="Andalus" pitchFamily="18" charset="-78"/>
              <a:cs typeface="Andalus" pitchFamily="18" charset="-78"/>
            </a:rPr>
            <a:t> [1 mg </a:t>
          </a:r>
          <a:r>
            <a:rPr lang="en-US" sz="2600" kern="1200" dirty="0" err="1" smtClean="0">
              <a:latin typeface="Andalus" pitchFamily="18" charset="-78"/>
              <a:cs typeface="Andalus" pitchFamily="18" charset="-78"/>
            </a:rPr>
            <a:t>pertama</a:t>
          </a:r>
          <a:r>
            <a:rPr lang="en-US" sz="2600" kern="1200" dirty="0" smtClean="0">
              <a:latin typeface="Andalus" pitchFamily="18" charset="-78"/>
              <a:cs typeface="Andalus" pitchFamily="18" charset="-78"/>
            </a:rPr>
            <a:t>.</a:t>
          </a:r>
          <a:endParaRPr lang="en-US" sz="2600" kern="1200" dirty="0">
            <a:latin typeface="Andalus" pitchFamily="18" charset="-78"/>
            <a:cs typeface="Andalus" pitchFamily="18" charset="-78"/>
          </a:endParaRPr>
        </a:p>
      </dsp:txBody>
      <dsp:txXfrm>
        <a:off x="1916811" y="1939222"/>
        <a:ext cx="6998589" cy="1682345"/>
      </dsp:txXfrm>
    </dsp:sp>
    <dsp:sp modelId="{E06D22B9-6670-4B2B-8196-DA6F7F98EF0B}">
      <dsp:nvSpPr>
        <dsp:cNvPr id="0" name=""/>
        <dsp:cNvSpPr/>
      </dsp:nvSpPr>
      <dsp:spPr>
        <a:xfrm>
          <a:off x="1783080" y="3621568"/>
          <a:ext cx="713232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103512-7E8E-45D2-8F4F-92FC795F0A63}">
      <dsp:nvSpPr>
        <dsp:cNvPr id="0" name=""/>
        <dsp:cNvSpPr/>
      </dsp:nvSpPr>
      <dsp:spPr>
        <a:xfrm>
          <a:off x="0" y="3707494"/>
          <a:ext cx="89154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1ED62F-401D-4611-AB88-8FED0D67B7F6}">
      <dsp:nvSpPr>
        <dsp:cNvPr id="0" name=""/>
        <dsp:cNvSpPr/>
      </dsp:nvSpPr>
      <dsp:spPr>
        <a:xfrm>
          <a:off x="0" y="3707494"/>
          <a:ext cx="1783080" cy="18523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>
              <a:latin typeface="Andalus" pitchFamily="18" charset="-78"/>
              <a:cs typeface="Andalus" pitchFamily="18" charset="-78"/>
            </a:rPr>
            <a:t>Late </a:t>
          </a:r>
          <a:r>
            <a:rPr lang="en-US" sz="2500" kern="1200" dirty="0" err="1" smtClean="0">
              <a:latin typeface="Andalus" pitchFamily="18" charset="-78"/>
              <a:cs typeface="Andalus" pitchFamily="18" charset="-78"/>
            </a:rPr>
            <a:t>Puerperium</a:t>
          </a:r>
          <a:endParaRPr lang="en-US" sz="2500" kern="1200" dirty="0">
            <a:latin typeface="Andalus" pitchFamily="18" charset="-78"/>
            <a:cs typeface="Andalus" pitchFamily="18" charset="-78"/>
          </a:endParaRPr>
        </a:p>
      </dsp:txBody>
      <dsp:txXfrm>
        <a:off x="0" y="3707494"/>
        <a:ext cx="1783080" cy="1852389"/>
      </dsp:txXfrm>
    </dsp:sp>
    <dsp:sp modelId="{80B8B1E5-D8AA-4F32-AE75-CFBEDF217412}">
      <dsp:nvSpPr>
        <dsp:cNvPr id="0" name=""/>
        <dsp:cNvSpPr/>
      </dsp:nvSpPr>
      <dsp:spPr>
        <a:xfrm>
          <a:off x="1916811" y="3791611"/>
          <a:ext cx="6998589" cy="16823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err="1" smtClean="0">
              <a:latin typeface="Andalus" pitchFamily="18" charset="-78"/>
              <a:cs typeface="Andalus" pitchFamily="18" charset="-78"/>
            </a:rPr>
            <a:t>periode</a:t>
          </a:r>
          <a:r>
            <a:rPr lang="en-US" sz="26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2600" kern="1200" dirty="0" err="1" smtClean="0">
              <a:latin typeface="Andalus" pitchFamily="18" charset="-78"/>
              <a:cs typeface="Andalus" pitchFamily="18" charset="-78"/>
            </a:rPr>
            <a:t>dimana</a:t>
          </a:r>
          <a:r>
            <a:rPr lang="en-US" sz="26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2600" kern="1200" dirty="0" err="1" smtClean="0">
              <a:latin typeface="Andalus" pitchFamily="18" charset="-78"/>
              <a:cs typeface="Andalus" pitchFamily="18" charset="-78"/>
            </a:rPr>
            <a:t>bidan</a:t>
          </a:r>
          <a:r>
            <a:rPr lang="en-US" sz="26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2600" kern="1200" dirty="0" err="1" smtClean="0">
              <a:latin typeface="Andalus" pitchFamily="18" charset="-78"/>
              <a:cs typeface="Andalus" pitchFamily="18" charset="-78"/>
            </a:rPr>
            <a:t>tetap</a:t>
          </a:r>
          <a:r>
            <a:rPr lang="en-US" sz="26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2600" kern="1200" dirty="0" err="1" smtClean="0">
              <a:latin typeface="Andalus" pitchFamily="18" charset="-78"/>
              <a:cs typeface="Andalus" pitchFamily="18" charset="-78"/>
            </a:rPr>
            <a:t>melakukan</a:t>
          </a:r>
          <a:r>
            <a:rPr lang="en-US" sz="26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2600" kern="1200" dirty="0" err="1" smtClean="0">
              <a:latin typeface="Andalus" pitchFamily="18" charset="-78"/>
              <a:cs typeface="Andalus" pitchFamily="18" charset="-78"/>
            </a:rPr>
            <a:t>perawatan</a:t>
          </a:r>
          <a:r>
            <a:rPr lang="en-US" sz="26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2600" kern="1200" dirty="0" err="1" smtClean="0">
              <a:latin typeface="Andalus" pitchFamily="18" charset="-78"/>
              <a:cs typeface="Andalus" pitchFamily="18" charset="-78"/>
            </a:rPr>
            <a:t>dan</a:t>
          </a:r>
          <a:r>
            <a:rPr lang="en-US" sz="26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2600" kern="1200" dirty="0" err="1" smtClean="0">
              <a:latin typeface="Andalus" pitchFamily="18" charset="-78"/>
              <a:cs typeface="Andalus" pitchFamily="18" charset="-78"/>
            </a:rPr>
            <a:t>pemeriksaan</a:t>
          </a:r>
          <a:r>
            <a:rPr lang="en-US" sz="26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2600" kern="1200" dirty="0" err="1" smtClean="0">
              <a:latin typeface="Andalus" pitchFamily="18" charset="-78"/>
              <a:cs typeface="Andalus" pitchFamily="18" charset="-78"/>
            </a:rPr>
            <a:t>sehari-hari</a:t>
          </a:r>
          <a:r>
            <a:rPr lang="en-US" sz="26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2600" kern="1200" dirty="0" err="1" smtClean="0">
              <a:latin typeface="Andalus" pitchFamily="18" charset="-78"/>
              <a:cs typeface="Andalus" pitchFamily="18" charset="-78"/>
            </a:rPr>
            <a:t>dan</a:t>
          </a:r>
          <a:r>
            <a:rPr lang="en-US" sz="26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2600" kern="1200" dirty="0" err="1" smtClean="0">
              <a:latin typeface="Andalus" pitchFamily="18" charset="-78"/>
              <a:cs typeface="Andalus" pitchFamily="18" charset="-78"/>
            </a:rPr>
            <a:t>konseling</a:t>
          </a:r>
          <a:r>
            <a:rPr lang="en-US" sz="26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2600" kern="1200" dirty="0" err="1" smtClean="0">
              <a:latin typeface="Andalus" pitchFamily="18" charset="-78"/>
              <a:cs typeface="Andalus" pitchFamily="18" charset="-78"/>
            </a:rPr>
            <a:t>KB.Waktu</a:t>
          </a:r>
          <a:r>
            <a:rPr lang="en-US" sz="2600" kern="1200" dirty="0" smtClean="0">
              <a:latin typeface="Andalus" pitchFamily="18" charset="-78"/>
              <a:cs typeface="Andalus" pitchFamily="18" charset="-78"/>
            </a:rPr>
            <a:t> 1 </a:t>
          </a:r>
          <a:r>
            <a:rPr lang="en-US" sz="2600" kern="1200" dirty="0" err="1" smtClean="0">
              <a:latin typeface="Andalus" pitchFamily="18" charset="-78"/>
              <a:cs typeface="Andalus" pitchFamily="18" charset="-78"/>
            </a:rPr>
            <a:t>minggu</a:t>
          </a:r>
          <a:r>
            <a:rPr lang="en-US" sz="26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2600" kern="1200" dirty="0" err="1" smtClean="0">
              <a:latin typeface="Andalus" pitchFamily="18" charset="-78"/>
              <a:cs typeface="Andalus" pitchFamily="18" charset="-78"/>
            </a:rPr>
            <a:t>sampai</a:t>
          </a:r>
          <a:r>
            <a:rPr lang="en-US" sz="2600" kern="1200" dirty="0" smtClean="0">
              <a:latin typeface="Andalus" pitchFamily="18" charset="-78"/>
              <a:cs typeface="Andalus" pitchFamily="18" charset="-78"/>
            </a:rPr>
            <a:t> 6 </a:t>
          </a:r>
          <a:r>
            <a:rPr lang="en-US" sz="2600" kern="1200" dirty="0" err="1" smtClean="0">
              <a:latin typeface="Andalus" pitchFamily="18" charset="-78"/>
              <a:cs typeface="Andalus" pitchFamily="18" charset="-78"/>
            </a:rPr>
            <a:t>minggu</a:t>
          </a:r>
          <a:endParaRPr lang="en-US" sz="2600" kern="1200" dirty="0">
            <a:latin typeface="Andalus" pitchFamily="18" charset="-78"/>
            <a:cs typeface="Andalus" pitchFamily="18" charset="-78"/>
          </a:endParaRPr>
        </a:p>
      </dsp:txBody>
      <dsp:txXfrm>
        <a:off x="1916811" y="3791611"/>
        <a:ext cx="6998589" cy="1682345"/>
      </dsp:txXfrm>
    </dsp:sp>
    <dsp:sp modelId="{31D0F3A6-A4E0-401B-B274-AF0C6B8C4DEA}">
      <dsp:nvSpPr>
        <dsp:cNvPr id="0" name=""/>
        <dsp:cNvSpPr/>
      </dsp:nvSpPr>
      <dsp:spPr>
        <a:xfrm>
          <a:off x="1783080" y="5473957"/>
          <a:ext cx="713232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9C4198-41EC-4C57-A8F9-CF9A95579949}">
      <dsp:nvSpPr>
        <dsp:cNvPr id="0" name=""/>
        <dsp:cNvSpPr/>
      </dsp:nvSpPr>
      <dsp:spPr>
        <a:xfrm>
          <a:off x="0" y="0"/>
          <a:ext cx="87630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DD24DB-74A2-435D-A2C6-EB7D43989ACF}">
      <dsp:nvSpPr>
        <dsp:cNvPr id="0" name=""/>
        <dsp:cNvSpPr/>
      </dsp:nvSpPr>
      <dsp:spPr>
        <a:xfrm>
          <a:off x="0" y="0"/>
          <a:ext cx="1752600" cy="26288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>
              <a:latin typeface="Andalus" pitchFamily="18" charset="-78"/>
              <a:cs typeface="Andalus" pitchFamily="18" charset="-78"/>
            </a:rPr>
            <a:t>Kunjungan</a:t>
          </a:r>
          <a:r>
            <a:rPr lang="en-US" sz="1600" kern="1200" dirty="0" smtClean="0">
              <a:latin typeface="Andalus" pitchFamily="18" charset="-78"/>
              <a:cs typeface="Andalus" pitchFamily="18" charset="-78"/>
            </a:rPr>
            <a:t> 1 </a:t>
          </a:r>
          <a:endParaRPr lang="en-US" sz="1600" kern="1200" dirty="0">
            <a:latin typeface="Andalus" pitchFamily="18" charset="-78"/>
            <a:cs typeface="Andalus" pitchFamily="18" charset="-78"/>
          </a:endParaRPr>
        </a:p>
      </dsp:txBody>
      <dsp:txXfrm>
        <a:off x="0" y="0"/>
        <a:ext cx="1752600" cy="2628899"/>
      </dsp:txXfrm>
    </dsp:sp>
    <dsp:sp modelId="{B0207E54-F8E3-4877-B63B-A435D14968C7}">
      <dsp:nvSpPr>
        <dsp:cNvPr id="0" name=""/>
        <dsp:cNvSpPr/>
      </dsp:nvSpPr>
      <dsp:spPr>
        <a:xfrm>
          <a:off x="1884045" y="119378"/>
          <a:ext cx="6878955" cy="23875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latin typeface="Andalus" pitchFamily="18" charset="-78"/>
              <a:cs typeface="Andalus" pitchFamily="18" charset="-78"/>
            </a:rPr>
            <a:t>6 – 8 jam </a:t>
          </a:r>
          <a:r>
            <a:rPr lang="en-US" sz="2800" kern="1200" dirty="0" err="1" smtClean="0">
              <a:latin typeface="Andalus" pitchFamily="18" charset="-78"/>
              <a:cs typeface="Andalus" pitchFamily="18" charset="-78"/>
            </a:rPr>
            <a:t>setelah</a:t>
          </a:r>
          <a:r>
            <a:rPr lang="en-US" sz="28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2800" kern="1200" dirty="0" err="1" smtClean="0">
              <a:latin typeface="Andalus" pitchFamily="18" charset="-78"/>
              <a:cs typeface="Andalus" pitchFamily="18" charset="-78"/>
            </a:rPr>
            <a:t>persalinan</a:t>
          </a:r>
          <a:endParaRPr lang="en-US" sz="2800" kern="1200" dirty="0">
            <a:latin typeface="Andalus" pitchFamily="18" charset="-78"/>
            <a:cs typeface="Andalus" pitchFamily="18" charset="-78"/>
          </a:endParaRPr>
        </a:p>
      </dsp:txBody>
      <dsp:txXfrm>
        <a:off x="1884045" y="119378"/>
        <a:ext cx="6878955" cy="2387575"/>
      </dsp:txXfrm>
    </dsp:sp>
    <dsp:sp modelId="{967BBFCB-1A69-43EE-A3D5-D4121B37B91E}">
      <dsp:nvSpPr>
        <dsp:cNvPr id="0" name=""/>
        <dsp:cNvSpPr/>
      </dsp:nvSpPr>
      <dsp:spPr>
        <a:xfrm>
          <a:off x="1752600" y="2506953"/>
          <a:ext cx="70104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FC03734-6101-4174-A522-54C8EAABEB25}">
      <dsp:nvSpPr>
        <dsp:cNvPr id="0" name=""/>
        <dsp:cNvSpPr/>
      </dsp:nvSpPr>
      <dsp:spPr>
        <a:xfrm>
          <a:off x="0" y="2628899"/>
          <a:ext cx="87630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CF91C6-477E-4E18-86F7-9737460EA7CF}">
      <dsp:nvSpPr>
        <dsp:cNvPr id="0" name=""/>
        <dsp:cNvSpPr/>
      </dsp:nvSpPr>
      <dsp:spPr>
        <a:xfrm>
          <a:off x="0" y="2628899"/>
          <a:ext cx="1752600" cy="26288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>
              <a:latin typeface="Andalus" pitchFamily="18" charset="-78"/>
              <a:cs typeface="Andalus" pitchFamily="18" charset="-78"/>
            </a:rPr>
            <a:t>Tujuan</a:t>
          </a:r>
          <a:r>
            <a:rPr lang="en-US" sz="1600" kern="1200" dirty="0" smtClean="0">
              <a:latin typeface="Andalus" pitchFamily="18" charset="-78"/>
              <a:cs typeface="Andalus" pitchFamily="18" charset="-78"/>
            </a:rPr>
            <a:t> </a:t>
          </a:r>
          <a:endParaRPr lang="en-US" sz="1600" kern="1200" dirty="0">
            <a:latin typeface="Andalus" pitchFamily="18" charset="-78"/>
            <a:cs typeface="Andalus" pitchFamily="18" charset="-78"/>
          </a:endParaRPr>
        </a:p>
      </dsp:txBody>
      <dsp:txXfrm>
        <a:off x="0" y="2628899"/>
        <a:ext cx="1752600" cy="2628899"/>
      </dsp:txXfrm>
    </dsp:sp>
    <dsp:sp modelId="{C5B55E62-1DC3-4A04-9148-93D157487E5B}">
      <dsp:nvSpPr>
        <dsp:cNvPr id="0" name=""/>
        <dsp:cNvSpPr/>
      </dsp:nvSpPr>
      <dsp:spPr>
        <a:xfrm>
          <a:off x="1884045" y="2649598"/>
          <a:ext cx="6878955" cy="4139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>
              <a:latin typeface="Andalus" pitchFamily="18" charset="-78"/>
              <a:cs typeface="Andalus" pitchFamily="18" charset="-78"/>
            </a:rPr>
            <a:t>Mencegah</a:t>
          </a:r>
          <a:r>
            <a:rPr lang="en-US" sz="16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600" kern="1200" dirty="0" err="1" smtClean="0">
              <a:latin typeface="Andalus" pitchFamily="18" charset="-78"/>
              <a:cs typeface="Andalus" pitchFamily="18" charset="-78"/>
            </a:rPr>
            <a:t>perdarahan</a:t>
          </a:r>
          <a:r>
            <a:rPr lang="en-US" sz="16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600" kern="1200" dirty="0" err="1" smtClean="0">
              <a:latin typeface="Andalus" pitchFamily="18" charset="-78"/>
              <a:cs typeface="Andalus" pitchFamily="18" charset="-78"/>
            </a:rPr>
            <a:t>masa</a:t>
          </a:r>
          <a:r>
            <a:rPr lang="en-US" sz="16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600" kern="1200" dirty="0" err="1" smtClean="0">
              <a:latin typeface="Andalus" pitchFamily="18" charset="-78"/>
              <a:cs typeface="Andalus" pitchFamily="18" charset="-78"/>
            </a:rPr>
            <a:t>nifas</a:t>
          </a:r>
          <a:endParaRPr lang="en-US" sz="1600" kern="1200" dirty="0">
            <a:latin typeface="Andalus" pitchFamily="18" charset="-78"/>
            <a:cs typeface="Andalus" pitchFamily="18" charset="-78"/>
          </a:endParaRPr>
        </a:p>
      </dsp:txBody>
      <dsp:txXfrm>
        <a:off x="1884045" y="2649598"/>
        <a:ext cx="6878955" cy="413974"/>
      </dsp:txXfrm>
    </dsp:sp>
    <dsp:sp modelId="{15F22560-35E5-442C-8E42-03D2C1734795}">
      <dsp:nvSpPr>
        <dsp:cNvPr id="0" name=""/>
        <dsp:cNvSpPr/>
      </dsp:nvSpPr>
      <dsp:spPr>
        <a:xfrm>
          <a:off x="1752600" y="3063573"/>
          <a:ext cx="70104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60F33DE-E183-42A1-AD3F-D3A851A23DB8}">
      <dsp:nvSpPr>
        <dsp:cNvPr id="0" name=""/>
        <dsp:cNvSpPr/>
      </dsp:nvSpPr>
      <dsp:spPr>
        <a:xfrm>
          <a:off x="1884045" y="3084272"/>
          <a:ext cx="6878955" cy="4139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>
              <a:latin typeface="Andalus" pitchFamily="18" charset="-78"/>
              <a:cs typeface="Andalus" pitchFamily="18" charset="-78"/>
            </a:rPr>
            <a:t>Mendeteksi</a:t>
          </a:r>
          <a:r>
            <a:rPr lang="en-US" sz="16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600" kern="1200" dirty="0" err="1" smtClean="0">
              <a:latin typeface="Andalus" pitchFamily="18" charset="-78"/>
              <a:cs typeface="Andalus" pitchFamily="18" charset="-78"/>
            </a:rPr>
            <a:t>dan</a:t>
          </a:r>
          <a:r>
            <a:rPr lang="en-US" sz="16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600" kern="1200" dirty="0" err="1" smtClean="0">
              <a:latin typeface="Andalus" pitchFamily="18" charset="-78"/>
              <a:cs typeface="Andalus" pitchFamily="18" charset="-78"/>
            </a:rPr>
            <a:t>merawat</a:t>
          </a:r>
          <a:r>
            <a:rPr lang="en-US" sz="16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600" kern="1200" dirty="0" err="1" smtClean="0">
              <a:latin typeface="Andalus" pitchFamily="18" charset="-78"/>
              <a:cs typeface="Andalus" pitchFamily="18" charset="-78"/>
            </a:rPr>
            <a:t>penyebab</a:t>
          </a:r>
          <a:r>
            <a:rPr lang="en-US" sz="1600" kern="1200" dirty="0" smtClean="0">
              <a:latin typeface="Andalus" pitchFamily="18" charset="-78"/>
              <a:cs typeface="Andalus" pitchFamily="18" charset="-78"/>
            </a:rPr>
            <a:t> lain </a:t>
          </a:r>
          <a:r>
            <a:rPr lang="en-US" sz="1600" kern="1200" dirty="0" err="1" smtClean="0">
              <a:latin typeface="Andalus" pitchFamily="18" charset="-78"/>
              <a:cs typeface="Andalus" pitchFamily="18" charset="-78"/>
            </a:rPr>
            <a:t>perdarahan</a:t>
          </a:r>
          <a:r>
            <a:rPr lang="en-US" sz="16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600" kern="1200" dirty="0" err="1" smtClean="0">
              <a:latin typeface="Andalus" pitchFamily="18" charset="-78"/>
              <a:cs typeface="Andalus" pitchFamily="18" charset="-78"/>
            </a:rPr>
            <a:t>dan</a:t>
          </a:r>
          <a:r>
            <a:rPr lang="en-US" sz="16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600" kern="1200" dirty="0" err="1" smtClean="0">
              <a:latin typeface="Andalus" pitchFamily="18" charset="-78"/>
              <a:cs typeface="Andalus" pitchFamily="18" charset="-78"/>
            </a:rPr>
            <a:t>rujuk</a:t>
          </a:r>
          <a:r>
            <a:rPr lang="en-US" sz="16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600" kern="1200" dirty="0" err="1" smtClean="0">
              <a:latin typeface="Andalus" pitchFamily="18" charset="-78"/>
              <a:cs typeface="Andalus" pitchFamily="18" charset="-78"/>
            </a:rPr>
            <a:t>bila</a:t>
          </a:r>
          <a:r>
            <a:rPr lang="en-US" sz="16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600" kern="1200" dirty="0" err="1" smtClean="0">
              <a:latin typeface="Andalus" pitchFamily="18" charset="-78"/>
              <a:cs typeface="Andalus" pitchFamily="18" charset="-78"/>
            </a:rPr>
            <a:t>perdarahan</a:t>
          </a:r>
          <a:r>
            <a:rPr lang="en-US" sz="16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600" kern="1200" dirty="0" err="1" smtClean="0">
              <a:latin typeface="Andalus" pitchFamily="18" charset="-78"/>
              <a:cs typeface="Andalus" pitchFamily="18" charset="-78"/>
            </a:rPr>
            <a:t>berlanjut</a:t>
          </a:r>
          <a:endParaRPr lang="en-US" sz="1600" kern="1200" dirty="0">
            <a:latin typeface="Andalus" pitchFamily="18" charset="-78"/>
            <a:cs typeface="Andalus" pitchFamily="18" charset="-78"/>
          </a:endParaRPr>
        </a:p>
      </dsp:txBody>
      <dsp:txXfrm>
        <a:off x="1884045" y="3084272"/>
        <a:ext cx="6878955" cy="413974"/>
      </dsp:txXfrm>
    </dsp:sp>
    <dsp:sp modelId="{C1384B0D-2D1F-47DA-A983-6D71F118183B}">
      <dsp:nvSpPr>
        <dsp:cNvPr id="0" name=""/>
        <dsp:cNvSpPr/>
      </dsp:nvSpPr>
      <dsp:spPr>
        <a:xfrm>
          <a:off x="1752600" y="3498246"/>
          <a:ext cx="70104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0092DEB-2537-4CF2-BFD2-56379A83A66F}">
      <dsp:nvSpPr>
        <dsp:cNvPr id="0" name=""/>
        <dsp:cNvSpPr/>
      </dsp:nvSpPr>
      <dsp:spPr>
        <a:xfrm>
          <a:off x="1884045" y="3518945"/>
          <a:ext cx="6878955" cy="4139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smtClean="0">
              <a:latin typeface="Andalus" pitchFamily="18" charset="-78"/>
              <a:cs typeface="Andalus" pitchFamily="18" charset="-78"/>
            </a:rPr>
            <a:t>Memberikan konseling kepada ibu atau salah satu anggota keluarga bagaimana mencegah perdarahan masa nifas karena Atonia Uteri</a:t>
          </a:r>
          <a:endParaRPr lang="en-US" sz="1600" kern="1200">
            <a:latin typeface="Andalus" pitchFamily="18" charset="-78"/>
            <a:cs typeface="Andalus" pitchFamily="18" charset="-78"/>
          </a:endParaRPr>
        </a:p>
      </dsp:txBody>
      <dsp:txXfrm>
        <a:off x="1884045" y="3518945"/>
        <a:ext cx="6878955" cy="413974"/>
      </dsp:txXfrm>
    </dsp:sp>
    <dsp:sp modelId="{3902636D-96BF-4E30-8BD8-C6B0020E2E56}">
      <dsp:nvSpPr>
        <dsp:cNvPr id="0" name=""/>
        <dsp:cNvSpPr/>
      </dsp:nvSpPr>
      <dsp:spPr>
        <a:xfrm>
          <a:off x="1752600" y="3932920"/>
          <a:ext cx="70104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B7E03AD-879C-40C1-A336-FAEBA1D0C3A6}">
      <dsp:nvSpPr>
        <dsp:cNvPr id="0" name=""/>
        <dsp:cNvSpPr/>
      </dsp:nvSpPr>
      <dsp:spPr>
        <a:xfrm>
          <a:off x="1884045" y="3953619"/>
          <a:ext cx="6878955" cy="4139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smtClean="0">
              <a:latin typeface="Andalus" pitchFamily="18" charset="-78"/>
              <a:cs typeface="Andalus" pitchFamily="18" charset="-78"/>
            </a:rPr>
            <a:t>Pemberian ASI awal</a:t>
          </a:r>
          <a:endParaRPr lang="en-US" sz="1600" kern="1200">
            <a:latin typeface="Andalus" pitchFamily="18" charset="-78"/>
            <a:cs typeface="Andalus" pitchFamily="18" charset="-78"/>
          </a:endParaRPr>
        </a:p>
      </dsp:txBody>
      <dsp:txXfrm>
        <a:off x="1884045" y="3953619"/>
        <a:ext cx="6878955" cy="413974"/>
      </dsp:txXfrm>
    </dsp:sp>
    <dsp:sp modelId="{501B4FF7-E48E-431C-8CFE-E4AB6C333D3D}">
      <dsp:nvSpPr>
        <dsp:cNvPr id="0" name=""/>
        <dsp:cNvSpPr/>
      </dsp:nvSpPr>
      <dsp:spPr>
        <a:xfrm>
          <a:off x="1752600" y="4367593"/>
          <a:ext cx="70104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F8F23CC-682B-4E81-B737-1CCF465C4A20}">
      <dsp:nvSpPr>
        <dsp:cNvPr id="0" name=""/>
        <dsp:cNvSpPr/>
      </dsp:nvSpPr>
      <dsp:spPr>
        <a:xfrm>
          <a:off x="1884045" y="4388292"/>
          <a:ext cx="6878955" cy="4139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smtClean="0">
              <a:latin typeface="Andalus" pitchFamily="18" charset="-78"/>
              <a:cs typeface="Andalus" pitchFamily="18" charset="-78"/>
            </a:rPr>
            <a:t>Melakukan hubungan antara ibu dan bayi baru lahir</a:t>
          </a:r>
          <a:endParaRPr lang="en-US" sz="1600" kern="1200">
            <a:latin typeface="Andalus" pitchFamily="18" charset="-78"/>
            <a:cs typeface="Andalus" pitchFamily="18" charset="-78"/>
          </a:endParaRPr>
        </a:p>
      </dsp:txBody>
      <dsp:txXfrm>
        <a:off x="1884045" y="4388292"/>
        <a:ext cx="6878955" cy="413974"/>
      </dsp:txXfrm>
    </dsp:sp>
    <dsp:sp modelId="{3C02D54B-E004-4134-B8C4-A35FF0841809}">
      <dsp:nvSpPr>
        <dsp:cNvPr id="0" name=""/>
        <dsp:cNvSpPr/>
      </dsp:nvSpPr>
      <dsp:spPr>
        <a:xfrm>
          <a:off x="1752600" y="4802267"/>
          <a:ext cx="70104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6FFD021-F329-4827-B48F-86113DB60B69}">
      <dsp:nvSpPr>
        <dsp:cNvPr id="0" name=""/>
        <dsp:cNvSpPr/>
      </dsp:nvSpPr>
      <dsp:spPr>
        <a:xfrm>
          <a:off x="1884045" y="4822966"/>
          <a:ext cx="6878955" cy="4139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>
              <a:latin typeface="Andalus" pitchFamily="18" charset="-78"/>
              <a:cs typeface="Andalus" pitchFamily="18" charset="-78"/>
            </a:rPr>
            <a:t>Menjaga</a:t>
          </a:r>
          <a:r>
            <a:rPr lang="en-US" sz="16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600" kern="1200" dirty="0" err="1" smtClean="0">
              <a:latin typeface="Andalus" pitchFamily="18" charset="-78"/>
              <a:cs typeface="Andalus" pitchFamily="18" charset="-78"/>
            </a:rPr>
            <a:t>bayi</a:t>
          </a:r>
          <a:r>
            <a:rPr lang="en-US" sz="16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600" kern="1200" dirty="0" err="1" smtClean="0">
              <a:latin typeface="Andalus" pitchFamily="18" charset="-78"/>
              <a:cs typeface="Andalus" pitchFamily="18" charset="-78"/>
            </a:rPr>
            <a:t>tetap</a:t>
          </a:r>
          <a:r>
            <a:rPr lang="en-US" sz="16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600" kern="1200" dirty="0" err="1" smtClean="0">
              <a:latin typeface="Andalus" pitchFamily="18" charset="-78"/>
              <a:cs typeface="Andalus" pitchFamily="18" charset="-78"/>
            </a:rPr>
            <a:t>sehat</a:t>
          </a:r>
          <a:r>
            <a:rPr lang="en-US" sz="16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600" kern="1200" dirty="0" err="1" smtClean="0">
              <a:latin typeface="Andalus" pitchFamily="18" charset="-78"/>
              <a:cs typeface="Andalus" pitchFamily="18" charset="-78"/>
            </a:rPr>
            <a:t>dengan</a:t>
          </a:r>
          <a:r>
            <a:rPr lang="en-US" sz="16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600" kern="1200" dirty="0" err="1" smtClean="0">
              <a:latin typeface="Andalus" pitchFamily="18" charset="-78"/>
              <a:cs typeface="Andalus" pitchFamily="18" charset="-78"/>
            </a:rPr>
            <a:t>cara</a:t>
          </a:r>
          <a:r>
            <a:rPr lang="en-US" sz="16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600" kern="1200" dirty="0" err="1" smtClean="0">
              <a:latin typeface="Andalus" pitchFamily="18" charset="-78"/>
              <a:cs typeface="Andalus" pitchFamily="18" charset="-78"/>
            </a:rPr>
            <a:t>mencegah</a:t>
          </a:r>
          <a:r>
            <a:rPr lang="en-US" sz="16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600" kern="1200" dirty="0" err="1" smtClean="0">
              <a:latin typeface="Andalus" pitchFamily="18" charset="-78"/>
              <a:cs typeface="Andalus" pitchFamily="18" charset="-78"/>
            </a:rPr>
            <a:t>Hipotermi</a:t>
          </a:r>
          <a:endParaRPr lang="en-US" sz="1600" kern="1200" dirty="0">
            <a:latin typeface="Andalus" pitchFamily="18" charset="-78"/>
            <a:cs typeface="Andalus" pitchFamily="18" charset="-78"/>
          </a:endParaRPr>
        </a:p>
      </dsp:txBody>
      <dsp:txXfrm>
        <a:off x="1884045" y="4822966"/>
        <a:ext cx="6878955" cy="413974"/>
      </dsp:txXfrm>
    </dsp:sp>
    <dsp:sp modelId="{600F8CEE-00D5-4C88-9E1E-7298A1BE2B1A}">
      <dsp:nvSpPr>
        <dsp:cNvPr id="0" name=""/>
        <dsp:cNvSpPr/>
      </dsp:nvSpPr>
      <dsp:spPr>
        <a:xfrm>
          <a:off x="1752600" y="5236940"/>
          <a:ext cx="70104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3ED3D2-80B7-4DE5-A4AD-C8369920BB9B}">
      <dsp:nvSpPr>
        <dsp:cNvPr id="0" name=""/>
        <dsp:cNvSpPr/>
      </dsp:nvSpPr>
      <dsp:spPr>
        <a:xfrm>
          <a:off x="0" y="0"/>
          <a:ext cx="86868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05B53B-530F-4DEF-82F4-A0414C7A98B7}">
      <dsp:nvSpPr>
        <dsp:cNvPr id="0" name=""/>
        <dsp:cNvSpPr/>
      </dsp:nvSpPr>
      <dsp:spPr>
        <a:xfrm>
          <a:off x="0" y="0"/>
          <a:ext cx="1737360" cy="57451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>
              <a:latin typeface="Andalus" pitchFamily="18" charset="-78"/>
              <a:cs typeface="Andalus" pitchFamily="18" charset="-78"/>
            </a:rPr>
            <a:t>Kunjungan</a:t>
          </a:r>
          <a:r>
            <a:rPr lang="en-US" sz="2400" kern="1200" dirty="0" smtClean="0">
              <a:latin typeface="Andalus" pitchFamily="18" charset="-78"/>
              <a:cs typeface="Andalus" pitchFamily="18" charset="-78"/>
            </a:rPr>
            <a:t> II</a:t>
          </a:r>
          <a:endParaRPr lang="en-US" sz="2400" kern="1200" dirty="0">
            <a:latin typeface="Andalus" pitchFamily="18" charset="-78"/>
            <a:cs typeface="Andalus" pitchFamily="18" charset="-78"/>
          </a:endParaRPr>
        </a:p>
      </dsp:txBody>
      <dsp:txXfrm>
        <a:off x="0" y="0"/>
        <a:ext cx="1737360" cy="5745163"/>
      </dsp:txXfrm>
    </dsp:sp>
    <dsp:sp modelId="{350451C0-C0FF-4D14-956A-8AD4E8560096}">
      <dsp:nvSpPr>
        <dsp:cNvPr id="0" name=""/>
        <dsp:cNvSpPr/>
      </dsp:nvSpPr>
      <dsp:spPr>
        <a:xfrm>
          <a:off x="1867662" y="54141"/>
          <a:ext cx="6819138" cy="10828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Andalus" pitchFamily="18" charset="-78"/>
              <a:cs typeface="Andalus" pitchFamily="18" charset="-78"/>
            </a:rPr>
            <a:t>6 </a:t>
          </a:r>
          <a:r>
            <a:rPr lang="en-US" sz="1800" kern="1200" dirty="0" err="1" smtClean="0">
              <a:latin typeface="Andalus" pitchFamily="18" charset="-78"/>
              <a:cs typeface="Andalus" pitchFamily="18" charset="-78"/>
            </a:rPr>
            <a:t>hari</a:t>
          </a:r>
          <a:r>
            <a:rPr lang="en-US" sz="18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800" kern="1200" dirty="0" err="1" smtClean="0">
              <a:latin typeface="Andalus" pitchFamily="18" charset="-78"/>
              <a:cs typeface="Andalus" pitchFamily="18" charset="-78"/>
            </a:rPr>
            <a:t>setelah</a:t>
          </a:r>
          <a:r>
            <a:rPr lang="en-US" sz="18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800" kern="1200" dirty="0" err="1" smtClean="0">
              <a:latin typeface="Andalus" pitchFamily="18" charset="-78"/>
              <a:cs typeface="Andalus" pitchFamily="18" charset="-78"/>
            </a:rPr>
            <a:t>persalinan</a:t>
          </a:r>
          <a:r>
            <a:rPr lang="en-US" sz="1800" kern="1200" dirty="0" smtClean="0">
              <a:latin typeface="Andalus" pitchFamily="18" charset="-78"/>
              <a:cs typeface="Andalus" pitchFamily="18" charset="-78"/>
            </a:rPr>
            <a:t> </a:t>
          </a:r>
          <a:endParaRPr lang="en-US" sz="1800" kern="1200" dirty="0">
            <a:latin typeface="Andalus" pitchFamily="18" charset="-78"/>
            <a:cs typeface="Andalus" pitchFamily="18" charset="-78"/>
          </a:endParaRPr>
        </a:p>
      </dsp:txBody>
      <dsp:txXfrm>
        <a:off x="1867662" y="54141"/>
        <a:ext cx="6819138" cy="1082828"/>
      </dsp:txXfrm>
    </dsp:sp>
    <dsp:sp modelId="{AB5D3AEA-3B37-4390-A1D5-FE0A99B05041}">
      <dsp:nvSpPr>
        <dsp:cNvPr id="0" name=""/>
        <dsp:cNvSpPr/>
      </dsp:nvSpPr>
      <dsp:spPr>
        <a:xfrm>
          <a:off x="1737360" y="1136970"/>
          <a:ext cx="694944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A70FBC5-2929-4D65-8B45-F9A2EE99177E}">
      <dsp:nvSpPr>
        <dsp:cNvPr id="0" name=""/>
        <dsp:cNvSpPr/>
      </dsp:nvSpPr>
      <dsp:spPr>
        <a:xfrm>
          <a:off x="1867662" y="1191111"/>
          <a:ext cx="6819138" cy="10828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>
              <a:latin typeface="Andalus" pitchFamily="18" charset="-78"/>
              <a:cs typeface="Andalus" pitchFamily="18" charset="-78"/>
            </a:rPr>
            <a:t>Memastikan</a:t>
          </a:r>
          <a:r>
            <a:rPr lang="en-US" sz="18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800" kern="1200" dirty="0" err="1" smtClean="0">
              <a:latin typeface="Andalus" pitchFamily="18" charset="-78"/>
              <a:cs typeface="Andalus" pitchFamily="18" charset="-78"/>
            </a:rPr>
            <a:t>involusi</a:t>
          </a:r>
          <a:r>
            <a:rPr lang="en-US" sz="1800" kern="1200" dirty="0" smtClean="0">
              <a:latin typeface="Andalus" pitchFamily="18" charset="-78"/>
              <a:cs typeface="Andalus" pitchFamily="18" charset="-78"/>
            </a:rPr>
            <a:t> uteri </a:t>
          </a:r>
          <a:r>
            <a:rPr lang="en-US" sz="1800" kern="1200" dirty="0" err="1" smtClean="0">
              <a:latin typeface="Andalus" pitchFamily="18" charset="-78"/>
              <a:cs typeface="Andalus" pitchFamily="18" charset="-78"/>
            </a:rPr>
            <a:t>berjalan</a:t>
          </a:r>
          <a:r>
            <a:rPr lang="en-US" sz="1800" kern="1200" dirty="0" smtClean="0">
              <a:latin typeface="Andalus" pitchFamily="18" charset="-78"/>
              <a:cs typeface="Andalus" pitchFamily="18" charset="-78"/>
            </a:rPr>
            <a:t> normal, uterus </a:t>
          </a:r>
          <a:r>
            <a:rPr lang="en-US" sz="1800" kern="1200" dirty="0" err="1" smtClean="0">
              <a:latin typeface="Andalus" pitchFamily="18" charset="-78"/>
              <a:cs typeface="Andalus" pitchFamily="18" charset="-78"/>
            </a:rPr>
            <a:t>berkontraksi</a:t>
          </a:r>
          <a:r>
            <a:rPr lang="en-US" sz="1800" kern="1200" dirty="0" smtClean="0">
              <a:latin typeface="Andalus" pitchFamily="18" charset="-78"/>
              <a:cs typeface="Andalus" pitchFamily="18" charset="-78"/>
            </a:rPr>
            <a:t>, fundus di </a:t>
          </a:r>
          <a:r>
            <a:rPr lang="en-US" sz="1800" kern="1200" dirty="0" err="1" smtClean="0">
              <a:latin typeface="Andalus" pitchFamily="18" charset="-78"/>
              <a:cs typeface="Andalus" pitchFamily="18" charset="-78"/>
            </a:rPr>
            <a:t>bawah</a:t>
          </a:r>
          <a:r>
            <a:rPr lang="en-US" sz="1800" kern="1200" dirty="0" smtClean="0">
              <a:latin typeface="Andalus" pitchFamily="18" charset="-78"/>
              <a:cs typeface="Andalus" pitchFamily="18" charset="-78"/>
            </a:rPr>
            <a:t> umbilicus, </a:t>
          </a:r>
          <a:r>
            <a:rPr lang="en-US" sz="1800" kern="1200" dirty="0" err="1" smtClean="0">
              <a:latin typeface="Andalus" pitchFamily="18" charset="-78"/>
              <a:cs typeface="Andalus" pitchFamily="18" charset="-78"/>
            </a:rPr>
            <a:t>tidak</a:t>
          </a:r>
          <a:r>
            <a:rPr lang="en-US" sz="18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800" kern="1200" dirty="0" err="1" smtClean="0">
              <a:latin typeface="Andalus" pitchFamily="18" charset="-78"/>
              <a:cs typeface="Andalus" pitchFamily="18" charset="-78"/>
            </a:rPr>
            <a:t>ada</a:t>
          </a:r>
          <a:r>
            <a:rPr lang="en-US" sz="18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800" kern="1200" dirty="0" err="1" smtClean="0">
              <a:latin typeface="Andalus" pitchFamily="18" charset="-78"/>
              <a:cs typeface="Andalus" pitchFamily="18" charset="-78"/>
            </a:rPr>
            <a:t>perdarahan</a:t>
          </a:r>
          <a:r>
            <a:rPr lang="en-US" sz="1800" kern="1200" dirty="0" smtClean="0">
              <a:latin typeface="Andalus" pitchFamily="18" charset="-78"/>
              <a:cs typeface="Andalus" pitchFamily="18" charset="-78"/>
            </a:rPr>
            <a:t> abnormal, </a:t>
          </a:r>
          <a:r>
            <a:rPr lang="en-US" sz="1800" kern="1200" dirty="0" err="1" smtClean="0">
              <a:latin typeface="Andalus" pitchFamily="18" charset="-78"/>
              <a:cs typeface="Andalus" pitchFamily="18" charset="-78"/>
            </a:rPr>
            <a:t>tidak</a:t>
          </a:r>
          <a:r>
            <a:rPr lang="en-US" sz="18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800" kern="1200" dirty="0" err="1" smtClean="0">
              <a:latin typeface="Andalus" pitchFamily="18" charset="-78"/>
              <a:cs typeface="Andalus" pitchFamily="18" charset="-78"/>
            </a:rPr>
            <a:t>ada</a:t>
          </a:r>
          <a:r>
            <a:rPr lang="en-US" sz="18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800" kern="1200" dirty="0" err="1" smtClean="0">
              <a:latin typeface="Andalus" pitchFamily="18" charset="-78"/>
              <a:cs typeface="Andalus" pitchFamily="18" charset="-78"/>
            </a:rPr>
            <a:t>bau</a:t>
          </a:r>
          <a:endParaRPr lang="en-US" sz="1800" kern="1200" dirty="0">
            <a:latin typeface="Andalus" pitchFamily="18" charset="-78"/>
            <a:cs typeface="Andalus" pitchFamily="18" charset="-78"/>
          </a:endParaRPr>
        </a:p>
      </dsp:txBody>
      <dsp:txXfrm>
        <a:off x="1867662" y="1191111"/>
        <a:ext cx="6819138" cy="1082828"/>
      </dsp:txXfrm>
    </dsp:sp>
    <dsp:sp modelId="{2357720F-D3B6-491B-9A10-86EC7E7A9567}">
      <dsp:nvSpPr>
        <dsp:cNvPr id="0" name=""/>
        <dsp:cNvSpPr/>
      </dsp:nvSpPr>
      <dsp:spPr>
        <a:xfrm>
          <a:off x="1737360" y="2273940"/>
          <a:ext cx="694944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39C8637-348C-443B-9019-E257F6ACFDDB}">
      <dsp:nvSpPr>
        <dsp:cNvPr id="0" name=""/>
        <dsp:cNvSpPr/>
      </dsp:nvSpPr>
      <dsp:spPr>
        <a:xfrm>
          <a:off x="1867662" y="2328081"/>
          <a:ext cx="6819138" cy="10828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smtClean="0">
              <a:latin typeface="Andalus" pitchFamily="18" charset="-78"/>
              <a:cs typeface="Andalus" pitchFamily="18" charset="-78"/>
            </a:rPr>
            <a:t>Menilai adanya tanda-tanda demam, infeksi atau abnormal</a:t>
          </a:r>
          <a:endParaRPr lang="en-US" sz="1800" kern="1200">
            <a:latin typeface="Andalus" pitchFamily="18" charset="-78"/>
            <a:cs typeface="Andalus" pitchFamily="18" charset="-78"/>
          </a:endParaRPr>
        </a:p>
      </dsp:txBody>
      <dsp:txXfrm>
        <a:off x="1867662" y="2328081"/>
        <a:ext cx="6819138" cy="1082828"/>
      </dsp:txXfrm>
    </dsp:sp>
    <dsp:sp modelId="{9D69C5A9-1B3E-48D7-A030-4233E0B29E4D}">
      <dsp:nvSpPr>
        <dsp:cNvPr id="0" name=""/>
        <dsp:cNvSpPr/>
      </dsp:nvSpPr>
      <dsp:spPr>
        <a:xfrm>
          <a:off x="1737360" y="3410910"/>
          <a:ext cx="694944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3B9AC57-9E28-488F-96D1-67484EBB590B}">
      <dsp:nvSpPr>
        <dsp:cNvPr id="0" name=""/>
        <dsp:cNvSpPr/>
      </dsp:nvSpPr>
      <dsp:spPr>
        <a:xfrm>
          <a:off x="1867662" y="3465051"/>
          <a:ext cx="6819138" cy="10828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smtClean="0">
              <a:latin typeface="Andalus" pitchFamily="18" charset="-78"/>
              <a:cs typeface="Andalus" pitchFamily="18" charset="-78"/>
            </a:rPr>
            <a:t>Memastikan ibu menyusui dengan baik dan tidak ada tanda-tanda penyulit</a:t>
          </a:r>
          <a:endParaRPr lang="en-US" sz="1800" kern="1200">
            <a:latin typeface="Andalus" pitchFamily="18" charset="-78"/>
            <a:cs typeface="Andalus" pitchFamily="18" charset="-78"/>
          </a:endParaRPr>
        </a:p>
      </dsp:txBody>
      <dsp:txXfrm>
        <a:off x="1867662" y="3465051"/>
        <a:ext cx="6819138" cy="1082828"/>
      </dsp:txXfrm>
    </dsp:sp>
    <dsp:sp modelId="{52EFDE21-2DE2-42F4-A758-2A87DFCFB766}">
      <dsp:nvSpPr>
        <dsp:cNvPr id="0" name=""/>
        <dsp:cNvSpPr/>
      </dsp:nvSpPr>
      <dsp:spPr>
        <a:xfrm>
          <a:off x="1737360" y="4547880"/>
          <a:ext cx="694944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9B2497C-A6ED-4C22-B5BE-F1650ABCC171}">
      <dsp:nvSpPr>
        <dsp:cNvPr id="0" name=""/>
        <dsp:cNvSpPr/>
      </dsp:nvSpPr>
      <dsp:spPr>
        <a:xfrm>
          <a:off x="1867662" y="4602021"/>
          <a:ext cx="6819138" cy="10828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>
              <a:latin typeface="Andalus" pitchFamily="18" charset="-78"/>
              <a:cs typeface="Andalus" pitchFamily="18" charset="-78"/>
            </a:rPr>
            <a:t>Memberikan</a:t>
          </a:r>
          <a:r>
            <a:rPr lang="en-US" sz="18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800" kern="1200" dirty="0" err="1" smtClean="0">
              <a:latin typeface="Andalus" pitchFamily="18" charset="-78"/>
              <a:cs typeface="Andalus" pitchFamily="18" charset="-78"/>
            </a:rPr>
            <a:t>konseling</a:t>
          </a:r>
          <a:r>
            <a:rPr lang="en-US" sz="18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800" kern="1200" dirty="0" err="1" smtClean="0">
              <a:latin typeface="Andalus" pitchFamily="18" charset="-78"/>
              <a:cs typeface="Andalus" pitchFamily="18" charset="-78"/>
            </a:rPr>
            <a:t>kepada</a:t>
          </a:r>
          <a:r>
            <a:rPr lang="en-US" sz="18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800" kern="1200" dirty="0" err="1" smtClean="0">
              <a:latin typeface="Andalus" pitchFamily="18" charset="-78"/>
              <a:cs typeface="Andalus" pitchFamily="18" charset="-78"/>
            </a:rPr>
            <a:t>ibu</a:t>
          </a:r>
          <a:r>
            <a:rPr lang="en-US" sz="18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800" kern="1200" dirty="0" err="1" smtClean="0">
              <a:latin typeface="Andalus" pitchFamily="18" charset="-78"/>
              <a:cs typeface="Andalus" pitchFamily="18" charset="-78"/>
            </a:rPr>
            <a:t>mengenai</a:t>
          </a:r>
          <a:r>
            <a:rPr lang="en-US" sz="18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800" kern="1200" dirty="0" err="1" smtClean="0">
              <a:latin typeface="Andalus" pitchFamily="18" charset="-78"/>
              <a:cs typeface="Andalus" pitchFamily="18" charset="-78"/>
            </a:rPr>
            <a:t>asuhan</a:t>
          </a:r>
          <a:r>
            <a:rPr lang="en-US" sz="18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800" kern="1200" dirty="0" err="1" smtClean="0">
              <a:latin typeface="Andalus" pitchFamily="18" charset="-78"/>
              <a:cs typeface="Andalus" pitchFamily="18" charset="-78"/>
            </a:rPr>
            <a:t>pada</a:t>
          </a:r>
          <a:r>
            <a:rPr lang="en-US" sz="18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800" kern="1200" dirty="0" err="1" smtClean="0">
              <a:latin typeface="Andalus" pitchFamily="18" charset="-78"/>
              <a:cs typeface="Andalus" pitchFamily="18" charset="-78"/>
            </a:rPr>
            <a:t>bayi</a:t>
          </a:r>
          <a:r>
            <a:rPr lang="en-US" sz="1800" kern="1200" dirty="0" smtClean="0">
              <a:latin typeface="Andalus" pitchFamily="18" charset="-78"/>
              <a:cs typeface="Andalus" pitchFamily="18" charset="-78"/>
            </a:rPr>
            <a:t>, </a:t>
          </a:r>
          <a:r>
            <a:rPr lang="en-US" sz="1800" kern="1200" dirty="0" err="1" smtClean="0">
              <a:latin typeface="Andalus" pitchFamily="18" charset="-78"/>
              <a:cs typeface="Andalus" pitchFamily="18" charset="-78"/>
            </a:rPr>
            <a:t>merawat</a:t>
          </a:r>
          <a:r>
            <a:rPr lang="en-US" sz="18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800" kern="1200" dirty="0" err="1" smtClean="0">
              <a:latin typeface="Andalus" pitchFamily="18" charset="-78"/>
              <a:cs typeface="Andalus" pitchFamily="18" charset="-78"/>
            </a:rPr>
            <a:t>tali</a:t>
          </a:r>
          <a:r>
            <a:rPr lang="en-US" sz="18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800" kern="1200" dirty="0" err="1" smtClean="0">
              <a:latin typeface="Andalus" pitchFamily="18" charset="-78"/>
              <a:cs typeface="Andalus" pitchFamily="18" charset="-78"/>
            </a:rPr>
            <a:t>pusat</a:t>
          </a:r>
          <a:r>
            <a:rPr lang="en-US" sz="1800" kern="1200" dirty="0" smtClean="0">
              <a:latin typeface="Andalus" pitchFamily="18" charset="-78"/>
              <a:cs typeface="Andalus" pitchFamily="18" charset="-78"/>
            </a:rPr>
            <a:t>, </a:t>
          </a:r>
          <a:r>
            <a:rPr lang="en-US" sz="1800" kern="1200" dirty="0" err="1" smtClean="0">
              <a:latin typeface="Andalus" pitchFamily="18" charset="-78"/>
              <a:cs typeface="Andalus" pitchFamily="18" charset="-78"/>
            </a:rPr>
            <a:t>menjaga</a:t>
          </a:r>
          <a:r>
            <a:rPr lang="en-US" sz="18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800" kern="1200" dirty="0" err="1" smtClean="0">
              <a:latin typeface="Andalus" pitchFamily="18" charset="-78"/>
              <a:cs typeface="Andalus" pitchFamily="18" charset="-78"/>
            </a:rPr>
            <a:t>bayi</a:t>
          </a:r>
          <a:r>
            <a:rPr lang="en-US" sz="18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800" kern="1200" dirty="0" err="1" smtClean="0">
              <a:latin typeface="Andalus" pitchFamily="18" charset="-78"/>
              <a:cs typeface="Andalus" pitchFamily="18" charset="-78"/>
            </a:rPr>
            <a:t>tetap</a:t>
          </a:r>
          <a:r>
            <a:rPr lang="en-US" sz="18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800" kern="1200" dirty="0" err="1" smtClean="0">
              <a:latin typeface="Andalus" pitchFamily="18" charset="-78"/>
              <a:cs typeface="Andalus" pitchFamily="18" charset="-78"/>
            </a:rPr>
            <a:t>hangat</a:t>
          </a:r>
          <a:r>
            <a:rPr lang="en-US" sz="18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800" kern="1200" dirty="0" err="1" smtClean="0">
              <a:latin typeface="Andalus" pitchFamily="18" charset="-78"/>
              <a:cs typeface="Andalus" pitchFamily="18" charset="-78"/>
            </a:rPr>
            <a:t>dan</a:t>
          </a:r>
          <a:r>
            <a:rPr lang="en-US" sz="18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800" kern="1200" dirty="0" err="1" smtClean="0">
              <a:latin typeface="Andalus" pitchFamily="18" charset="-78"/>
              <a:cs typeface="Andalus" pitchFamily="18" charset="-78"/>
            </a:rPr>
            <a:t>merawat</a:t>
          </a:r>
          <a:r>
            <a:rPr lang="en-US" sz="18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800" kern="1200" dirty="0" err="1" smtClean="0">
              <a:latin typeface="Andalus" pitchFamily="18" charset="-78"/>
              <a:cs typeface="Andalus" pitchFamily="18" charset="-78"/>
            </a:rPr>
            <a:t>bayi</a:t>
          </a:r>
          <a:r>
            <a:rPr lang="en-US" sz="18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800" kern="1200" dirty="0" err="1" smtClean="0">
              <a:latin typeface="Andalus" pitchFamily="18" charset="-78"/>
              <a:cs typeface="Andalus" pitchFamily="18" charset="-78"/>
            </a:rPr>
            <a:t>sehari-hari</a:t>
          </a:r>
          <a:r>
            <a:rPr lang="en-US" sz="1800" kern="1200" dirty="0" smtClean="0">
              <a:latin typeface="Andalus" pitchFamily="18" charset="-78"/>
              <a:cs typeface="Andalus" pitchFamily="18" charset="-78"/>
            </a:rPr>
            <a:t>.</a:t>
          </a:r>
          <a:endParaRPr lang="en-US" sz="1800" kern="1200" dirty="0">
            <a:latin typeface="Andalus" pitchFamily="18" charset="-78"/>
            <a:cs typeface="Andalus" pitchFamily="18" charset="-78"/>
          </a:endParaRPr>
        </a:p>
      </dsp:txBody>
      <dsp:txXfrm>
        <a:off x="1867662" y="4602021"/>
        <a:ext cx="6819138" cy="1082828"/>
      </dsp:txXfrm>
    </dsp:sp>
    <dsp:sp modelId="{B29A0E7A-760D-4CD0-99FE-AF74FDB0E073}">
      <dsp:nvSpPr>
        <dsp:cNvPr id="0" name=""/>
        <dsp:cNvSpPr/>
      </dsp:nvSpPr>
      <dsp:spPr>
        <a:xfrm>
          <a:off x="1737360" y="5684850"/>
          <a:ext cx="694944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8E6659-7A83-4D29-9BC0-31CECBC715C3}">
      <dsp:nvSpPr>
        <dsp:cNvPr id="0" name=""/>
        <dsp:cNvSpPr/>
      </dsp:nvSpPr>
      <dsp:spPr>
        <a:xfrm>
          <a:off x="0" y="0"/>
          <a:ext cx="8610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761FBC-43C9-41CD-B8DA-AE06869D7841}">
      <dsp:nvSpPr>
        <dsp:cNvPr id="0" name=""/>
        <dsp:cNvSpPr/>
      </dsp:nvSpPr>
      <dsp:spPr>
        <a:xfrm>
          <a:off x="0" y="0"/>
          <a:ext cx="1722120" cy="3124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err="1" smtClean="0">
              <a:latin typeface="Andalus" pitchFamily="18" charset="-78"/>
              <a:cs typeface="Andalus" pitchFamily="18" charset="-78"/>
            </a:rPr>
            <a:t>Kunjungan</a:t>
          </a:r>
          <a:r>
            <a:rPr lang="en-US" sz="2600" kern="1200" dirty="0" smtClean="0">
              <a:latin typeface="Andalus" pitchFamily="18" charset="-78"/>
              <a:cs typeface="Andalus" pitchFamily="18" charset="-78"/>
            </a:rPr>
            <a:t> III</a:t>
          </a:r>
          <a:endParaRPr lang="en-US" sz="2600" kern="1200" dirty="0">
            <a:latin typeface="Andalus" pitchFamily="18" charset="-78"/>
            <a:cs typeface="Andalus" pitchFamily="18" charset="-78"/>
          </a:endParaRPr>
        </a:p>
      </dsp:txBody>
      <dsp:txXfrm>
        <a:off x="0" y="0"/>
        <a:ext cx="1722120" cy="3124200"/>
      </dsp:txXfrm>
    </dsp:sp>
    <dsp:sp modelId="{77C23957-32F5-4F84-B26F-BD8579DDF9E9}">
      <dsp:nvSpPr>
        <dsp:cNvPr id="0" name=""/>
        <dsp:cNvSpPr/>
      </dsp:nvSpPr>
      <dsp:spPr>
        <a:xfrm>
          <a:off x="1851279" y="72613"/>
          <a:ext cx="6759321" cy="14522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>
              <a:latin typeface="Andalus" pitchFamily="18" charset="-78"/>
              <a:cs typeface="Andalus" pitchFamily="18" charset="-78"/>
            </a:rPr>
            <a:t>2 </a:t>
          </a:r>
          <a:r>
            <a:rPr lang="en-US" sz="3300" kern="1200" dirty="0" err="1" smtClean="0">
              <a:latin typeface="Andalus" pitchFamily="18" charset="-78"/>
              <a:cs typeface="Andalus" pitchFamily="18" charset="-78"/>
            </a:rPr>
            <a:t>minggu</a:t>
          </a:r>
          <a:r>
            <a:rPr lang="en-US" sz="33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3300" kern="1200" dirty="0" err="1" smtClean="0">
              <a:latin typeface="Andalus" pitchFamily="18" charset="-78"/>
              <a:cs typeface="Andalus" pitchFamily="18" charset="-78"/>
            </a:rPr>
            <a:t>stelah</a:t>
          </a:r>
          <a:r>
            <a:rPr lang="en-US" sz="33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3300" kern="1200" dirty="0" err="1" smtClean="0">
              <a:latin typeface="Andalus" pitchFamily="18" charset="-78"/>
              <a:cs typeface="Andalus" pitchFamily="18" charset="-78"/>
            </a:rPr>
            <a:t>persalinan</a:t>
          </a:r>
          <a:endParaRPr lang="en-US" sz="3300" kern="1200" dirty="0">
            <a:latin typeface="Andalus" pitchFamily="18" charset="-78"/>
            <a:cs typeface="Andalus" pitchFamily="18" charset="-78"/>
          </a:endParaRPr>
        </a:p>
      </dsp:txBody>
      <dsp:txXfrm>
        <a:off x="1851279" y="72613"/>
        <a:ext cx="6759321" cy="1452264"/>
      </dsp:txXfrm>
    </dsp:sp>
    <dsp:sp modelId="{D9BB8FA6-879B-4E0F-8491-6F6319F74E5E}">
      <dsp:nvSpPr>
        <dsp:cNvPr id="0" name=""/>
        <dsp:cNvSpPr/>
      </dsp:nvSpPr>
      <dsp:spPr>
        <a:xfrm>
          <a:off x="1722120" y="1524878"/>
          <a:ext cx="68884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1C9DC5D-A586-47AA-9FDE-05309A6B5061}">
      <dsp:nvSpPr>
        <dsp:cNvPr id="0" name=""/>
        <dsp:cNvSpPr/>
      </dsp:nvSpPr>
      <dsp:spPr>
        <a:xfrm>
          <a:off x="1851279" y="1597491"/>
          <a:ext cx="6759321" cy="14522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err="1" smtClean="0">
              <a:latin typeface="Andalus" pitchFamily="18" charset="-78"/>
              <a:cs typeface="Andalus" pitchFamily="18" charset="-78"/>
            </a:rPr>
            <a:t>sama</a:t>
          </a:r>
          <a:r>
            <a:rPr lang="en-US" sz="33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3300" kern="1200" dirty="0" err="1" smtClean="0">
              <a:latin typeface="Andalus" pitchFamily="18" charset="-78"/>
              <a:cs typeface="Andalus" pitchFamily="18" charset="-78"/>
            </a:rPr>
            <a:t>dengan</a:t>
          </a:r>
          <a:r>
            <a:rPr lang="en-US" sz="33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3300" kern="1200" dirty="0" err="1" smtClean="0">
              <a:latin typeface="Andalus" pitchFamily="18" charset="-78"/>
              <a:cs typeface="Andalus" pitchFamily="18" charset="-78"/>
            </a:rPr>
            <a:t>tujuan</a:t>
          </a:r>
          <a:r>
            <a:rPr lang="en-US" sz="33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3300" kern="1200" dirty="0" err="1" smtClean="0">
              <a:latin typeface="Andalus" pitchFamily="18" charset="-78"/>
              <a:cs typeface="Andalus" pitchFamily="18" charset="-78"/>
            </a:rPr>
            <a:t>kunjungan</a:t>
          </a:r>
          <a:r>
            <a:rPr lang="en-US" sz="3300" kern="1200" dirty="0" smtClean="0">
              <a:latin typeface="Andalus" pitchFamily="18" charset="-78"/>
              <a:cs typeface="Andalus" pitchFamily="18" charset="-78"/>
            </a:rPr>
            <a:t>  II      </a:t>
          </a:r>
          <a:endParaRPr lang="en-US" sz="3300" kern="1200" dirty="0">
            <a:latin typeface="Andalus" pitchFamily="18" charset="-78"/>
            <a:cs typeface="Andalus" pitchFamily="18" charset="-78"/>
          </a:endParaRPr>
        </a:p>
      </dsp:txBody>
      <dsp:txXfrm>
        <a:off x="1851279" y="1597491"/>
        <a:ext cx="6759321" cy="1452264"/>
      </dsp:txXfrm>
    </dsp:sp>
    <dsp:sp modelId="{34509584-A861-4905-8BDB-A1F6F5768A2C}">
      <dsp:nvSpPr>
        <dsp:cNvPr id="0" name=""/>
        <dsp:cNvSpPr/>
      </dsp:nvSpPr>
      <dsp:spPr>
        <a:xfrm>
          <a:off x="1722120" y="3049756"/>
          <a:ext cx="68884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4AACD76-FAE5-402D-B25B-9E69EA9C61E5}">
      <dsp:nvSpPr>
        <dsp:cNvPr id="0" name=""/>
        <dsp:cNvSpPr/>
      </dsp:nvSpPr>
      <dsp:spPr>
        <a:xfrm>
          <a:off x="0" y="3124200"/>
          <a:ext cx="8610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F9FD76-1F0B-44B6-8250-56873D40AB27}">
      <dsp:nvSpPr>
        <dsp:cNvPr id="0" name=""/>
        <dsp:cNvSpPr/>
      </dsp:nvSpPr>
      <dsp:spPr>
        <a:xfrm>
          <a:off x="0" y="3124200"/>
          <a:ext cx="1722120" cy="3124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err="1" smtClean="0">
              <a:latin typeface="Andalus" pitchFamily="18" charset="-78"/>
              <a:cs typeface="Andalus" pitchFamily="18" charset="-78"/>
            </a:rPr>
            <a:t>Kunjungan</a:t>
          </a:r>
          <a:r>
            <a:rPr lang="en-US" sz="2600" kern="1200" dirty="0" smtClean="0">
              <a:latin typeface="Andalus" pitchFamily="18" charset="-78"/>
              <a:cs typeface="Andalus" pitchFamily="18" charset="-78"/>
            </a:rPr>
            <a:t> IV</a:t>
          </a:r>
          <a:endParaRPr lang="en-US" sz="2600" kern="1200" dirty="0">
            <a:latin typeface="Andalus" pitchFamily="18" charset="-78"/>
            <a:cs typeface="Andalus" pitchFamily="18" charset="-78"/>
          </a:endParaRPr>
        </a:p>
      </dsp:txBody>
      <dsp:txXfrm>
        <a:off x="0" y="3124200"/>
        <a:ext cx="1722120" cy="3124200"/>
      </dsp:txXfrm>
    </dsp:sp>
    <dsp:sp modelId="{2A22D9A6-47B1-4F6C-A709-CDFDF51547B5}">
      <dsp:nvSpPr>
        <dsp:cNvPr id="0" name=""/>
        <dsp:cNvSpPr/>
      </dsp:nvSpPr>
      <dsp:spPr>
        <a:xfrm>
          <a:off x="1851279" y="3196813"/>
          <a:ext cx="6759321" cy="14522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err="1" smtClean="0">
              <a:latin typeface="Andalus" pitchFamily="18" charset="-78"/>
              <a:cs typeface="Andalus" pitchFamily="18" charset="-78"/>
            </a:rPr>
            <a:t>Menanyakan</a:t>
          </a:r>
          <a:r>
            <a:rPr lang="en-US" sz="33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3300" kern="1200" dirty="0" err="1" smtClean="0">
              <a:latin typeface="Andalus" pitchFamily="18" charset="-78"/>
              <a:cs typeface="Andalus" pitchFamily="18" charset="-78"/>
            </a:rPr>
            <a:t>pada</a:t>
          </a:r>
          <a:r>
            <a:rPr lang="en-US" sz="33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3300" kern="1200" dirty="0" err="1" smtClean="0">
              <a:latin typeface="Andalus" pitchFamily="18" charset="-78"/>
              <a:cs typeface="Andalus" pitchFamily="18" charset="-78"/>
            </a:rPr>
            <a:t>ibu</a:t>
          </a:r>
          <a:r>
            <a:rPr lang="en-US" sz="33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3300" kern="1200" dirty="0" err="1" smtClean="0">
              <a:latin typeface="Andalus" pitchFamily="18" charset="-78"/>
              <a:cs typeface="Andalus" pitchFamily="18" charset="-78"/>
            </a:rPr>
            <a:t>tentang</a:t>
          </a:r>
          <a:r>
            <a:rPr lang="en-US" sz="33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3300" kern="1200" dirty="0" err="1" smtClean="0">
              <a:latin typeface="Andalus" pitchFamily="18" charset="-78"/>
              <a:cs typeface="Andalus" pitchFamily="18" charset="-78"/>
            </a:rPr>
            <a:t>penyulit</a:t>
          </a:r>
          <a:r>
            <a:rPr lang="en-US" sz="3300" kern="1200" dirty="0" smtClean="0">
              <a:latin typeface="Andalus" pitchFamily="18" charset="-78"/>
              <a:cs typeface="Andalus" pitchFamily="18" charset="-78"/>
            </a:rPr>
            <a:t> yang </a:t>
          </a:r>
          <a:r>
            <a:rPr lang="en-US" sz="3300" kern="1200" dirty="0" err="1" smtClean="0">
              <a:latin typeface="Andalus" pitchFamily="18" charset="-78"/>
              <a:cs typeface="Andalus" pitchFamily="18" charset="-78"/>
            </a:rPr>
            <a:t>ia</a:t>
          </a:r>
          <a:r>
            <a:rPr lang="en-US" sz="33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3300" kern="1200" dirty="0" err="1" smtClean="0">
              <a:latin typeface="Andalus" pitchFamily="18" charset="-78"/>
              <a:cs typeface="Andalus" pitchFamily="18" charset="-78"/>
            </a:rPr>
            <a:t>alami</a:t>
          </a:r>
          <a:r>
            <a:rPr lang="en-US" sz="33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3300" kern="1200" dirty="0" err="1" smtClean="0">
              <a:latin typeface="Andalus" pitchFamily="18" charset="-78"/>
              <a:cs typeface="Andalus" pitchFamily="18" charset="-78"/>
            </a:rPr>
            <a:t>atau</a:t>
          </a:r>
          <a:r>
            <a:rPr lang="en-US" sz="33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3300" kern="1200" dirty="0" err="1" smtClean="0">
              <a:latin typeface="Andalus" pitchFamily="18" charset="-78"/>
              <a:cs typeface="Andalus" pitchFamily="18" charset="-78"/>
            </a:rPr>
            <a:t>bayinya</a:t>
          </a:r>
          <a:endParaRPr lang="en-US" sz="3300" kern="1200" dirty="0">
            <a:latin typeface="Andalus" pitchFamily="18" charset="-78"/>
            <a:cs typeface="Andalus" pitchFamily="18" charset="-78"/>
          </a:endParaRPr>
        </a:p>
      </dsp:txBody>
      <dsp:txXfrm>
        <a:off x="1851279" y="3196813"/>
        <a:ext cx="6759321" cy="1452264"/>
      </dsp:txXfrm>
    </dsp:sp>
    <dsp:sp modelId="{6E301163-FCF5-4EAA-889B-F64BBFA5BB1F}">
      <dsp:nvSpPr>
        <dsp:cNvPr id="0" name=""/>
        <dsp:cNvSpPr/>
      </dsp:nvSpPr>
      <dsp:spPr>
        <a:xfrm>
          <a:off x="1722120" y="4649078"/>
          <a:ext cx="68884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FB723CD-93A3-4509-944E-9EE21386DC47}">
      <dsp:nvSpPr>
        <dsp:cNvPr id="0" name=""/>
        <dsp:cNvSpPr/>
      </dsp:nvSpPr>
      <dsp:spPr>
        <a:xfrm>
          <a:off x="1851279" y="4721691"/>
          <a:ext cx="6759321" cy="14522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err="1" smtClean="0">
              <a:latin typeface="Andalus" pitchFamily="18" charset="-78"/>
              <a:cs typeface="Andalus" pitchFamily="18" charset="-78"/>
            </a:rPr>
            <a:t>Memberikan</a:t>
          </a:r>
          <a:r>
            <a:rPr lang="en-US" sz="33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3300" kern="1200" dirty="0" err="1" smtClean="0">
              <a:latin typeface="Andalus" pitchFamily="18" charset="-78"/>
              <a:cs typeface="Andalus" pitchFamily="18" charset="-78"/>
            </a:rPr>
            <a:t>konseling</a:t>
          </a:r>
          <a:r>
            <a:rPr lang="en-US" sz="33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3300" kern="1200" dirty="0" err="1" smtClean="0">
              <a:latin typeface="Andalus" pitchFamily="18" charset="-78"/>
              <a:cs typeface="Andalus" pitchFamily="18" charset="-78"/>
            </a:rPr>
            <a:t>untuk</a:t>
          </a:r>
          <a:r>
            <a:rPr lang="en-US" sz="3300" kern="1200" dirty="0" smtClean="0">
              <a:latin typeface="Andalus" pitchFamily="18" charset="-78"/>
              <a:cs typeface="Andalus" pitchFamily="18" charset="-78"/>
            </a:rPr>
            <a:t> KB </a:t>
          </a:r>
          <a:r>
            <a:rPr lang="en-US" sz="3300" kern="1200" dirty="0" err="1" smtClean="0">
              <a:latin typeface="Andalus" pitchFamily="18" charset="-78"/>
              <a:cs typeface="Andalus" pitchFamily="18" charset="-78"/>
            </a:rPr>
            <a:t>secara</a:t>
          </a:r>
          <a:r>
            <a:rPr lang="en-US" sz="33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3300" kern="1200" dirty="0" err="1" smtClean="0">
              <a:latin typeface="Andalus" pitchFamily="18" charset="-78"/>
              <a:cs typeface="Andalus" pitchFamily="18" charset="-78"/>
            </a:rPr>
            <a:t>dini</a:t>
          </a:r>
          <a:endParaRPr lang="en-US" sz="3300" kern="1200" dirty="0">
            <a:latin typeface="Andalus" pitchFamily="18" charset="-78"/>
            <a:cs typeface="Andalus" pitchFamily="18" charset="-78"/>
          </a:endParaRPr>
        </a:p>
      </dsp:txBody>
      <dsp:txXfrm>
        <a:off x="1851279" y="4721691"/>
        <a:ext cx="6759321" cy="1452264"/>
      </dsp:txXfrm>
    </dsp:sp>
    <dsp:sp modelId="{28CBF8DF-2C77-427A-9C41-09643B927423}">
      <dsp:nvSpPr>
        <dsp:cNvPr id="0" name=""/>
        <dsp:cNvSpPr/>
      </dsp:nvSpPr>
      <dsp:spPr>
        <a:xfrm>
          <a:off x="1722120" y="6173956"/>
          <a:ext cx="68884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CA6AB-C0BE-4BAF-9E7E-2D1B124A136B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02AAB-0906-4CDB-A61E-98CBB531FF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979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CA6AB-C0BE-4BAF-9E7E-2D1B124A136B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02AAB-0906-4CDB-A61E-98CBB531FF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767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CA6AB-C0BE-4BAF-9E7E-2D1B124A136B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02AAB-0906-4CDB-A61E-98CBB531FF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691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CA6AB-C0BE-4BAF-9E7E-2D1B124A136B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02AAB-0906-4CDB-A61E-98CBB531FF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599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CA6AB-C0BE-4BAF-9E7E-2D1B124A136B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02AAB-0906-4CDB-A61E-98CBB531FF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431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CA6AB-C0BE-4BAF-9E7E-2D1B124A136B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02AAB-0906-4CDB-A61E-98CBB531FF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335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CA6AB-C0BE-4BAF-9E7E-2D1B124A136B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02AAB-0906-4CDB-A61E-98CBB531FF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074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CA6AB-C0BE-4BAF-9E7E-2D1B124A136B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02AAB-0906-4CDB-A61E-98CBB531FF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984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CA6AB-C0BE-4BAF-9E7E-2D1B124A136B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02AAB-0906-4CDB-A61E-98CBB531FF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981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CA6AB-C0BE-4BAF-9E7E-2D1B124A136B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02AAB-0906-4CDB-A61E-98CBB531FF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251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CA6AB-C0BE-4BAF-9E7E-2D1B124A136B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02AAB-0906-4CDB-A61E-98CBB531FF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537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ACA6AB-C0BE-4BAF-9E7E-2D1B124A136B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202AAB-0906-4CDB-A61E-98CBB531FF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652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>
                <a:latin typeface="Broadway" pitchFamily="82" charset="0"/>
              </a:rPr>
              <a:t>Konsep</a:t>
            </a:r>
            <a:r>
              <a:rPr lang="en-US" dirty="0" smtClean="0">
                <a:latin typeface="Broadway" pitchFamily="82" charset="0"/>
              </a:rPr>
              <a:t> </a:t>
            </a:r>
            <a:r>
              <a:rPr lang="en-US" dirty="0" err="1" smtClean="0">
                <a:latin typeface="Broadway" pitchFamily="82" charset="0"/>
              </a:rPr>
              <a:t>Dasar</a:t>
            </a:r>
            <a:r>
              <a:rPr lang="en-US" dirty="0" smtClean="0">
                <a:latin typeface="Broadway" pitchFamily="82" charset="0"/>
              </a:rPr>
              <a:t> </a:t>
            </a:r>
            <a:r>
              <a:rPr lang="en-US" dirty="0" err="1" smtClean="0">
                <a:latin typeface="Broadway" pitchFamily="82" charset="0"/>
              </a:rPr>
              <a:t>Asuhan</a:t>
            </a:r>
            <a:r>
              <a:rPr lang="en-US" dirty="0" smtClean="0">
                <a:latin typeface="Broadway" pitchFamily="82" charset="0"/>
              </a:rPr>
              <a:t> </a:t>
            </a:r>
            <a:r>
              <a:rPr lang="en-US" dirty="0" err="1" smtClean="0">
                <a:latin typeface="Broadway" pitchFamily="82" charset="0"/>
              </a:rPr>
              <a:t>Masa</a:t>
            </a:r>
            <a:r>
              <a:rPr lang="en-US" dirty="0" smtClean="0">
                <a:latin typeface="Broadway" pitchFamily="82" charset="0"/>
              </a:rPr>
              <a:t> </a:t>
            </a:r>
            <a:r>
              <a:rPr lang="en-US" dirty="0" err="1" smtClean="0">
                <a:latin typeface="Broadway" pitchFamily="82" charset="0"/>
              </a:rPr>
              <a:t>Nifas</a:t>
            </a:r>
            <a:r>
              <a:rPr lang="en-US" dirty="0" smtClean="0">
                <a:latin typeface="Broadway" pitchFamily="82" charset="0"/>
              </a:rPr>
              <a:t> </a:t>
            </a:r>
            <a:endParaRPr lang="en-US" dirty="0">
              <a:latin typeface="Broadway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2200" y="4876800"/>
            <a:ext cx="6400800" cy="1752600"/>
          </a:xfrm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rgbClr val="FF0000"/>
                </a:solidFill>
                <a:latin typeface="Footlight MT Light" pitchFamily="18" charset="0"/>
              </a:rPr>
              <a:t>Wilda</a:t>
            </a:r>
            <a:r>
              <a:rPr lang="en-US" dirty="0" smtClean="0">
                <a:solidFill>
                  <a:srgbClr val="FF0000"/>
                </a:solidFill>
                <a:latin typeface="Footlight MT Light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Footlight MT Light" pitchFamily="18" charset="0"/>
              </a:rPr>
              <a:t>Rezki</a:t>
            </a:r>
            <a:r>
              <a:rPr lang="en-US" dirty="0" smtClean="0">
                <a:solidFill>
                  <a:srgbClr val="FF0000"/>
                </a:solidFill>
                <a:latin typeface="Footlight MT Light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Footlight MT Light" pitchFamily="18" charset="0"/>
              </a:rPr>
              <a:t>Pratiwi</a:t>
            </a:r>
            <a:r>
              <a:rPr lang="en-US" dirty="0" smtClean="0">
                <a:solidFill>
                  <a:srgbClr val="FF0000"/>
                </a:solidFill>
                <a:latin typeface="Footlight MT Light" pitchFamily="18" charset="0"/>
              </a:rPr>
              <a:t>, S.ST., M. </a:t>
            </a:r>
            <a:r>
              <a:rPr lang="en-US" dirty="0" err="1" smtClean="0">
                <a:solidFill>
                  <a:srgbClr val="FF0000"/>
                </a:solidFill>
                <a:latin typeface="Footlight MT Light" pitchFamily="18" charset="0"/>
              </a:rPr>
              <a:t>Kes</a:t>
            </a:r>
            <a:endParaRPr lang="en-US" dirty="0">
              <a:solidFill>
                <a:srgbClr val="FF0000"/>
              </a:solidFill>
              <a:latin typeface="Footlight MT Ligh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88221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VIDEO BIDAN CANTIK\WALPAPER PP\TYOU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083733"/>
            <a:ext cx="6705600" cy="4644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53853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Broadway" pitchFamily="82" charset="0"/>
              </a:rPr>
              <a:t>Materi</a:t>
            </a:r>
            <a:r>
              <a:rPr lang="en-US" dirty="0" smtClean="0">
                <a:latin typeface="Broadway" pitchFamily="82" charset="0"/>
              </a:rPr>
              <a:t> </a:t>
            </a:r>
            <a:r>
              <a:rPr lang="en-US" dirty="0" err="1" smtClean="0">
                <a:latin typeface="Broadway" pitchFamily="82" charset="0"/>
              </a:rPr>
              <a:t>Pembelajaran</a:t>
            </a:r>
            <a:r>
              <a:rPr lang="en-US" dirty="0" smtClean="0">
                <a:latin typeface="Broadway" pitchFamily="82" charset="0"/>
              </a:rPr>
              <a:t> </a:t>
            </a:r>
            <a:endParaRPr lang="en-US" dirty="0">
              <a:latin typeface="Broadway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 algn="just">
              <a:buFont typeface="+mj-lt"/>
              <a:buAutoNum type="arabicPeriod"/>
            </a:pPr>
            <a:r>
              <a:rPr lang="en-US" sz="3600" dirty="0" err="1" smtClean="0">
                <a:latin typeface="Andalus" pitchFamily="18" charset="-78"/>
                <a:cs typeface="Andalus" pitchFamily="18" charset="-78"/>
              </a:rPr>
              <a:t>Menjelaskan</a:t>
            </a:r>
            <a:r>
              <a:rPr lang="en-US" sz="36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3600" dirty="0" err="1" smtClean="0">
                <a:latin typeface="Andalus" pitchFamily="18" charset="-78"/>
                <a:cs typeface="Andalus" pitchFamily="18" charset="-78"/>
              </a:rPr>
              <a:t>Tujuan</a:t>
            </a:r>
            <a:r>
              <a:rPr lang="en-US" sz="36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3600" dirty="0" err="1" smtClean="0">
                <a:latin typeface="Andalus" pitchFamily="18" charset="-78"/>
                <a:cs typeface="Andalus" pitchFamily="18" charset="-78"/>
              </a:rPr>
              <a:t>masa</a:t>
            </a:r>
            <a:r>
              <a:rPr lang="en-US" sz="36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3600" dirty="0" err="1" smtClean="0">
                <a:latin typeface="Andalus" pitchFamily="18" charset="-78"/>
                <a:cs typeface="Andalus" pitchFamily="18" charset="-78"/>
              </a:rPr>
              <a:t>nifas</a:t>
            </a:r>
            <a:endParaRPr lang="en-US" sz="3600" dirty="0" smtClean="0">
              <a:latin typeface="Andalus" pitchFamily="18" charset="-78"/>
              <a:cs typeface="Andalus" pitchFamily="18" charset="-78"/>
            </a:endParaRPr>
          </a:p>
          <a:p>
            <a:pPr marL="742950" indent="-742950" algn="just">
              <a:buFont typeface="+mj-lt"/>
              <a:buAutoNum type="arabicPeriod"/>
            </a:pPr>
            <a:r>
              <a:rPr lang="en-US" sz="3600" dirty="0" err="1" smtClean="0">
                <a:latin typeface="Andalus" pitchFamily="18" charset="-78"/>
                <a:cs typeface="Andalus" pitchFamily="18" charset="-78"/>
              </a:rPr>
              <a:t>Menjelaskan</a:t>
            </a:r>
            <a:r>
              <a:rPr lang="en-US" sz="36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3600" dirty="0" err="1" smtClean="0">
                <a:latin typeface="Andalus" pitchFamily="18" charset="-78"/>
                <a:cs typeface="Andalus" pitchFamily="18" charset="-78"/>
              </a:rPr>
              <a:t>Peran</a:t>
            </a:r>
            <a:r>
              <a:rPr lang="en-US" sz="36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3600" dirty="0" err="1" smtClean="0">
                <a:latin typeface="Andalus" pitchFamily="18" charset="-78"/>
                <a:cs typeface="Andalus" pitchFamily="18" charset="-78"/>
              </a:rPr>
              <a:t>bidan</a:t>
            </a:r>
            <a:r>
              <a:rPr lang="en-US" sz="36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3600" dirty="0" err="1" smtClean="0">
                <a:latin typeface="Andalus" pitchFamily="18" charset="-78"/>
                <a:cs typeface="Andalus" pitchFamily="18" charset="-78"/>
              </a:rPr>
              <a:t>pd</a:t>
            </a:r>
            <a:r>
              <a:rPr lang="en-US" sz="36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3600" dirty="0" err="1" smtClean="0">
                <a:latin typeface="Andalus" pitchFamily="18" charset="-78"/>
                <a:cs typeface="Andalus" pitchFamily="18" charset="-78"/>
              </a:rPr>
              <a:t>masa</a:t>
            </a:r>
            <a:r>
              <a:rPr lang="en-US" sz="36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3600" dirty="0" err="1" smtClean="0">
                <a:latin typeface="Andalus" pitchFamily="18" charset="-78"/>
                <a:cs typeface="Andalus" pitchFamily="18" charset="-78"/>
              </a:rPr>
              <a:t>nifas</a:t>
            </a:r>
            <a:endParaRPr lang="en-US" sz="3600" dirty="0" smtClean="0">
              <a:latin typeface="Andalus" pitchFamily="18" charset="-78"/>
              <a:cs typeface="Andalus" pitchFamily="18" charset="-78"/>
            </a:endParaRPr>
          </a:p>
          <a:p>
            <a:pPr marL="742950" indent="-742950" algn="just">
              <a:buFont typeface="+mj-lt"/>
              <a:buAutoNum type="arabicPeriod"/>
            </a:pPr>
            <a:r>
              <a:rPr lang="en-US" sz="3600" dirty="0" err="1" smtClean="0">
                <a:latin typeface="Andalus" pitchFamily="18" charset="-78"/>
                <a:cs typeface="Andalus" pitchFamily="18" charset="-78"/>
              </a:rPr>
              <a:t>Menjelaskan</a:t>
            </a:r>
            <a:r>
              <a:rPr lang="en-US" sz="36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3600" dirty="0" err="1" smtClean="0">
                <a:latin typeface="Andalus" pitchFamily="18" charset="-78"/>
                <a:cs typeface="Andalus" pitchFamily="18" charset="-78"/>
              </a:rPr>
              <a:t>Tahapan</a:t>
            </a:r>
            <a:r>
              <a:rPr lang="en-US" sz="36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3600" dirty="0" err="1" smtClean="0">
                <a:latin typeface="Andalus" pitchFamily="18" charset="-78"/>
                <a:cs typeface="Andalus" pitchFamily="18" charset="-78"/>
              </a:rPr>
              <a:t>masa</a:t>
            </a:r>
            <a:r>
              <a:rPr lang="en-US" sz="36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3600" dirty="0" err="1" smtClean="0">
                <a:latin typeface="Andalus" pitchFamily="18" charset="-78"/>
                <a:cs typeface="Andalus" pitchFamily="18" charset="-78"/>
              </a:rPr>
              <a:t>nifas</a:t>
            </a:r>
            <a:endParaRPr lang="en-US" sz="3600" dirty="0" smtClean="0">
              <a:latin typeface="Andalus" pitchFamily="18" charset="-78"/>
              <a:cs typeface="Andalus" pitchFamily="18" charset="-78"/>
            </a:endParaRPr>
          </a:p>
          <a:p>
            <a:pPr marL="742950" indent="-742950" algn="just">
              <a:buFont typeface="+mj-lt"/>
              <a:buAutoNum type="arabicPeriod"/>
            </a:pPr>
            <a:r>
              <a:rPr lang="en-US" sz="3600" dirty="0" err="1" smtClean="0">
                <a:latin typeface="Andalus" pitchFamily="18" charset="-78"/>
                <a:cs typeface="Andalus" pitchFamily="18" charset="-78"/>
              </a:rPr>
              <a:t>Menjelaskan</a:t>
            </a:r>
            <a:r>
              <a:rPr lang="en-US" sz="3600" dirty="0" smtClean="0">
                <a:latin typeface="Andalus" pitchFamily="18" charset="-78"/>
                <a:cs typeface="Andalus" pitchFamily="18" charset="-78"/>
              </a:rPr>
              <a:t> Program </a:t>
            </a:r>
            <a:r>
              <a:rPr lang="en-US" sz="3600" dirty="0" err="1" smtClean="0">
                <a:latin typeface="Andalus" pitchFamily="18" charset="-78"/>
                <a:cs typeface="Andalus" pitchFamily="18" charset="-78"/>
              </a:rPr>
              <a:t>dan</a:t>
            </a:r>
            <a:r>
              <a:rPr lang="en-US" sz="36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3600" dirty="0" err="1" smtClean="0">
                <a:latin typeface="Andalus" pitchFamily="18" charset="-78"/>
                <a:cs typeface="Andalus" pitchFamily="18" charset="-78"/>
              </a:rPr>
              <a:t>kebidajkan</a:t>
            </a:r>
            <a:r>
              <a:rPr lang="en-US" sz="36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3600" dirty="0" err="1" smtClean="0">
                <a:latin typeface="Andalus" pitchFamily="18" charset="-78"/>
                <a:cs typeface="Andalus" pitchFamily="18" charset="-78"/>
              </a:rPr>
              <a:t>masa</a:t>
            </a:r>
            <a:r>
              <a:rPr lang="en-US" sz="36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3600" dirty="0" err="1" smtClean="0">
                <a:latin typeface="Andalus" pitchFamily="18" charset="-78"/>
                <a:cs typeface="Andalus" pitchFamily="18" charset="-78"/>
              </a:rPr>
              <a:t>nifas</a:t>
            </a:r>
            <a:endParaRPr lang="en-US" sz="3600" dirty="0"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635961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latin typeface="Broadway" pitchFamily="82" charset="0"/>
                <a:cs typeface="Andalus" pitchFamily="18" charset="-78"/>
              </a:rPr>
              <a:t>Tujuan</a:t>
            </a:r>
            <a:r>
              <a:rPr lang="en-US" dirty="0" smtClean="0">
                <a:latin typeface="Broadway" pitchFamily="82" charset="0"/>
                <a:cs typeface="Andalus" pitchFamily="18" charset="-78"/>
              </a:rPr>
              <a:t> </a:t>
            </a:r>
            <a:r>
              <a:rPr lang="en-US" dirty="0" err="1" smtClean="0">
                <a:latin typeface="Broadway" pitchFamily="82" charset="0"/>
                <a:cs typeface="Andalus" pitchFamily="18" charset="-78"/>
              </a:rPr>
              <a:t>masa</a:t>
            </a:r>
            <a:r>
              <a:rPr lang="en-US" dirty="0" smtClean="0">
                <a:latin typeface="Broadway" pitchFamily="82" charset="0"/>
                <a:cs typeface="Andalus" pitchFamily="18" charset="-78"/>
              </a:rPr>
              <a:t> </a:t>
            </a:r>
            <a:r>
              <a:rPr lang="en-US" dirty="0" err="1" smtClean="0">
                <a:latin typeface="Broadway" pitchFamily="82" charset="0"/>
                <a:cs typeface="Andalus" pitchFamily="18" charset="-78"/>
              </a:rPr>
              <a:t>nifas</a:t>
            </a:r>
            <a:r>
              <a:rPr lang="en-US" dirty="0" smtClean="0">
                <a:latin typeface="Broadway" pitchFamily="82" charset="0"/>
                <a:cs typeface="Andalus" pitchFamily="18" charset="-78"/>
              </a:rPr>
              <a:t/>
            </a:r>
            <a:br>
              <a:rPr lang="en-US" dirty="0" smtClean="0">
                <a:latin typeface="Broadway" pitchFamily="82" charset="0"/>
                <a:cs typeface="Andalus" pitchFamily="18" charset="-78"/>
              </a:rPr>
            </a:br>
            <a:endParaRPr lang="en-US" dirty="0">
              <a:latin typeface="Broadway" pitchFamily="82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8866582"/>
              </p:ext>
            </p:extLst>
          </p:nvPr>
        </p:nvGraphicFramePr>
        <p:xfrm>
          <a:off x="228600" y="1143000"/>
          <a:ext cx="86868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630710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latin typeface="Broadway" pitchFamily="82" charset="0"/>
                <a:cs typeface="Andalus" pitchFamily="18" charset="-78"/>
              </a:rPr>
              <a:t>Peran</a:t>
            </a:r>
            <a:r>
              <a:rPr lang="en-US" dirty="0" smtClean="0">
                <a:latin typeface="Broadway" pitchFamily="82" charset="0"/>
                <a:cs typeface="Andalus" pitchFamily="18" charset="-78"/>
              </a:rPr>
              <a:t> </a:t>
            </a:r>
            <a:r>
              <a:rPr lang="en-US" dirty="0" err="1" smtClean="0">
                <a:latin typeface="Broadway" pitchFamily="82" charset="0"/>
                <a:cs typeface="Andalus" pitchFamily="18" charset="-78"/>
              </a:rPr>
              <a:t>tenaga</a:t>
            </a:r>
            <a:r>
              <a:rPr lang="en-US" dirty="0" smtClean="0">
                <a:latin typeface="Broadway" pitchFamily="82" charset="0"/>
                <a:cs typeface="Andalus" pitchFamily="18" charset="-78"/>
              </a:rPr>
              <a:t> </a:t>
            </a:r>
            <a:r>
              <a:rPr lang="en-US" dirty="0" err="1" smtClean="0">
                <a:latin typeface="Broadway" pitchFamily="82" charset="0"/>
                <a:cs typeface="Andalus" pitchFamily="18" charset="-78"/>
              </a:rPr>
              <a:t>kesehatan</a:t>
            </a:r>
            <a:r>
              <a:rPr lang="en-US" dirty="0" smtClean="0">
                <a:latin typeface="Broadway" pitchFamily="82" charset="0"/>
                <a:cs typeface="Andalus" pitchFamily="18" charset="-78"/>
              </a:rPr>
              <a:t> </a:t>
            </a:r>
            <a:r>
              <a:rPr lang="en-US" dirty="0" err="1" smtClean="0">
                <a:latin typeface="Broadway" pitchFamily="82" charset="0"/>
                <a:cs typeface="Andalus" pitchFamily="18" charset="-78"/>
              </a:rPr>
              <a:t>pd</a:t>
            </a:r>
            <a:r>
              <a:rPr lang="en-US" dirty="0" smtClean="0">
                <a:latin typeface="Broadway" pitchFamily="82" charset="0"/>
                <a:cs typeface="Andalus" pitchFamily="18" charset="-78"/>
              </a:rPr>
              <a:t> </a:t>
            </a:r>
            <a:r>
              <a:rPr lang="en-US" dirty="0" err="1" smtClean="0">
                <a:latin typeface="Broadway" pitchFamily="82" charset="0"/>
                <a:cs typeface="Andalus" pitchFamily="18" charset="-78"/>
              </a:rPr>
              <a:t>masa</a:t>
            </a:r>
            <a:r>
              <a:rPr lang="en-US" dirty="0" smtClean="0">
                <a:latin typeface="Broadway" pitchFamily="82" charset="0"/>
                <a:cs typeface="Andalus" pitchFamily="18" charset="-78"/>
              </a:rPr>
              <a:t> </a:t>
            </a:r>
            <a:r>
              <a:rPr lang="en-US" dirty="0" err="1" smtClean="0">
                <a:latin typeface="Broadway" pitchFamily="82" charset="0"/>
                <a:cs typeface="Andalus" pitchFamily="18" charset="-78"/>
              </a:rPr>
              <a:t>nifas</a:t>
            </a:r>
            <a:r>
              <a:rPr lang="en-US" dirty="0" smtClean="0">
                <a:latin typeface="Broadway" pitchFamily="82" charset="0"/>
                <a:cs typeface="Andalus" pitchFamily="18" charset="-78"/>
              </a:rPr>
              <a:t/>
            </a:r>
            <a:br>
              <a:rPr lang="en-US" dirty="0" smtClean="0">
                <a:latin typeface="Broadway" pitchFamily="82" charset="0"/>
                <a:cs typeface="Andalus" pitchFamily="18" charset="-78"/>
              </a:rPr>
            </a:br>
            <a:endParaRPr lang="en-US" dirty="0">
              <a:latin typeface="Broadway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5029200"/>
          </a:xfrm>
        </p:spPr>
        <p:txBody>
          <a:bodyPr>
            <a:normAutofit fontScale="85000" lnSpcReduction="10000"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Memberi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dukungan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yang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terus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menerus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selama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masa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nifas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 yang 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baik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dan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sesuai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dengan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kebutuhan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ibu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agar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mengurangi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ketegangan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fisik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dan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psikologis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selama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persalinan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dan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nifas</a:t>
            </a:r>
            <a:endParaRPr lang="en-US" dirty="0">
              <a:latin typeface="Andalus" pitchFamily="18" charset="-78"/>
              <a:cs typeface="Andalus" pitchFamily="18" charset="-78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Sebagai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promoter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hubungan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yang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erat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antara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ibu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dan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bayi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  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secara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fisik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dan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psikologis</a:t>
            </a:r>
            <a:endParaRPr lang="en-US" dirty="0">
              <a:latin typeface="Andalus" pitchFamily="18" charset="-78"/>
              <a:cs typeface="Andalus" pitchFamily="18" charset="-78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Mengkondisikan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ibu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untuk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menyusui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bayinya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dengan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cara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meningkatkan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rasa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nyaman</a:t>
            </a:r>
            <a:endParaRPr lang="en-US" dirty="0">
              <a:latin typeface="Andalus" pitchFamily="18" charset="-78"/>
              <a:cs typeface="Andalus" pitchFamily="18" charset="-78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Memberikan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informasi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yang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dibutuhkan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oleh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ibu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nifas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yaitu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pengasuhan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anak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,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pemberian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ASI,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perubahan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fisik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,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tanda-tanda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infeksi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,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asuhan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bagi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diri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sendiri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,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kehidupan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seksual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,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kontrasepsi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dan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gizi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04381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Broadway" pitchFamily="82" charset="0"/>
                <a:cs typeface="Andalus" pitchFamily="18" charset="-78"/>
              </a:rPr>
              <a:t>Tahapan</a:t>
            </a:r>
            <a:r>
              <a:rPr lang="en-US" dirty="0" smtClean="0">
                <a:latin typeface="Broadway" pitchFamily="82" charset="0"/>
                <a:cs typeface="Andalus" pitchFamily="18" charset="-78"/>
              </a:rPr>
              <a:t> </a:t>
            </a:r>
            <a:r>
              <a:rPr lang="en-US" dirty="0" err="1" smtClean="0">
                <a:latin typeface="Broadway" pitchFamily="82" charset="0"/>
                <a:cs typeface="Andalus" pitchFamily="18" charset="-78"/>
              </a:rPr>
              <a:t>masa</a:t>
            </a:r>
            <a:r>
              <a:rPr lang="en-US" dirty="0" smtClean="0">
                <a:latin typeface="Broadway" pitchFamily="82" charset="0"/>
                <a:cs typeface="Andalus" pitchFamily="18" charset="-78"/>
              </a:rPr>
              <a:t> </a:t>
            </a:r>
            <a:r>
              <a:rPr lang="en-US" dirty="0" err="1" smtClean="0">
                <a:latin typeface="Broadway" pitchFamily="82" charset="0"/>
                <a:cs typeface="Andalus" pitchFamily="18" charset="-78"/>
              </a:rPr>
              <a:t>nifas</a:t>
            </a:r>
            <a:endParaRPr lang="en-US" dirty="0">
              <a:latin typeface="Broadway" pitchFamily="82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6440866"/>
              </p:ext>
            </p:extLst>
          </p:nvPr>
        </p:nvGraphicFramePr>
        <p:xfrm>
          <a:off x="0" y="1295400"/>
          <a:ext cx="8915400" cy="556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150268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b="1" dirty="0">
                <a:latin typeface="Broadway" pitchFamily="82" charset="0"/>
              </a:rPr>
              <a:t>Program </a:t>
            </a:r>
            <a:r>
              <a:rPr lang="en-US" b="1" dirty="0" err="1">
                <a:latin typeface="Broadway" pitchFamily="82" charset="0"/>
              </a:rPr>
              <a:t>dan</a:t>
            </a:r>
            <a:r>
              <a:rPr lang="en-US" b="1" dirty="0">
                <a:latin typeface="Broadway" pitchFamily="82" charset="0"/>
              </a:rPr>
              <a:t> </a:t>
            </a:r>
            <a:r>
              <a:rPr lang="en-US" b="1" dirty="0" err="1">
                <a:latin typeface="Broadway" pitchFamily="82" charset="0"/>
              </a:rPr>
              <a:t>Kebijakan</a:t>
            </a:r>
            <a:r>
              <a:rPr lang="en-US" b="1" dirty="0">
                <a:latin typeface="Broadway" pitchFamily="82" charset="0"/>
              </a:rPr>
              <a:t> </a:t>
            </a:r>
            <a:r>
              <a:rPr lang="en-US" b="1" dirty="0" err="1">
                <a:latin typeface="Broadway" pitchFamily="82" charset="0"/>
              </a:rPr>
              <a:t>Teknis</a:t>
            </a:r>
            <a:r>
              <a:rPr lang="en-US" b="1" dirty="0">
                <a:latin typeface="Broadway" pitchFamily="82" charset="0"/>
              </a:rPr>
              <a:t> </a:t>
            </a:r>
            <a:r>
              <a:rPr lang="en-US" b="1" dirty="0" err="1">
                <a:latin typeface="Broadway" pitchFamily="82" charset="0"/>
              </a:rPr>
              <a:t>Masa</a:t>
            </a:r>
            <a:r>
              <a:rPr lang="en-US" b="1" dirty="0">
                <a:latin typeface="Broadway" pitchFamily="82" charset="0"/>
              </a:rPr>
              <a:t> </a:t>
            </a:r>
            <a:r>
              <a:rPr lang="en-US" b="1" dirty="0" err="1">
                <a:latin typeface="Broadway" pitchFamily="82" charset="0"/>
              </a:rPr>
              <a:t>Nifas</a:t>
            </a:r>
            <a:endParaRPr lang="en-US" dirty="0">
              <a:latin typeface="Broadway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lnSpcReduction="10000"/>
          </a:bodyPr>
          <a:lstStyle/>
          <a:p>
            <a:pPr marL="514350" lvl="0" indent="-514350" algn="just">
              <a:buFont typeface="+mj-lt"/>
              <a:buAutoNum type="arabicPeriod"/>
            </a:pPr>
            <a:r>
              <a:rPr lang="en-US" dirty="0" err="1">
                <a:latin typeface="Andalus" pitchFamily="18" charset="-78"/>
                <a:cs typeface="Andalus" pitchFamily="18" charset="-78"/>
              </a:rPr>
              <a:t>Untuk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menilai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kesehatan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ibu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dan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bayi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baru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lahir</a:t>
            </a:r>
            <a:endParaRPr lang="en-US" dirty="0">
              <a:latin typeface="Andalus" pitchFamily="18" charset="-78"/>
              <a:cs typeface="Andalus" pitchFamily="18" charset="-78"/>
            </a:endParaRPr>
          </a:p>
          <a:p>
            <a:pPr marL="514350" lvl="0" indent="-514350" algn="just">
              <a:buFont typeface="+mj-lt"/>
              <a:buAutoNum type="arabicPeriod"/>
            </a:pPr>
            <a:r>
              <a:rPr lang="en-US" dirty="0" err="1">
                <a:latin typeface="Andalus" pitchFamily="18" charset="-78"/>
                <a:cs typeface="Andalus" pitchFamily="18" charset="-78"/>
              </a:rPr>
              <a:t>Pencegahan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terhadap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kemungkinan-kemungkinan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adanya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gangguan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kesehatan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ibu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nifas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dan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bayinya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.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en-US" dirty="0" err="1">
                <a:latin typeface="Andalus" pitchFamily="18" charset="-78"/>
                <a:cs typeface="Andalus" pitchFamily="18" charset="-78"/>
              </a:rPr>
              <a:t>Mendeteksi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adanya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kejadian-kejadian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pada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ibu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nifas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.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en-US" dirty="0" err="1">
                <a:latin typeface="Andalus" pitchFamily="18" charset="-78"/>
                <a:cs typeface="Andalus" pitchFamily="18" charset="-78"/>
              </a:rPr>
              <a:t>Menangani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berbagai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masalah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yang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timbul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dan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mengganggu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kesehatan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ibu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maupun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bayinya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pada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masa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nifas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.</a:t>
            </a:r>
          </a:p>
          <a:p>
            <a:pPr marL="514350" indent="-514350" algn="just">
              <a:buFont typeface="+mj-lt"/>
              <a:buAutoNum type="arabicPeriod"/>
            </a:pPr>
            <a:endParaRPr lang="en-US" dirty="0"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89733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err="1">
                <a:latin typeface="Broadway" pitchFamily="82" charset="0"/>
              </a:rPr>
              <a:t>Asuhan</a:t>
            </a:r>
            <a:r>
              <a:rPr lang="en-US" sz="3600" dirty="0">
                <a:latin typeface="Broadway" pitchFamily="82" charset="0"/>
              </a:rPr>
              <a:t> </a:t>
            </a:r>
            <a:r>
              <a:rPr lang="en-US" sz="3600" dirty="0" err="1">
                <a:latin typeface="Broadway" pitchFamily="82" charset="0"/>
              </a:rPr>
              <a:t>Kunjungan</a:t>
            </a:r>
            <a:r>
              <a:rPr lang="en-US" sz="3600" dirty="0">
                <a:latin typeface="Broadway" pitchFamily="82" charset="0"/>
              </a:rPr>
              <a:t> </a:t>
            </a:r>
            <a:r>
              <a:rPr lang="en-US" sz="3600" dirty="0" err="1">
                <a:latin typeface="Broadway" pitchFamily="82" charset="0"/>
              </a:rPr>
              <a:t>Masa</a:t>
            </a:r>
            <a:r>
              <a:rPr lang="en-US" sz="3600" dirty="0">
                <a:latin typeface="Broadway" pitchFamily="82" charset="0"/>
              </a:rPr>
              <a:t> </a:t>
            </a:r>
            <a:r>
              <a:rPr lang="en-US" sz="3600" dirty="0" err="1">
                <a:latin typeface="Broadway" pitchFamily="82" charset="0"/>
              </a:rPr>
              <a:t>Nifas</a:t>
            </a:r>
            <a:r>
              <a:rPr lang="en-US" sz="3600" dirty="0">
                <a:latin typeface="Broadway" pitchFamily="82" charset="0"/>
              </a:rPr>
              <a:t> Normal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5394515"/>
              </p:ext>
            </p:extLst>
          </p:nvPr>
        </p:nvGraphicFramePr>
        <p:xfrm>
          <a:off x="152400" y="1447800"/>
          <a:ext cx="87630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29187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9386188"/>
              </p:ext>
            </p:extLst>
          </p:nvPr>
        </p:nvGraphicFramePr>
        <p:xfrm>
          <a:off x="0" y="381000"/>
          <a:ext cx="8686800" cy="57451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29308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2022180"/>
              </p:ext>
            </p:extLst>
          </p:nvPr>
        </p:nvGraphicFramePr>
        <p:xfrm>
          <a:off x="228600" y="381000"/>
          <a:ext cx="8610600" cy="6248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228993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454</Words>
  <Application>Microsoft Office PowerPoint</Application>
  <PresentationFormat>On-screen Show (4:3)</PresentationFormat>
  <Paragraphs>54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Konsep Dasar Asuhan Masa Nifas </vt:lpstr>
      <vt:lpstr>Materi Pembelajaran </vt:lpstr>
      <vt:lpstr>Tujuan masa nifas </vt:lpstr>
      <vt:lpstr>Peran tenaga kesehatan pd masa nifas </vt:lpstr>
      <vt:lpstr>Tahapan masa nifas</vt:lpstr>
      <vt:lpstr>Program dan Kebijakan Teknis Masa Nifas</vt:lpstr>
      <vt:lpstr>Asuhan Kunjungan Masa Nifas Normal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Konsep Dasar Asuhan Masa Nifas</dc:title>
  <dc:creator>asus</dc:creator>
  <cp:lastModifiedBy>ismail - [2010]</cp:lastModifiedBy>
  <cp:revision>6</cp:revision>
  <dcterms:created xsi:type="dcterms:W3CDTF">2017-10-29T17:32:10Z</dcterms:created>
  <dcterms:modified xsi:type="dcterms:W3CDTF">2022-03-18T05:55:46Z</dcterms:modified>
</cp:coreProperties>
</file>