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62" r:id="rId5"/>
    <p:sldId id="281" r:id="rId6"/>
    <p:sldId id="259" r:id="rId7"/>
    <p:sldId id="258" r:id="rId8"/>
    <p:sldId id="266" r:id="rId9"/>
    <p:sldId id="267" r:id="rId10"/>
    <p:sldId id="260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399A7-A50C-4941-A320-627020448B6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C2F18-B86C-469C-B0F5-33D0AD5C3E6E}">
      <dgm:prSet phldrT="[Text]"/>
      <dgm:spPr/>
      <dgm:t>
        <a:bodyPr/>
        <a:lstStyle/>
        <a:p>
          <a:r>
            <a:rPr lang="en-US" dirty="0"/>
            <a:t>NILAI </a:t>
          </a:r>
          <a:r>
            <a:rPr lang="en-US" dirty="0" err="1"/>
            <a:t>NILAI</a:t>
          </a:r>
          <a:r>
            <a:rPr lang="en-US" dirty="0"/>
            <a:t> ESENSIAL DALAM KEHIDUPAN PROFESIONAL</a:t>
          </a:r>
        </a:p>
      </dgm:t>
    </dgm:pt>
    <dgm:pt modelId="{9F10BD23-C9DA-4965-A235-99575CCBC99C}" type="parTrans" cxnId="{D54CFD1A-928B-46B0-AEFE-44F1DCCC1026}">
      <dgm:prSet/>
      <dgm:spPr/>
      <dgm:t>
        <a:bodyPr/>
        <a:lstStyle/>
        <a:p>
          <a:endParaRPr lang="en-US"/>
        </a:p>
      </dgm:t>
    </dgm:pt>
    <dgm:pt modelId="{5DC8F0D3-1856-4951-A4F1-2A5A1A812A92}" type="sibTrans" cxnId="{D54CFD1A-928B-46B0-AEFE-44F1DCCC1026}">
      <dgm:prSet/>
      <dgm:spPr/>
      <dgm:t>
        <a:bodyPr/>
        <a:lstStyle/>
        <a:p>
          <a:endParaRPr lang="en-US"/>
        </a:p>
      </dgm:t>
    </dgm:pt>
    <dgm:pt modelId="{A403E7B4-7E30-4297-ACE7-221AD1C30BF2}">
      <dgm:prSet phldrT="[Text]"/>
      <dgm:spPr/>
      <dgm:t>
        <a:bodyPr/>
        <a:lstStyle/>
        <a:p>
          <a:r>
            <a:rPr lang="id-ID" i="1" dirty="0"/>
            <a:t>Aesthetics</a:t>
          </a:r>
          <a:r>
            <a:rPr lang="id-ID" dirty="0"/>
            <a:t> (keindahan)</a:t>
          </a:r>
          <a:endParaRPr lang="en-US" dirty="0"/>
        </a:p>
      </dgm:t>
    </dgm:pt>
    <dgm:pt modelId="{6AFF0BE4-96B2-4B13-B094-3BD690977C13}" type="parTrans" cxnId="{BCBF2B78-8134-4C53-846C-D72C8022AE72}">
      <dgm:prSet/>
      <dgm:spPr/>
      <dgm:t>
        <a:bodyPr/>
        <a:lstStyle/>
        <a:p>
          <a:endParaRPr lang="en-US"/>
        </a:p>
      </dgm:t>
    </dgm:pt>
    <dgm:pt modelId="{987D3030-E306-4000-9A77-C54705789CD0}" type="sibTrans" cxnId="{BCBF2B78-8134-4C53-846C-D72C8022AE72}">
      <dgm:prSet/>
      <dgm:spPr/>
      <dgm:t>
        <a:bodyPr/>
        <a:lstStyle/>
        <a:p>
          <a:endParaRPr lang="en-US"/>
        </a:p>
      </dgm:t>
    </dgm:pt>
    <dgm:pt modelId="{C59262C1-EBF0-4036-8AE8-8D017D9F827F}">
      <dgm:prSet phldrT="[Text]"/>
      <dgm:spPr/>
      <dgm:t>
        <a:bodyPr/>
        <a:lstStyle/>
        <a:p>
          <a:r>
            <a:rPr lang="id-ID" i="1" dirty="0"/>
            <a:t>Altruims </a:t>
          </a:r>
          <a:r>
            <a:rPr lang="id-ID" dirty="0"/>
            <a:t>(mengutamakan orang lain)</a:t>
          </a:r>
          <a:endParaRPr lang="en-US" dirty="0"/>
        </a:p>
      </dgm:t>
    </dgm:pt>
    <dgm:pt modelId="{FBB131C2-CB68-4545-8714-B7E8C7977288}" type="parTrans" cxnId="{0E37B105-DCC8-4221-B444-9020F6BD8A16}">
      <dgm:prSet/>
      <dgm:spPr/>
      <dgm:t>
        <a:bodyPr/>
        <a:lstStyle/>
        <a:p>
          <a:endParaRPr lang="en-US"/>
        </a:p>
      </dgm:t>
    </dgm:pt>
    <dgm:pt modelId="{B29303E3-CD61-4FA9-AF12-D72776644C63}" type="sibTrans" cxnId="{0E37B105-DCC8-4221-B444-9020F6BD8A16}">
      <dgm:prSet/>
      <dgm:spPr/>
      <dgm:t>
        <a:bodyPr/>
        <a:lstStyle/>
        <a:p>
          <a:endParaRPr lang="en-US"/>
        </a:p>
      </dgm:t>
    </dgm:pt>
    <dgm:pt modelId="{E7C7AFA2-0E0E-4A7D-B62D-E97017F17DD3}">
      <dgm:prSet phldrT="[Text]"/>
      <dgm:spPr/>
      <dgm:t>
        <a:bodyPr/>
        <a:lstStyle/>
        <a:p>
          <a:r>
            <a:rPr lang="id-ID" i="1" dirty="0"/>
            <a:t>Equality </a:t>
          </a:r>
          <a:r>
            <a:rPr lang="id-ID" dirty="0"/>
            <a:t>(kesetaraan)</a:t>
          </a:r>
          <a:endParaRPr lang="en-US" dirty="0"/>
        </a:p>
      </dgm:t>
    </dgm:pt>
    <dgm:pt modelId="{E8C587FA-4450-4896-84D2-30DC6C318581}" type="parTrans" cxnId="{FC443F2C-A49A-4849-A91B-CA24FF02E1AF}">
      <dgm:prSet/>
      <dgm:spPr/>
      <dgm:t>
        <a:bodyPr/>
        <a:lstStyle/>
        <a:p>
          <a:endParaRPr lang="en-US"/>
        </a:p>
      </dgm:t>
    </dgm:pt>
    <dgm:pt modelId="{EA5CFF37-31C6-4633-AA65-553BEA55AEFC}" type="sibTrans" cxnId="{FC443F2C-A49A-4849-A91B-CA24FF02E1AF}">
      <dgm:prSet/>
      <dgm:spPr/>
      <dgm:t>
        <a:bodyPr/>
        <a:lstStyle/>
        <a:p>
          <a:endParaRPr lang="en-US"/>
        </a:p>
      </dgm:t>
    </dgm:pt>
    <dgm:pt modelId="{4A9D97AD-3508-4755-87A2-BA84656ADE69}">
      <dgm:prSet phldrT="[Text]"/>
      <dgm:spPr/>
      <dgm:t>
        <a:bodyPr/>
        <a:lstStyle/>
        <a:p>
          <a:r>
            <a:rPr lang="id-ID" i="1" dirty="0"/>
            <a:t>Freedom </a:t>
          </a:r>
          <a:r>
            <a:rPr lang="id-ID" dirty="0"/>
            <a:t>(kebebasan)</a:t>
          </a:r>
          <a:endParaRPr lang="en-US" dirty="0"/>
        </a:p>
      </dgm:t>
    </dgm:pt>
    <dgm:pt modelId="{B2A67DBF-A499-4388-9029-6A6B9A163E40}" type="parTrans" cxnId="{FFA2C119-6A27-45E1-895E-E71F00EE2D87}">
      <dgm:prSet/>
      <dgm:spPr/>
      <dgm:t>
        <a:bodyPr/>
        <a:lstStyle/>
        <a:p>
          <a:endParaRPr lang="en-US"/>
        </a:p>
      </dgm:t>
    </dgm:pt>
    <dgm:pt modelId="{75426F8A-8229-4B0F-8CEB-0BBD508AAACD}" type="sibTrans" cxnId="{FFA2C119-6A27-45E1-895E-E71F00EE2D87}">
      <dgm:prSet/>
      <dgm:spPr/>
      <dgm:t>
        <a:bodyPr/>
        <a:lstStyle/>
        <a:p>
          <a:endParaRPr lang="en-US"/>
        </a:p>
      </dgm:t>
    </dgm:pt>
    <dgm:pt modelId="{A59C67B1-275B-4C2C-8154-ED2362F8FFA1}">
      <dgm:prSet phldrT="[Text]"/>
      <dgm:spPr/>
      <dgm:t>
        <a:bodyPr/>
        <a:lstStyle/>
        <a:p>
          <a:r>
            <a:rPr lang="id-ID" i="1" dirty="0"/>
            <a:t>Human dignity </a:t>
          </a:r>
          <a:r>
            <a:rPr lang="id-ID" dirty="0"/>
            <a:t>(martabat manusia)</a:t>
          </a:r>
          <a:endParaRPr lang="en-US" dirty="0"/>
        </a:p>
      </dgm:t>
    </dgm:pt>
    <dgm:pt modelId="{DE90D2F3-213F-45C5-8F7E-9C1B82A7DC30}" type="parTrans" cxnId="{AF317994-6F63-4904-8842-2C604DBB5B1D}">
      <dgm:prSet/>
      <dgm:spPr/>
      <dgm:t>
        <a:bodyPr/>
        <a:lstStyle/>
        <a:p>
          <a:endParaRPr lang="en-US"/>
        </a:p>
      </dgm:t>
    </dgm:pt>
    <dgm:pt modelId="{21E6920F-D374-4CB7-A237-375832418C9C}" type="sibTrans" cxnId="{AF317994-6F63-4904-8842-2C604DBB5B1D}">
      <dgm:prSet/>
      <dgm:spPr/>
      <dgm:t>
        <a:bodyPr/>
        <a:lstStyle/>
        <a:p>
          <a:endParaRPr lang="en-US"/>
        </a:p>
      </dgm:t>
    </dgm:pt>
    <dgm:pt modelId="{8F07D481-AD41-4AEF-9600-FBEFE0FAF6E5}">
      <dgm:prSet phldrT="[Text]"/>
      <dgm:spPr/>
      <dgm:t>
        <a:bodyPr/>
        <a:lstStyle/>
        <a:p>
          <a:r>
            <a:rPr lang="id-ID" i="1" dirty="0"/>
            <a:t>Justice </a:t>
          </a:r>
          <a:r>
            <a:rPr lang="id-ID" dirty="0"/>
            <a:t>(keadilan)</a:t>
          </a:r>
          <a:r>
            <a:rPr lang="en-US" dirty="0"/>
            <a:t> &amp; </a:t>
          </a:r>
          <a:r>
            <a:rPr lang="id-ID" i="1" dirty="0"/>
            <a:t>Truth </a:t>
          </a:r>
          <a:r>
            <a:rPr lang="id-ID" dirty="0"/>
            <a:t>(kebenaran)</a:t>
          </a:r>
          <a:endParaRPr lang="en-US" dirty="0"/>
        </a:p>
      </dgm:t>
    </dgm:pt>
    <dgm:pt modelId="{66FE3ADD-0C84-4020-9ACB-624D1B174FA0}" type="parTrans" cxnId="{286589E7-7911-4464-B394-85CAEAF971E3}">
      <dgm:prSet/>
      <dgm:spPr/>
      <dgm:t>
        <a:bodyPr/>
        <a:lstStyle/>
        <a:p>
          <a:endParaRPr lang="en-US"/>
        </a:p>
      </dgm:t>
    </dgm:pt>
    <dgm:pt modelId="{22485A19-AEEA-4D75-A7E3-29D316A8900B}" type="sibTrans" cxnId="{286589E7-7911-4464-B394-85CAEAF971E3}">
      <dgm:prSet/>
      <dgm:spPr/>
      <dgm:t>
        <a:bodyPr/>
        <a:lstStyle/>
        <a:p>
          <a:endParaRPr lang="en-US"/>
        </a:p>
      </dgm:t>
    </dgm:pt>
    <dgm:pt modelId="{411E7CA8-8A73-4C38-A9EF-D26D64DCDDEB}">
      <dgm:prSet/>
      <dgm:spPr/>
    </dgm:pt>
    <dgm:pt modelId="{47398C5C-19AF-4B5C-A335-E70F282E086B}" type="parTrans" cxnId="{052398F0-8C74-42F5-BAFF-7F9563D8C180}">
      <dgm:prSet/>
      <dgm:spPr/>
      <dgm:t>
        <a:bodyPr/>
        <a:lstStyle/>
        <a:p>
          <a:endParaRPr lang="en-US"/>
        </a:p>
      </dgm:t>
    </dgm:pt>
    <dgm:pt modelId="{529C0BD3-68CB-4082-A620-E361B9C266E7}" type="sibTrans" cxnId="{052398F0-8C74-42F5-BAFF-7F9563D8C180}">
      <dgm:prSet/>
      <dgm:spPr/>
      <dgm:t>
        <a:bodyPr/>
        <a:lstStyle/>
        <a:p>
          <a:endParaRPr lang="en-US"/>
        </a:p>
      </dgm:t>
    </dgm:pt>
    <dgm:pt modelId="{48BA8E29-245A-474A-BA00-2535BCA85E89}">
      <dgm:prSet/>
      <dgm:spPr/>
    </dgm:pt>
    <dgm:pt modelId="{6542A4AA-4C74-4E18-9395-04089C4BEF0F}" type="parTrans" cxnId="{097ADA9E-61D0-4C83-900F-90D1935D96F4}">
      <dgm:prSet/>
      <dgm:spPr/>
      <dgm:t>
        <a:bodyPr/>
        <a:lstStyle/>
        <a:p>
          <a:endParaRPr lang="en-US"/>
        </a:p>
      </dgm:t>
    </dgm:pt>
    <dgm:pt modelId="{6B936419-58AF-4F40-8B86-84613FAD79F1}" type="sibTrans" cxnId="{097ADA9E-61D0-4C83-900F-90D1935D96F4}">
      <dgm:prSet/>
      <dgm:spPr/>
      <dgm:t>
        <a:bodyPr/>
        <a:lstStyle/>
        <a:p>
          <a:endParaRPr lang="en-US"/>
        </a:p>
      </dgm:t>
    </dgm:pt>
    <dgm:pt modelId="{0B44E2DA-20B9-41FF-B708-72510CA24A08}">
      <dgm:prSet/>
      <dgm:spPr/>
    </dgm:pt>
    <dgm:pt modelId="{3685F403-6E7B-4DD3-BE7E-DF4F4178DB86}" type="parTrans" cxnId="{E4381505-C4DC-4DBC-B5AF-A4F0C878A9B6}">
      <dgm:prSet/>
      <dgm:spPr/>
      <dgm:t>
        <a:bodyPr/>
        <a:lstStyle/>
        <a:p>
          <a:endParaRPr lang="en-US"/>
        </a:p>
      </dgm:t>
    </dgm:pt>
    <dgm:pt modelId="{ADB330EF-492C-4336-9B2E-BBD5483E4908}" type="sibTrans" cxnId="{E4381505-C4DC-4DBC-B5AF-A4F0C878A9B6}">
      <dgm:prSet/>
      <dgm:spPr/>
      <dgm:t>
        <a:bodyPr/>
        <a:lstStyle/>
        <a:p>
          <a:endParaRPr lang="en-US"/>
        </a:p>
      </dgm:t>
    </dgm:pt>
    <dgm:pt modelId="{B3308AE6-F2DE-4DBF-964F-FC281A913500}">
      <dgm:prSet/>
      <dgm:spPr/>
    </dgm:pt>
    <dgm:pt modelId="{FF575A04-D145-4475-A30C-05567F109591}" type="parTrans" cxnId="{3E185B4F-08BA-441B-A83D-A07B4CCD95E9}">
      <dgm:prSet/>
      <dgm:spPr/>
      <dgm:t>
        <a:bodyPr/>
        <a:lstStyle/>
        <a:p>
          <a:endParaRPr lang="en-US"/>
        </a:p>
      </dgm:t>
    </dgm:pt>
    <dgm:pt modelId="{248D89AC-386C-4271-A830-260AC5D9B423}" type="sibTrans" cxnId="{3E185B4F-08BA-441B-A83D-A07B4CCD95E9}">
      <dgm:prSet/>
      <dgm:spPr/>
      <dgm:t>
        <a:bodyPr/>
        <a:lstStyle/>
        <a:p>
          <a:endParaRPr lang="en-US"/>
        </a:p>
      </dgm:t>
    </dgm:pt>
    <dgm:pt modelId="{D0DCC44D-82EB-4B66-8528-F6AB3487245D}">
      <dgm:prSet phldrT="[Text]"/>
      <dgm:spPr/>
    </dgm:pt>
    <dgm:pt modelId="{88E6DD82-E440-461A-9D69-DCCE878B0760}" type="parTrans" cxnId="{66E6F908-51C1-40EC-9947-1B37981B75A4}">
      <dgm:prSet/>
      <dgm:spPr/>
      <dgm:t>
        <a:bodyPr/>
        <a:lstStyle/>
        <a:p>
          <a:endParaRPr lang="en-US"/>
        </a:p>
      </dgm:t>
    </dgm:pt>
    <dgm:pt modelId="{13CE66F0-F694-449B-AA9C-A2455971E1EA}" type="sibTrans" cxnId="{66E6F908-51C1-40EC-9947-1B37981B75A4}">
      <dgm:prSet/>
      <dgm:spPr/>
      <dgm:t>
        <a:bodyPr/>
        <a:lstStyle/>
        <a:p>
          <a:endParaRPr lang="en-US"/>
        </a:p>
      </dgm:t>
    </dgm:pt>
    <dgm:pt modelId="{EFAE5A75-054C-4829-8AA5-DC1B02F30BF3}">
      <dgm:prSet phldrT="[Text]"/>
      <dgm:spPr/>
    </dgm:pt>
    <dgm:pt modelId="{2029C4DD-A9ED-440F-9990-600A029C2E20}" type="parTrans" cxnId="{4088798C-91FB-445E-8144-7A9CDB1A339E}">
      <dgm:prSet/>
      <dgm:spPr/>
      <dgm:t>
        <a:bodyPr/>
        <a:lstStyle/>
        <a:p>
          <a:endParaRPr lang="en-US"/>
        </a:p>
      </dgm:t>
    </dgm:pt>
    <dgm:pt modelId="{6EC7BF16-01BE-4635-969E-9DEB23B28B9E}" type="sibTrans" cxnId="{4088798C-91FB-445E-8144-7A9CDB1A339E}">
      <dgm:prSet/>
      <dgm:spPr/>
      <dgm:t>
        <a:bodyPr/>
        <a:lstStyle/>
        <a:p>
          <a:endParaRPr lang="en-US"/>
        </a:p>
      </dgm:t>
    </dgm:pt>
    <dgm:pt modelId="{C1F8A437-9F7A-4A7B-8AF8-40776E4BBA54}" type="pres">
      <dgm:prSet presAssocID="{E6D399A7-A50C-4941-A320-627020448B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532FC21-8B0D-4294-91ED-FF8601DA4366}" type="pres">
      <dgm:prSet presAssocID="{BA5C2F18-B86C-469C-B0F5-33D0AD5C3E6E}" presName="Parent" presStyleLbl="node0" presStyleIdx="0" presStyleCnt="1" custLinFactNeighborX="-8" custLinFactNeighborY="-1587">
        <dgm:presLayoutVars>
          <dgm:chMax val="6"/>
          <dgm:chPref val="6"/>
        </dgm:presLayoutVars>
      </dgm:prSet>
      <dgm:spPr/>
    </dgm:pt>
    <dgm:pt modelId="{7A85CB66-CAA5-4E0A-94A7-E31AC68DDB8C}" type="pres">
      <dgm:prSet presAssocID="{A403E7B4-7E30-4297-ACE7-221AD1C30BF2}" presName="Accent1" presStyleCnt="0"/>
      <dgm:spPr/>
    </dgm:pt>
    <dgm:pt modelId="{4E0D2BCF-A6F0-4E66-9593-F559A6E0EA4A}" type="pres">
      <dgm:prSet presAssocID="{A403E7B4-7E30-4297-ACE7-221AD1C30BF2}" presName="Accent" presStyleLbl="bgShp" presStyleIdx="0" presStyleCnt="6"/>
      <dgm:spPr/>
    </dgm:pt>
    <dgm:pt modelId="{533A104F-869F-48F8-A3F5-E3D8F40250F8}" type="pres">
      <dgm:prSet presAssocID="{A403E7B4-7E30-4297-ACE7-221AD1C30BF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3F411FB-BCBC-40FC-8976-F101CF137A62}" type="pres">
      <dgm:prSet presAssocID="{C59262C1-EBF0-4036-8AE8-8D017D9F827F}" presName="Accent2" presStyleCnt="0"/>
      <dgm:spPr/>
    </dgm:pt>
    <dgm:pt modelId="{EB49FD9C-E6EF-4034-8158-02C5699AB75F}" type="pres">
      <dgm:prSet presAssocID="{C59262C1-EBF0-4036-8AE8-8D017D9F827F}" presName="Accent" presStyleLbl="bgShp" presStyleIdx="1" presStyleCnt="6"/>
      <dgm:spPr/>
    </dgm:pt>
    <dgm:pt modelId="{16E78324-7DEC-40B6-8B38-F268E7A1F60C}" type="pres">
      <dgm:prSet presAssocID="{C59262C1-EBF0-4036-8AE8-8D017D9F827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375A30A-481C-4DA0-84EF-E26E27C7DF0C}" type="pres">
      <dgm:prSet presAssocID="{E7C7AFA2-0E0E-4A7D-B62D-E97017F17DD3}" presName="Accent3" presStyleCnt="0"/>
      <dgm:spPr/>
    </dgm:pt>
    <dgm:pt modelId="{832B2CCF-F593-4EA6-AFDB-5F1F7DDEE1C2}" type="pres">
      <dgm:prSet presAssocID="{E7C7AFA2-0E0E-4A7D-B62D-E97017F17DD3}" presName="Accent" presStyleLbl="bgShp" presStyleIdx="2" presStyleCnt="6"/>
      <dgm:spPr/>
    </dgm:pt>
    <dgm:pt modelId="{7532FA69-A7E4-4162-829B-55F7969E2B92}" type="pres">
      <dgm:prSet presAssocID="{E7C7AFA2-0E0E-4A7D-B62D-E97017F17DD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D7B9491-583E-457F-A755-C80578CC27D6}" type="pres">
      <dgm:prSet presAssocID="{4A9D97AD-3508-4755-87A2-BA84656ADE69}" presName="Accent4" presStyleCnt="0"/>
      <dgm:spPr/>
    </dgm:pt>
    <dgm:pt modelId="{C76F0FD4-29FE-466F-8AC5-B0C3AD54A70A}" type="pres">
      <dgm:prSet presAssocID="{4A9D97AD-3508-4755-87A2-BA84656ADE69}" presName="Accent" presStyleLbl="bgShp" presStyleIdx="3" presStyleCnt="6"/>
      <dgm:spPr/>
    </dgm:pt>
    <dgm:pt modelId="{68DA5A7C-BB5F-4908-94B6-FE6F05A1948B}" type="pres">
      <dgm:prSet presAssocID="{4A9D97AD-3508-4755-87A2-BA84656ADE69}" presName="Child4" presStyleLbl="node1" presStyleIdx="3" presStyleCnt="6" custLinFactNeighborX="-236" custLinFactNeighborY="-1143">
        <dgm:presLayoutVars>
          <dgm:chMax val="0"/>
          <dgm:chPref val="0"/>
          <dgm:bulletEnabled val="1"/>
        </dgm:presLayoutVars>
      </dgm:prSet>
      <dgm:spPr/>
    </dgm:pt>
    <dgm:pt modelId="{17283C67-A757-4752-AD4B-3902B1463ABF}" type="pres">
      <dgm:prSet presAssocID="{A59C67B1-275B-4C2C-8154-ED2362F8FFA1}" presName="Accent5" presStyleCnt="0"/>
      <dgm:spPr/>
    </dgm:pt>
    <dgm:pt modelId="{168F8EDE-BC6C-4BAA-B93C-70092F17D843}" type="pres">
      <dgm:prSet presAssocID="{A59C67B1-275B-4C2C-8154-ED2362F8FFA1}" presName="Accent" presStyleLbl="bgShp" presStyleIdx="4" presStyleCnt="6"/>
      <dgm:spPr/>
    </dgm:pt>
    <dgm:pt modelId="{86026735-3704-414E-80ED-781076B47718}" type="pres">
      <dgm:prSet presAssocID="{A59C67B1-275B-4C2C-8154-ED2362F8FFA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C5AD2FA-EBB3-445A-8C13-D9C73C5CA023}" type="pres">
      <dgm:prSet presAssocID="{8F07D481-AD41-4AEF-9600-FBEFE0FAF6E5}" presName="Accent6" presStyleCnt="0"/>
      <dgm:spPr/>
    </dgm:pt>
    <dgm:pt modelId="{BE823395-8004-4084-BA01-C5B3088871B4}" type="pres">
      <dgm:prSet presAssocID="{8F07D481-AD41-4AEF-9600-FBEFE0FAF6E5}" presName="Accent" presStyleLbl="bgShp" presStyleIdx="5" presStyleCnt="6"/>
      <dgm:spPr/>
    </dgm:pt>
    <dgm:pt modelId="{7C64D3E8-C50D-4F7C-9021-199BA147FF50}" type="pres">
      <dgm:prSet presAssocID="{8F07D481-AD41-4AEF-9600-FBEFE0FAF6E5}" presName="Child6" presStyleLbl="node1" presStyleIdx="5" presStyleCnt="6" custLinFactNeighborY="-2333">
        <dgm:presLayoutVars>
          <dgm:chMax val="0"/>
          <dgm:chPref val="0"/>
          <dgm:bulletEnabled val="1"/>
        </dgm:presLayoutVars>
      </dgm:prSet>
      <dgm:spPr/>
    </dgm:pt>
  </dgm:ptLst>
  <dgm:cxnLst>
    <dgm:cxn modelId="{E4381505-C4DC-4DBC-B5AF-A4F0C878A9B6}" srcId="{E6D399A7-A50C-4941-A320-627020448B68}" destId="{0B44E2DA-20B9-41FF-B708-72510CA24A08}" srcOrd="1" destOrd="0" parTransId="{3685F403-6E7B-4DD3-BE7E-DF4F4178DB86}" sibTransId="{ADB330EF-492C-4336-9B2E-BBD5483E4908}"/>
    <dgm:cxn modelId="{0E37B105-DCC8-4221-B444-9020F6BD8A16}" srcId="{BA5C2F18-B86C-469C-B0F5-33D0AD5C3E6E}" destId="{C59262C1-EBF0-4036-8AE8-8D017D9F827F}" srcOrd="1" destOrd="0" parTransId="{FBB131C2-CB68-4545-8714-B7E8C7977288}" sibTransId="{B29303E3-CD61-4FA9-AF12-D72776644C63}"/>
    <dgm:cxn modelId="{66E6F908-51C1-40EC-9947-1B37981B75A4}" srcId="{E6D399A7-A50C-4941-A320-627020448B68}" destId="{D0DCC44D-82EB-4B66-8528-F6AB3487245D}" srcOrd="4" destOrd="0" parTransId="{88E6DD82-E440-461A-9D69-DCCE878B0760}" sibTransId="{13CE66F0-F694-449B-AA9C-A2455971E1EA}"/>
    <dgm:cxn modelId="{FFA2C119-6A27-45E1-895E-E71F00EE2D87}" srcId="{BA5C2F18-B86C-469C-B0F5-33D0AD5C3E6E}" destId="{4A9D97AD-3508-4755-87A2-BA84656ADE69}" srcOrd="3" destOrd="0" parTransId="{B2A67DBF-A499-4388-9029-6A6B9A163E40}" sibTransId="{75426F8A-8229-4B0F-8CEB-0BBD508AAACD}"/>
    <dgm:cxn modelId="{D54CFD1A-928B-46B0-AEFE-44F1DCCC1026}" srcId="{E6D399A7-A50C-4941-A320-627020448B68}" destId="{BA5C2F18-B86C-469C-B0F5-33D0AD5C3E6E}" srcOrd="0" destOrd="0" parTransId="{9F10BD23-C9DA-4965-A235-99575CCBC99C}" sibTransId="{5DC8F0D3-1856-4951-A4F1-2A5A1A812A92}"/>
    <dgm:cxn modelId="{0BB73225-044A-46C7-9AB6-A8E11A4C16DD}" type="presOf" srcId="{C59262C1-EBF0-4036-8AE8-8D017D9F827F}" destId="{16E78324-7DEC-40B6-8B38-F268E7A1F60C}" srcOrd="0" destOrd="0" presId="urn:microsoft.com/office/officeart/2011/layout/HexagonRadial"/>
    <dgm:cxn modelId="{FC443F2C-A49A-4849-A91B-CA24FF02E1AF}" srcId="{BA5C2F18-B86C-469C-B0F5-33D0AD5C3E6E}" destId="{E7C7AFA2-0E0E-4A7D-B62D-E97017F17DD3}" srcOrd="2" destOrd="0" parTransId="{E8C587FA-4450-4896-84D2-30DC6C318581}" sibTransId="{EA5CFF37-31C6-4633-AA65-553BEA55AEFC}"/>
    <dgm:cxn modelId="{6D71CB67-6DDF-4D2C-8CFB-08311FA48B3A}" type="presOf" srcId="{A59C67B1-275B-4C2C-8154-ED2362F8FFA1}" destId="{86026735-3704-414E-80ED-781076B47718}" srcOrd="0" destOrd="0" presId="urn:microsoft.com/office/officeart/2011/layout/HexagonRadial"/>
    <dgm:cxn modelId="{3E185B4F-08BA-441B-A83D-A07B4CCD95E9}" srcId="{BA5C2F18-B86C-469C-B0F5-33D0AD5C3E6E}" destId="{B3308AE6-F2DE-4DBF-964F-FC281A913500}" srcOrd="6" destOrd="0" parTransId="{FF575A04-D145-4475-A30C-05567F109591}" sibTransId="{248D89AC-386C-4271-A830-260AC5D9B423}"/>
    <dgm:cxn modelId="{DD8A0858-A767-4E51-8F5B-5FCEE1C10931}" type="presOf" srcId="{8F07D481-AD41-4AEF-9600-FBEFE0FAF6E5}" destId="{7C64D3E8-C50D-4F7C-9021-199BA147FF50}" srcOrd="0" destOrd="0" presId="urn:microsoft.com/office/officeart/2011/layout/HexagonRadial"/>
    <dgm:cxn modelId="{BCBF2B78-8134-4C53-846C-D72C8022AE72}" srcId="{BA5C2F18-B86C-469C-B0F5-33D0AD5C3E6E}" destId="{A403E7B4-7E30-4297-ACE7-221AD1C30BF2}" srcOrd="0" destOrd="0" parTransId="{6AFF0BE4-96B2-4B13-B094-3BD690977C13}" sibTransId="{987D3030-E306-4000-9A77-C54705789CD0}"/>
    <dgm:cxn modelId="{4088798C-91FB-445E-8144-7A9CDB1A339E}" srcId="{E6D399A7-A50C-4941-A320-627020448B68}" destId="{EFAE5A75-054C-4829-8AA5-DC1B02F30BF3}" srcOrd="5" destOrd="0" parTransId="{2029C4DD-A9ED-440F-9990-600A029C2E20}" sibTransId="{6EC7BF16-01BE-4635-969E-9DEB23B28B9E}"/>
    <dgm:cxn modelId="{AF317994-6F63-4904-8842-2C604DBB5B1D}" srcId="{BA5C2F18-B86C-469C-B0F5-33D0AD5C3E6E}" destId="{A59C67B1-275B-4C2C-8154-ED2362F8FFA1}" srcOrd="4" destOrd="0" parTransId="{DE90D2F3-213F-45C5-8F7E-9C1B82A7DC30}" sibTransId="{21E6920F-D374-4CB7-A237-375832418C9C}"/>
    <dgm:cxn modelId="{126D1697-2B5C-4BC3-9986-730703AC1F70}" type="presOf" srcId="{E7C7AFA2-0E0E-4A7D-B62D-E97017F17DD3}" destId="{7532FA69-A7E4-4162-829B-55F7969E2B92}" srcOrd="0" destOrd="0" presId="urn:microsoft.com/office/officeart/2011/layout/HexagonRadial"/>
    <dgm:cxn modelId="{097ADA9E-61D0-4C83-900F-90D1935D96F4}" srcId="{E6D399A7-A50C-4941-A320-627020448B68}" destId="{48BA8E29-245A-474A-BA00-2535BCA85E89}" srcOrd="2" destOrd="0" parTransId="{6542A4AA-4C74-4E18-9395-04089C4BEF0F}" sibTransId="{6B936419-58AF-4F40-8B86-84613FAD79F1}"/>
    <dgm:cxn modelId="{A0A352BB-3696-4DB8-A8A4-5E3AAB4DCB6E}" type="presOf" srcId="{4A9D97AD-3508-4755-87A2-BA84656ADE69}" destId="{68DA5A7C-BB5F-4908-94B6-FE6F05A1948B}" srcOrd="0" destOrd="0" presId="urn:microsoft.com/office/officeart/2011/layout/HexagonRadial"/>
    <dgm:cxn modelId="{5D6551C9-7DF8-47F0-A55C-B41F9F8B2E74}" type="presOf" srcId="{BA5C2F18-B86C-469C-B0F5-33D0AD5C3E6E}" destId="{E532FC21-8B0D-4294-91ED-FF8601DA4366}" srcOrd="0" destOrd="0" presId="urn:microsoft.com/office/officeart/2011/layout/HexagonRadial"/>
    <dgm:cxn modelId="{48AFAFCC-7856-4FA6-8CDE-53A6EA537367}" type="presOf" srcId="{A403E7B4-7E30-4297-ACE7-221AD1C30BF2}" destId="{533A104F-869F-48F8-A3F5-E3D8F40250F8}" srcOrd="0" destOrd="0" presId="urn:microsoft.com/office/officeart/2011/layout/HexagonRadial"/>
    <dgm:cxn modelId="{9EC5CCDE-52BD-41EB-B9EA-97AAF2E158D0}" type="presOf" srcId="{E6D399A7-A50C-4941-A320-627020448B68}" destId="{C1F8A437-9F7A-4A7B-8AF8-40776E4BBA54}" srcOrd="0" destOrd="0" presId="urn:microsoft.com/office/officeart/2011/layout/HexagonRadial"/>
    <dgm:cxn modelId="{286589E7-7911-4464-B394-85CAEAF971E3}" srcId="{BA5C2F18-B86C-469C-B0F5-33D0AD5C3E6E}" destId="{8F07D481-AD41-4AEF-9600-FBEFE0FAF6E5}" srcOrd="5" destOrd="0" parTransId="{66FE3ADD-0C84-4020-9ACB-624D1B174FA0}" sibTransId="{22485A19-AEEA-4D75-A7E3-29D316A8900B}"/>
    <dgm:cxn modelId="{052398F0-8C74-42F5-BAFF-7F9563D8C180}" srcId="{E6D399A7-A50C-4941-A320-627020448B68}" destId="{411E7CA8-8A73-4C38-A9EF-D26D64DCDDEB}" srcOrd="3" destOrd="0" parTransId="{47398C5C-19AF-4B5C-A335-E70F282E086B}" sibTransId="{529C0BD3-68CB-4082-A620-E361B9C266E7}"/>
    <dgm:cxn modelId="{81F20159-7923-49D7-99F2-5CF3993B8D97}" type="presParOf" srcId="{C1F8A437-9F7A-4A7B-8AF8-40776E4BBA54}" destId="{E532FC21-8B0D-4294-91ED-FF8601DA4366}" srcOrd="0" destOrd="0" presId="urn:microsoft.com/office/officeart/2011/layout/HexagonRadial"/>
    <dgm:cxn modelId="{44E4EF68-B04F-4ECF-B9FD-7600FCA67577}" type="presParOf" srcId="{C1F8A437-9F7A-4A7B-8AF8-40776E4BBA54}" destId="{7A85CB66-CAA5-4E0A-94A7-E31AC68DDB8C}" srcOrd="1" destOrd="0" presId="urn:microsoft.com/office/officeart/2011/layout/HexagonRadial"/>
    <dgm:cxn modelId="{7E02FEF4-0075-4D4F-99FC-D6262AC8029A}" type="presParOf" srcId="{7A85CB66-CAA5-4E0A-94A7-E31AC68DDB8C}" destId="{4E0D2BCF-A6F0-4E66-9593-F559A6E0EA4A}" srcOrd="0" destOrd="0" presId="urn:microsoft.com/office/officeart/2011/layout/HexagonRadial"/>
    <dgm:cxn modelId="{20911E5D-D56A-4EC3-90F5-3118D7C16347}" type="presParOf" srcId="{C1F8A437-9F7A-4A7B-8AF8-40776E4BBA54}" destId="{533A104F-869F-48F8-A3F5-E3D8F40250F8}" srcOrd="2" destOrd="0" presId="urn:microsoft.com/office/officeart/2011/layout/HexagonRadial"/>
    <dgm:cxn modelId="{E21AF131-CB9C-4D8E-ADF3-13A48E2813D5}" type="presParOf" srcId="{C1F8A437-9F7A-4A7B-8AF8-40776E4BBA54}" destId="{A3F411FB-BCBC-40FC-8976-F101CF137A62}" srcOrd="3" destOrd="0" presId="urn:microsoft.com/office/officeart/2011/layout/HexagonRadial"/>
    <dgm:cxn modelId="{4E28AF5B-A055-4CF0-AD8C-6A5530CCAA80}" type="presParOf" srcId="{A3F411FB-BCBC-40FC-8976-F101CF137A62}" destId="{EB49FD9C-E6EF-4034-8158-02C5699AB75F}" srcOrd="0" destOrd="0" presId="urn:microsoft.com/office/officeart/2011/layout/HexagonRadial"/>
    <dgm:cxn modelId="{FAC78876-1E86-4393-9A0E-291FD11A3EC2}" type="presParOf" srcId="{C1F8A437-9F7A-4A7B-8AF8-40776E4BBA54}" destId="{16E78324-7DEC-40B6-8B38-F268E7A1F60C}" srcOrd="4" destOrd="0" presId="urn:microsoft.com/office/officeart/2011/layout/HexagonRadial"/>
    <dgm:cxn modelId="{D15662A9-2CC9-4664-800F-DB5F49730993}" type="presParOf" srcId="{C1F8A437-9F7A-4A7B-8AF8-40776E4BBA54}" destId="{8375A30A-481C-4DA0-84EF-E26E27C7DF0C}" srcOrd="5" destOrd="0" presId="urn:microsoft.com/office/officeart/2011/layout/HexagonRadial"/>
    <dgm:cxn modelId="{61162603-FB16-48C9-9154-4D2D79D1C62B}" type="presParOf" srcId="{8375A30A-481C-4DA0-84EF-E26E27C7DF0C}" destId="{832B2CCF-F593-4EA6-AFDB-5F1F7DDEE1C2}" srcOrd="0" destOrd="0" presId="urn:microsoft.com/office/officeart/2011/layout/HexagonRadial"/>
    <dgm:cxn modelId="{5E17CEC6-26A8-439B-BA19-9875902A2D8D}" type="presParOf" srcId="{C1F8A437-9F7A-4A7B-8AF8-40776E4BBA54}" destId="{7532FA69-A7E4-4162-829B-55F7969E2B92}" srcOrd="6" destOrd="0" presId="urn:microsoft.com/office/officeart/2011/layout/HexagonRadial"/>
    <dgm:cxn modelId="{2F658EA3-E814-4927-B331-82A70F590B0B}" type="presParOf" srcId="{C1F8A437-9F7A-4A7B-8AF8-40776E4BBA54}" destId="{0D7B9491-583E-457F-A755-C80578CC27D6}" srcOrd="7" destOrd="0" presId="urn:microsoft.com/office/officeart/2011/layout/HexagonRadial"/>
    <dgm:cxn modelId="{80115BD8-4CF7-4D21-BC08-68D2BDE5AFF3}" type="presParOf" srcId="{0D7B9491-583E-457F-A755-C80578CC27D6}" destId="{C76F0FD4-29FE-466F-8AC5-B0C3AD54A70A}" srcOrd="0" destOrd="0" presId="urn:microsoft.com/office/officeart/2011/layout/HexagonRadial"/>
    <dgm:cxn modelId="{6BDB4C6D-5F7E-464E-8E55-553A30F91C6A}" type="presParOf" srcId="{C1F8A437-9F7A-4A7B-8AF8-40776E4BBA54}" destId="{68DA5A7C-BB5F-4908-94B6-FE6F05A1948B}" srcOrd="8" destOrd="0" presId="urn:microsoft.com/office/officeart/2011/layout/HexagonRadial"/>
    <dgm:cxn modelId="{5D589E04-3CEA-474D-B228-7B1671B84726}" type="presParOf" srcId="{C1F8A437-9F7A-4A7B-8AF8-40776E4BBA54}" destId="{17283C67-A757-4752-AD4B-3902B1463ABF}" srcOrd="9" destOrd="0" presId="urn:microsoft.com/office/officeart/2011/layout/HexagonRadial"/>
    <dgm:cxn modelId="{5B2F5C56-2951-49AC-AD98-F2CA2EB5C0AE}" type="presParOf" srcId="{17283C67-A757-4752-AD4B-3902B1463ABF}" destId="{168F8EDE-BC6C-4BAA-B93C-70092F17D843}" srcOrd="0" destOrd="0" presId="urn:microsoft.com/office/officeart/2011/layout/HexagonRadial"/>
    <dgm:cxn modelId="{C8861492-4768-4680-8A59-C28371A5F485}" type="presParOf" srcId="{C1F8A437-9F7A-4A7B-8AF8-40776E4BBA54}" destId="{86026735-3704-414E-80ED-781076B47718}" srcOrd="10" destOrd="0" presId="urn:microsoft.com/office/officeart/2011/layout/HexagonRadial"/>
    <dgm:cxn modelId="{17C42233-A565-4F81-9A90-9D96CE5A309B}" type="presParOf" srcId="{C1F8A437-9F7A-4A7B-8AF8-40776E4BBA54}" destId="{AC5AD2FA-EBB3-445A-8C13-D9C73C5CA023}" srcOrd="11" destOrd="0" presId="urn:microsoft.com/office/officeart/2011/layout/HexagonRadial"/>
    <dgm:cxn modelId="{71AC147B-B207-4D9C-A8B7-16978D418435}" type="presParOf" srcId="{AC5AD2FA-EBB3-445A-8C13-D9C73C5CA023}" destId="{BE823395-8004-4084-BA01-C5B3088871B4}" srcOrd="0" destOrd="0" presId="urn:microsoft.com/office/officeart/2011/layout/HexagonRadial"/>
    <dgm:cxn modelId="{7EED4501-12B9-42E7-9E90-72F9B9B5C693}" type="presParOf" srcId="{C1F8A437-9F7A-4A7B-8AF8-40776E4BBA54}" destId="{7C64D3E8-C50D-4F7C-9021-199BA147FF5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7ED1B-6930-4655-9A2E-0B9F6685BE4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BBFA8-83F6-40FC-BFB6-0E241D908752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Emosional</a:t>
          </a:r>
          <a:endParaRPr lang="en-US" b="1" dirty="0">
            <a:solidFill>
              <a:schemeClr val="tx1"/>
            </a:solidFill>
          </a:endParaRPr>
        </a:p>
      </dgm:t>
    </dgm:pt>
    <dgm:pt modelId="{01C12C49-A7F3-4128-AEA0-953FB46BF1A5}" type="parTrans" cxnId="{8A9E78D6-DC6B-488F-B7AB-242D5266FD3E}">
      <dgm:prSet/>
      <dgm:spPr/>
      <dgm:t>
        <a:bodyPr/>
        <a:lstStyle/>
        <a:p>
          <a:endParaRPr lang="en-US"/>
        </a:p>
      </dgm:t>
    </dgm:pt>
    <dgm:pt modelId="{57927E41-53E1-428D-8E75-9581B091D395}" type="sibTrans" cxnId="{8A9E78D6-DC6B-488F-B7AB-242D5266FD3E}">
      <dgm:prSet/>
      <dgm:spPr/>
      <dgm:t>
        <a:bodyPr/>
        <a:lstStyle/>
        <a:p>
          <a:endParaRPr lang="en-US"/>
        </a:p>
      </dgm:t>
    </dgm:pt>
    <dgm:pt modelId="{DD384771-092E-4450-A264-A4BE49B10980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Intelektual</a:t>
          </a:r>
          <a:endParaRPr lang="en-US" sz="1600" b="1" dirty="0">
            <a:solidFill>
              <a:schemeClr val="tx1"/>
            </a:solidFill>
          </a:endParaRPr>
        </a:p>
      </dgm:t>
    </dgm:pt>
    <dgm:pt modelId="{4D094AC9-1D5F-428B-9F13-5BE2CE8532E3}" type="parTrans" cxnId="{169D2EE8-6D85-46EC-851B-F30C8035D02C}">
      <dgm:prSet/>
      <dgm:spPr/>
      <dgm:t>
        <a:bodyPr/>
        <a:lstStyle/>
        <a:p>
          <a:endParaRPr lang="en-US"/>
        </a:p>
      </dgm:t>
    </dgm:pt>
    <dgm:pt modelId="{784398A3-D6AF-4786-B67D-B1E3CBEFD1B4}" type="sibTrans" cxnId="{169D2EE8-6D85-46EC-851B-F30C8035D02C}">
      <dgm:prSet/>
      <dgm:spPr/>
      <dgm:t>
        <a:bodyPr/>
        <a:lstStyle/>
        <a:p>
          <a:endParaRPr lang="en-US"/>
        </a:p>
      </dgm:t>
    </dgm:pt>
    <dgm:pt modelId="{D8F6E7BB-ECF7-4960-9A38-0D026F9ADAEF}">
      <dgm:prSet phldrT="[Text]" phldr="1"/>
      <dgm:spPr/>
      <dgm:t>
        <a:bodyPr/>
        <a:lstStyle/>
        <a:p>
          <a:endParaRPr lang="en-US"/>
        </a:p>
      </dgm:t>
    </dgm:pt>
    <dgm:pt modelId="{9C493D65-5984-4844-BAEA-C9A41350FF7E}" type="parTrans" cxnId="{8AB06138-0B82-4179-B47B-67E8D0E03289}">
      <dgm:prSet/>
      <dgm:spPr/>
      <dgm:t>
        <a:bodyPr/>
        <a:lstStyle/>
        <a:p>
          <a:endParaRPr lang="en-US"/>
        </a:p>
      </dgm:t>
    </dgm:pt>
    <dgm:pt modelId="{A5096F72-A3CC-4684-9C3E-D0D44084E1C5}" type="sibTrans" cxnId="{8AB06138-0B82-4179-B47B-67E8D0E03289}">
      <dgm:prSet/>
      <dgm:spPr/>
      <dgm:t>
        <a:bodyPr/>
        <a:lstStyle/>
        <a:p>
          <a:endParaRPr lang="en-US"/>
        </a:p>
      </dgm:t>
    </dgm:pt>
    <dgm:pt modelId="{21E7A728-9974-433C-9A0F-EF2535C61E32}">
      <dgm:prSet phldrT="[Text]"/>
      <dgm:spPr/>
      <dgm:t>
        <a:bodyPr/>
        <a:lstStyle/>
        <a:p>
          <a:r>
            <a:rPr lang="en-US" dirty="0"/>
            <a:t>TERIMA KASIH</a:t>
          </a:r>
        </a:p>
      </dgm:t>
    </dgm:pt>
    <dgm:pt modelId="{3D4CB322-E5E2-4D67-BC53-F399E499173D}" type="parTrans" cxnId="{EF91DF47-DA58-4637-BDB5-6A5DCD6576C7}">
      <dgm:prSet/>
      <dgm:spPr/>
      <dgm:t>
        <a:bodyPr/>
        <a:lstStyle/>
        <a:p>
          <a:endParaRPr lang="en-US"/>
        </a:p>
      </dgm:t>
    </dgm:pt>
    <dgm:pt modelId="{43469DF2-4645-4D52-8F9B-07F6D985B51E}" type="sibTrans" cxnId="{EF91DF47-DA58-4637-BDB5-6A5DCD6576C7}">
      <dgm:prSet/>
      <dgm:spPr/>
      <dgm:t>
        <a:bodyPr/>
        <a:lstStyle/>
        <a:p>
          <a:endParaRPr lang="en-US"/>
        </a:p>
      </dgm:t>
    </dgm:pt>
    <dgm:pt modelId="{54260A2B-2950-4613-9419-663B11DFE928}" type="pres">
      <dgm:prSet presAssocID="{4B57ED1B-6930-4655-9A2E-0B9F6685BE43}" presName="Name0" presStyleCnt="0">
        <dgm:presLayoutVars>
          <dgm:chMax val="4"/>
          <dgm:resizeHandles val="exact"/>
        </dgm:presLayoutVars>
      </dgm:prSet>
      <dgm:spPr/>
    </dgm:pt>
    <dgm:pt modelId="{4FE3F105-2842-49F1-85B9-C1BE3D872804}" type="pres">
      <dgm:prSet presAssocID="{4B57ED1B-6930-4655-9A2E-0B9F6685BE43}" presName="ellipse" presStyleLbl="trBgShp" presStyleIdx="0" presStyleCnt="1"/>
      <dgm:spPr/>
    </dgm:pt>
    <dgm:pt modelId="{51010D53-701B-4403-824D-15AEB5EEF684}" type="pres">
      <dgm:prSet presAssocID="{4B57ED1B-6930-4655-9A2E-0B9F6685BE43}" presName="arrow1" presStyleLbl="fgShp" presStyleIdx="0" presStyleCnt="1"/>
      <dgm:spPr/>
    </dgm:pt>
    <dgm:pt modelId="{249E9E49-BE4A-48BF-B1F5-E9BB15722C3D}" type="pres">
      <dgm:prSet presAssocID="{4B57ED1B-6930-4655-9A2E-0B9F6685BE43}" presName="rectangle" presStyleLbl="revTx" presStyleIdx="0" presStyleCnt="1">
        <dgm:presLayoutVars>
          <dgm:bulletEnabled val="1"/>
        </dgm:presLayoutVars>
      </dgm:prSet>
      <dgm:spPr/>
    </dgm:pt>
    <dgm:pt modelId="{33D11759-F05A-4066-A928-3314A7297579}" type="pres">
      <dgm:prSet presAssocID="{DD384771-092E-4450-A264-A4BE49B10980}" presName="item1" presStyleLbl="node1" presStyleIdx="0" presStyleCnt="3">
        <dgm:presLayoutVars>
          <dgm:bulletEnabled val="1"/>
        </dgm:presLayoutVars>
      </dgm:prSet>
      <dgm:spPr/>
    </dgm:pt>
    <dgm:pt modelId="{67F45798-9B75-4292-A8C7-BB8889BF79B4}" type="pres">
      <dgm:prSet presAssocID="{D8F6E7BB-ECF7-4960-9A38-0D026F9ADAEF}" presName="item2" presStyleLbl="node1" presStyleIdx="1" presStyleCnt="3" custScaleX="118018" custLinFactNeighborY="-3423">
        <dgm:presLayoutVars>
          <dgm:bulletEnabled val="1"/>
        </dgm:presLayoutVars>
      </dgm:prSet>
      <dgm:spPr/>
    </dgm:pt>
    <dgm:pt modelId="{C079225A-0EFF-48CA-B91D-A0B89E663265}" type="pres">
      <dgm:prSet presAssocID="{21E7A728-9974-433C-9A0F-EF2535C61E32}" presName="item3" presStyleLbl="node1" presStyleIdx="2" presStyleCnt="3" custLinFactNeighborX="14595" custLinFactNeighborY="6340">
        <dgm:presLayoutVars>
          <dgm:bulletEnabled val="1"/>
        </dgm:presLayoutVars>
      </dgm:prSet>
      <dgm:spPr/>
    </dgm:pt>
    <dgm:pt modelId="{4794A200-AB70-4326-BAE8-C95D38F6FF14}" type="pres">
      <dgm:prSet presAssocID="{4B57ED1B-6930-4655-9A2E-0B9F6685BE43}" presName="funnel" presStyleLbl="trAlignAcc1" presStyleIdx="0" presStyleCnt="1"/>
      <dgm:spPr/>
    </dgm:pt>
  </dgm:ptLst>
  <dgm:cxnLst>
    <dgm:cxn modelId="{13C2550E-D454-483A-8014-D63758732757}" type="presOf" srcId="{DD384771-092E-4450-A264-A4BE49B10980}" destId="{67F45798-9B75-4292-A8C7-BB8889BF79B4}" srcOrd="0" destOrd="0" presId="urn:microsoft.com/office/officeart/2005/8/layout/funnel1"/>
    <dgm:cxn modelId="{8AB06138-0B82-4179-B47B-67E8D0E03289}" srcId="{4B57ED1B-6930-4655-9A2E-0B9F6685BE43}" destId="{D8F6E7BB-ECF7-4960-9A38-0D026F9ADAEF}" srcOrd="2" destOrd="0" parTransId="{9C493D65-5984-4844-BAEA-C9A41350FF7E}" sibTransId="{A5096F72-A3CC-4684-9C3E-D0D44084E1C5}"/>
    <dgm:cxn modelId="{EF91DF47-DA58-4637-BDB5-6A5DCD6576C7}" srcId="{4B57ED1B-6930-4655-9A2E-0B9F6685BE43}" destId="{21E7A728-9974-433C-9A0F-EF2535C61E32}" srcOrd="3" destOrd="0" parTransId="{3D4CB322-E5E2-4D67-BC53-F399E499173D}" sibTransId="{43469DF2-4645-4D52-8F9B-07F6D985B51E}"/>
    <dgm:cxn modelId="{25A1B770-17D2-4954-97C2-960950D81014}" type="presOf" srcId="{21E7A728-9974-433C-9A0F-EF2535C61E32}" destId="{249E9E49-BE4A-48BF-B1F5-E9BB15722C3D}" srcOrd="0" destOrd="0" presId="urn:microsoft.com/office/officeart/2005/8/layout/funnel1"/>
    <dgm:cxn modelId="{6D6C7B53-0E48-4D6B-AC8D-1B4743CF8CFF}" type="presOf" srcId="{129BBFA8-83F6-40FC-BFB6-0E241D908752}" destId="{C079225A-0EFF-48CA-B91D-A0B89E663265}" srcOrd="0" destOrd="0" presId="urn:microsoft.com/office/officeart/2005/8/layout/funnel1"/>
    <dgm:cxn modelId="{8A9E78D6-DC6B-488F-B7AB-242D5266FD3E}" srcId="{4B57ED1B-6930-4655-9A2E-0B9F6685BE43}" destId="{129BBFA8-83F6-40FC-BFB6-0E241D908752}" srcOrd="0" destOrd="0" parTransId="{01C12C49-A7F3-4128-AEA0-953FB46BF1A5}" sibTransId="{57927E41-53E1-428D-8E75-9581B091D395}"/>
    <dgm:cxn modelId="{F5CB1BDE-F11B-4FB9-A205-1CD874592B07}" type="presOf" srcId="{D8F6E7BB-ECF7-4960-9A38-0D026F9ADAEF}" destId="{33D11759-F05A-4066-A928-3314A7297579}" srcOrd="0" destOrd="0" presId="urn:microsoft.com/office/officeart/2005/8/layout/funnel1"/>
    <dgm:cxn modelId="{169D2EE8-6D85-46EC-851B-F30C8035D02C}" srcId="{4B57ED1B-6930-4655-9A2E-0B9F6685BE43}" destId="{DD384771-092E-4450-A264-A4BE49B10980}" srcOrd="1" destOrd="0" parTransId="{4D094AC9-1D5F-428B-9F13-5BE2CE8532E3}" sibTransId="{784398A3-D6AF-4786-B67D-B1E3CBEFD1B4}"/>
    <dgm:cxn modelId="{5F5CB8F4-55F0-4BF6-99B2-49D7C7A330BF}" type="presOf" srcId="{4B57ED1B-6930-4655-9A2E-0B9F6685BE43}" destId="{54260A2B-2950-4613-9419-663B11DFE928}" srcOrd="0" destOrd="0" presId="urn:microsoft.com/office/officeart/2005/8/layout/funnel1"/>
    <dgm:cxn modelId="{249B1581-39D8-42B9-AE0F-128A1FC85A7B}" type="presParOf" srcId="{54260A2B-2950-4613-9419-663B11DFE928}" destId="{4FE3F105-2842-49F1-85B9-C1BE3D872804}" srcOrd="0" destOrd="0" presId="urn:microsoft.com/office/officeart/2005/8/layout/funnel1"/>
    <dgm:cxn modelId="{EAE20DFD-D7DE-4090-AEFC-4238D0EA7747}" type="presParOf" srcId="{54260A2B-2950-4613-9419-663B11DFE928}" destId="{51010D53-701B-4403-824D-15AEB5EEF684}" srcOrd="1" destOrd="0" presId="urn:microsoft.com/office/officeart/2005/8/layout/funnel1"/>
    <dgm:cxn modelId="{DD2E85A4-5320-43BB-A9A0-95DD0347632B}" type="presParOf" srcId="{54260A2B-2950-4613-9419-663B11DFE928}" destId="{249E9E49-BE4A-48BF-B1F5-E9BB15722C3D}" srcOrd="2" destOrd="0" presId="urn:microsoft.com/office/officeart/2005/8/layout/funnel1"/>
    <dgm:cxn modelId="{7FC5478B-3765-4F7E-9593-1E1D7E61AC8B}" type="presParOf" srcId="{54260A2B-2950-4613-9419-663B11DFE928}" destId="{33D11759-F05A-4066-A928-3314A7297579}" srcOrd="3" destOrd="0" presId="urn:microsoft.com/office/officeart/2005/8/layout/funnel1"/>
    <dgm:cxn modelId="{A7E5AE08-D9C5-4AA0-BD2C-899FA1C81ED5}" type="presParOf" srcId="{54260A2B-2950-4613-9419-663B11DFE928}" destId="{67F45798-9B75-4292-A8C7-BB8889BF79B4}" srcOrd="4" destOrd="0" presId="urn:microsoft.com/office/officeart/2005/8/layout/funnel1"/>
    <dgm:cxn modelId="{2A1E35F6-A132-40DF-9B46-E30746502232}" type="presParOf" srcId="{54260A2B-2950-4613-9419-663B11DFE928}" destId="{C079225A-0EFF-48CA-B91D-A0B89E663265}" srcOrd="5" destOrd="0" presId="urn:microsoft.com/office/officeart/2005/8/layout/funnel1"/>
    <dgm:cxn modelId="{E15F3EC3-C14A-4F15-83C3-6C30B719E594}" type="presParOf" srcId="{54260A2B-2950-4613-9419-663B11DFE928}" destId="{4794A200-AB70-4326-BAE8-C95D38F6FF1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2FC21-8B0D-4294-91ED-FF8601DA4366}">
      <dsp:nvSpPr>
        <dsp:cNvPr id="0" name=""/>
        <dsp:cNvSpPr/>
      </dsp:nvSpPr>
      <dsp:spPr>
        <a:xfrm>
          <a:off x="3250444" y="1257307"/>
          <a:ext cx="1626472" cy="140696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NILAI </a:t>
          </a:r>
          <a:r>
            <a:rPr lang="en-US" sz="1000" kern="1200" dirty="0" err="1"/>
            <a:t>NILAI</a:t>
          </a:r>
          <a:r>
            <a:rPr lang="en-US" sz="1000" kern="1200" dirty="0"/>
            <a:t> ESENSIAL DALAM KEHIDUPAN PROFESIONAL</a:t>
          </a:r>
        </a:p>
      </dsp:txBody>
      <dsp:txXfrm>
        <a:off x="3519973" y="1490461"/>
        <a:ext cx="1087414" cy="940656"/>
      </dsp:txXfrm>
    </dsp:sp>
    <dsp:sp modelId="{EB49FD9C-E6EF-4034-8158-02C5699AB75F}">
      <dsp:nvSpPr>
        <dsp:cNvPr id="0" name=""/>
        <dsp:cNvSpPr/>
      </dsp:nvSpPr>
      <dsp:spPr>
        <a:xfrm>
          <a:off x="4269058" y="606498"/>
          <a:ext cx="613663" cy="5287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A104F-869F-48F8-A3F5-E3D8F40250F8}">
      <dsp:nvSpPr>
        <dsp:cNvPr id="0" name=""/>
        <dsp:cNvSpPr/>
      </dsp:nvSpPr>
      <dsp:spPr>
        <a:xfrm>
          <a:off x="3400396" y="0"/>
          <a:ext cx="1332882" cy="11531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i="1" kern="1200" dirty="0"/>
            <a:t>Aesthetics</a:t>
          </a:r>
          <a:r>
            <a:rPr lang="id-ID" sz="1000" kern="1200" dirty="0"/>
            <a:t> (keindahan)</a:t>
          </a:r>
          <a:endParaRPr lang="en-US" sz="1000" kern="1200" dirty="0"/>
        </a:p>
      </dsp:txBody>
      <dsp:txXfrm>
        <a:off x="3621283" y="191093"/>
        <a:ext cx="891108" cy="770914"/>
      </dsp:txXfrm>
    </dsp:sp>
    <dsp:sp modelId="{832B2CCF-F593-4EA6-AFDB-5F1F7DDEE1C2}">
      <dsp:nvSpPr>
        <dsp:cNvPr id="0" name=""/>
        <dsp:cNvSpPr/>
      </dsp:nvSpPr>
      <dsp:spPr>
        <a:xfrm>
          <a:off x="4985251" y="1594983"/>
          <a:ext cx="613663" cy="5287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78324-7DEC-40B6-8B38-F268E7A1F60C}">
      <dsp:nvSpPr>
        <dsp:cNvPr id="0" name=""/>
        <dsp:cNvSpPr/>
      </dsp:nvSpPr>
      <dsp:spPr>
        <a:xfrm>
          <a:off x="4622804" y="709233"/>
          <a:ext cx="1332882" cy="11531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i="1" kern="1200" dirty="0"/>
            <a:t>Altruims </a:t>
          </a:r>
          <a:r>
            <a:rPr lang="id-ID" sz="1000" kern="1200" dirty="0"/>
            <a:t>(mengutamakan orang lain)</a:t>
          </a:r>
          <a:endParaRPr lang="en-US" sz="1000" kern="1200" dirty="0"/>
        </a:p>
      </dsp:txBody>
      <dsp:txXfrm>
        <a:off x="4843691" y="900326"/>
        <a:ext cx="891108" cy="770914"/>
      </dsp:txXfrm>
    </dsp:sp>
    <dsp:sp modelId="{C76F0FD4-29FE-466F-8AC5-B0C3AD54A70A}">
      <dsp:nvSpPr>
        <dsp:cNvPr id="0" name=""/>
        <dsp:cNvSpPr/>
      </dsp:nvSpPr>
      <dsp:spPr>
        <a:xfrm>
          <a:off x="4487737" y="2710796"/>
          <a:ext cx="613663" cy="5287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2FA69-A7E4-4162-829B-55F7969E2B92}">
      <dsp:nvSpPr>
        <dsp:cNvPr id="0" name=""/>
        <dsp:cNvSpPr/>
      </dsp:nvSpPr>
      <dsp:spPr>
        <a:xfrm>
          <a:off x="4622804" y="2103505"/>
          <a:ext cx="1332882" cy="11531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i="1" kern="1200" dirty="0"/>
            <a:t>Equality </a:t>
          </a:r>
          <a:r>
            <a:rPr lang="id-ID" sz="1000" kern="1200" dirty="0"/>
            <a:t>(kesetaraan)</a:t>
          </a:r>
          <a:endParaRPr lang="en-US" sz="1000" kern="1200" dirty="0"/>
        </a:p>
      </dsp:txBody>
      <dsp:txXfrm>
        <a:off x="4843691" y="2294598"/>
        <a:ext cx="891108" cy="770914"/>
      </dsp:txXfrm>
    </dsp:sp>
    <dsp:sp modelId="{168F8EDE-BC6C-4BAA-B93C-70092F17D843}">
      <dsp:nvSpPr>
        <dsp:cNvPr id="0" name=""/>
        <dsp:cNvSpPr/>
      </dsp:nvSpPr>
      <dsp:spPr>
        <a:xfrm>
          <a:off x="3253601" y="2826622"/>
          <a:ext cx="613663" cy="5287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A5A7C-BB5F-4908-94B6-FE6F05A1948B}">
      <dsp:nvSpPr>
        <dsp:cNvPr id="0" name=""/>
        <dsp:cNvSpPr/>
      </dsp:nvSpPr>
      <dsp:spPr>
        <a:xfrm>
          <a:off x="3397250" y="2800352"/>
          <a:ext cx="1332882" cy="11531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i="1" kern="1200" dirty="0"/>
            <a:t>Freedom </a:t>
          </a:r>
          <a:r>
            <a:rPr lang="id-ID" sz="1000" kern="1200" dirty="0"/>
            <a:t>(kebebasan)</a:t>
          </a:r>
          <a:endParaRPr lang="en-US" sz="1000" kern="1200" dirty="0"/>
        </a:p>
      </dsp:txBody>
      <dsp:txXfrm>
        <a:off x="3618137" y="2991445"/>
        <a:ext cx="891108" cy="770914"/>
      </dsp:txXfrm>
    </dsp:sp>
    <dsp:sp modelId="{BE823395-8004-4084-BA01-C5B3088871B4}">
      <dsp:nvSpPr>
        <dsp:cNvPr id="0" name=""/>
        <dsp:cNvSpPr/>
      </dsp:nvSpPr>
      <dsp:spPr>
        <a:xfrm>
          <a:off x="2525679" y="1838534"/>
          <a:ext cx="613663" cy="5287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26735-3704-414E-80ED-781076B47718}">
      <dsp:nvSpPr>
        <dsp:cNvPr id="0" name=""/>
        <dsp:cNvSpPr/>
      </dsp:nvSpPr>
      <dsp:spPr>
        <a:xfrm>
          <a:off x="2172312" y="2104298"/>
          <a:ext cx="1332882" cy="11531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i="1" kern="1200" dirty="0"/>
            <a:t>Human dignity </a:t>
          </a:r>
          <a:r>
            <a:rPr lang="id-ID" sz="1000" kern="1200" dirty="0"/>
            <a:t>(martabat manusia)</a:t>
          </a:r>
          <a:endParaRPr lang="en-US" sz="1000" kern="1200" dirty="0"/>
        </a:p>
      </dsp:txBody>
      <dsp:txXfrm>
        <a:off x="2393199" y="2295391"/>
        <a:ext cx="891108" cy="770914"/>
      </dsp:txXfrm>
    </dsp:sp>
    <dsp:sp modelId="{7C64D3E8-C50D-4F7C-9021-199BA147FF50}">
      <dsp:nvSpPr>
        <dsp:cNvPr id="0" name=""/>
        <dsp:cNvSpPr/>
      </dsp:nvSpPr>
      <dsp:spPr>
        <a:xfrm>
          <a:off x="2172312" y="680745"/>
          <a:ext cx="1332882" cy="11531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i="1" kern="1200" dirty="0"/>
            <a:t>Justice </a:t>
          </a:r>
          <a:r>
            <a:rPr lang="id-ID" sz="1000" kern="1200" dirty="0"/>
            <a:t>(keadilan)</a:t>
          </a:r>
          <a:r>
            <a:rPr lang="en-US" sz="1000" kern="1200" dirty="0"/>
            <a:t> &amp; </a:t>
          </a:r>
          <a:r>
            <a:rPr lang="id-ID" sz="1000" i="1" kern="1200" dirty="0"/>
            <a:t>Truth </a:t>
          </a:r>
          <a:r>
            <a:rPr lang="id-ID" sz="1000" kern="1200" dirty="0"/>
            <a:t>(kebenaran)</a:t>
          </a:r>
          <a:endParaRPr lang="en-US" sz="1000" kern="1200" dirty="0"/>
        </a:p>
      </dsp:txBody>
      <dsp:txXfrm>
        <a:off x="2393199" y="871838"/>
        <a:ext cx="891108" cy="770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3F105-2842-49F1-85B9-C1BE3D872804}">
      <dsp:nvSpPr>
        <dsp:cNvPr id="0" name=""/>
        <dsp:cNvSpPr/>
      </dsp:nvSpPr>
      <dsp:spPr>
        <a:xfrm>
          <a:off x="1910810" y="229076"/>
          <a:ext cx="4546281" cy="157886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10D53-701B-4403-824D-15AEB5EEF684}">
      <dsp:nvSpPr>
        <dsp:cNvPr id="0" name=""/>
        <dsp:cNvSpPr/>
      </dsp:nvSpPr>
      <dsp:spPr>
        <a:xfrm>
          <a:off x="3750468" y="4095177"/>
          <a:ext cx="881062" cy="56387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E9E49-BE4A-48BF-B1F5-E9BB15722C3D}">
      <dsp:nvSpPr>
        <dsp:cNvPr id="0" name=""/>
        <dsp:cNvSpPr/>
      </dsp:nvSpPr>
      <dsp:spPr>
        <a:xfrm>
          <a:off x="2076450" y="4546281"/>
          <a:ext cx="4229099" cy="105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TERIMA KASIH</a:t>
          </a:r>
        </a:p>
      </dsp:txBody>
      <dsp:txXfrm>
        <a:off x="2076450" y="4546281"/>
        <a:ext cx="4229099" cy="1057274"/>
      </dsp:txXfrm>
    </dsp:sp>
    <dsp:sp modelId="{33D11759-F05A-4066-A928-3314A7297579}">
      <dsp:nvSpPr>
        <dsp:cNvPr id="0" name=""/>
        <dsp:cNvSpPr/>
      </dsp:nvSpPr>
      <dsp:spPr>
        <a:xfrm>
          <a:off x="3563683" y="1929878"/>
          <a:ext cx="1585912" cy="158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795934" y="2162129"/>
        <a:ext cx="1121410" cy="1121410"/>
      </dsp:txXfrm>
    </dsp:sp>
    <dsp:sp modelId="{67F45798-9B75-4292-A8C7-BB8889BF79B4}">
      <dsp:nvSpPr>
        <dsp:cNvPr id="0" name=""/>
        <dsp:cNvSpPr/>
      </dsp:nvSpPr>
      <dsp:spPr>
        <a:xfrm>
          <a:off x="2286000" y="685806"/>
          <a:ext cx="1871661" cy="158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Intelektual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560098" y="918057"/>
        <a:ext cx="1323465" cy="1121410"/>
      </dsp:txXfrm>
    </dsp:sp>
    <dsp:sp modelId="{C079225A-0EFF-48CA-B91D-A0B89E663265}">
      <dsp:nvSpPr>
        <dsp:cNvPr id="0" name=""/>
        <dsp:cNvSpPr/>
      </dsp:nvSpPr>
      <dsp:spPr>
        <a:xfrm>
          <a:off x="4281493" y="457200"/>
          <a:ext cx="1585912" cy="158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Emosional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4513744" y="689451"/>
        <a:ext cx="1121410" cy="1121410"/>
      </dsp:txXfrm>
    </dsp:sp>
    <dsp:sp modelId="{4794A200-AB70-4326-BAE8-C95D38F6FF14}">
      <dsp:nvSpPr>
        <dsp:cNvPr id="0" name=""/>
        <dsp:cNvSpPr/>
      </dsp:nvSpPr>
      <dsp:spPr>
        <a:xfrm>
          <a:off x="1724025" y="35242"/>
          <a:ext cx="4933949" cy="394715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3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40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7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5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6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8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6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2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3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4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2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0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3C0F8D-47BB-4A75-923A-EE32036347C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D950EF7-72C8-4EBD-A383-B62D0D8A6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61D4-82F1-4ED6-967F-690E7E10A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NILAI PERSONAL DAN PROFESIONAL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34747-28EE-49F7-A278-1C900A558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Asmah</a:t>
            </a:r>
            <a:r>
              <a:rPr lang="en-US" dirty="0"/>
              <a:t> sukarta,s.</a:t>
            </a:r>
            <a:r>
              <a:rPr lang="en-US" dirty="0" err="1"/>
              <a:t>st</a:t>
            </a:r>
            <a:r>
              <a:rPr lang="en-US" dirty="0"/>
              <a:t>.,</a:t>
            </a:r>
            <a:r>
              <a:rPr lang="en-US" dirty="0" err="1"/>
              <a:t>m.kes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7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8F89-6217-4767-9264-36FDB228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KEBIJAKSANAAN DAN NILAI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050F6-E284-4BA4-82A5-6A53F24C32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BIDAN HARUS MEMILIKI:</a:t>
            </a:r>
          </a:p>
          <a:p>
            <a:pPr marL="457200" indent="-457200">
              <a:buAutoNum type="arabicPeriod"/>
            </a:pPr>
            <a:r>
              <a:rPr lang="en-US" dirty="0"/>
              <a:t>KOMITMEN YANG TINGGI </a:t>
            </a:r>
          </a:p>
          <a:p>
            <a:pPr marL="457200" indent="-457200">
              <a:buAutoNum type="arabicPeriod"/>
            </a:pPr>
            <a:r>
              <a:rPr lang="en-US" dirty="0"/>
              <a:t>MEMBERIKAN ASUHAN KEBIDANAN YANG BERKUALITAS</a:t>
            </a:r>
          </a:p>
          <a:p>
            <a:pPr marL="457200" indent="-457200">
              <a:buAutoNum type="arabicPeriod"/>
            </a:pPr>
            <a:r>
              <a:rPr lang="en-US" dirty="0"/>
              <a:t>MENJALANKAN PRAKTIK ASUHAN KEBIDANAN BERDASARKAN STANDAR PERILAKU YANG ETIS</a:t>
            </a:r>
          </a:p>
        </p:txBody>
      </p:sp>
    </p:spTree>
    <p:extLst>
      <p:ext uri="{BB962C8B-B14F-4D97-AF65-F5344CB8AC3E}">
        <p14:creationId xmlns:p14="http://schemas.microsoft.com/office/powerpoint/2010/main" val="36753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6BFE-7E6F-4F45-A6BE-3368A6C9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A99E-582D-41F6-8532-9D76C61E9B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SALAH SATU PERILAKU ETIS ADALAH BILA BIDAN MENAMPILKAN PERILAKU PENGAMBILAN KEPUTUSAN YANG ETIS DALAM MEMBANTU MEMECAHKAN MASALAH KLIEN</a:t>
            </a:r>
          </a:p>
        </p:txBody>
      </p:sp>
    </p:spTree>
    <p:extLst>
      <p:ext uri="{BB962C8B-B14F-4D97-AF65-F5344CB8AC3E}">
        <p14:creationId xmlns:p14="http://schemas.microsoft.com/office/powerpoint/2010/main" val="19608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4142-B1DE-46A2-9CAA-9C1AA146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F000-0D33-4468-AB7B-A68BED3949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DUA PENDEKATAN ASUHAN KEBIDANAN DALAM MEMECAHKAN MASALAH :</a:t>
            </a:r>
          </a:p>
          <a:p>
            <a:pPr marL="0" indent="0">
              <a:buNone/>
            </a:pPr>
            <a:r>
              <a:rPr lang="en-US" dirty="0"/>
              <a:t>1. PENDEKATAN BERDASARKAN PRINSIP</a:t>
            </a:r>
          </a:p>
          <a:p>
            <a:pPr marL="0" indent="0">
              <a:buNone/>
            </a:pPr>
            <a:r>
              <a:rPr lang="en-US" dirty="0"/>
              <a:t>2. PENDEKATAN  BERDASARKAN ASUHAN ATAU PELAYANAN</a:t>
            </a:r>
          </a:p>
        </p:txBody>
      </p:sp>
    </p:spTree>
    <p:extLst>
      <p:ext uri="{BB962C8B-B14F-4D97-AF65-F5344CB8AC3E}">
        <p14:creationId xmlns:p14="http://schemas.microsoft.com/office/powerpoint/2010/main" val="390148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MEMPELAJARI NILAI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7 </a:t>
            </a:r>
            <a:r>
              <a:rPr lang="en-US" dirty="0" err="1"/>
              <a:t>kriteria</a:t>
            </a:r>
            <a:r>
              <a:rPr lang="en-US" dirty="0"/>
              <a:t>:</a:t>
            </a:r>
          </a:p>
          <a:p>
            <a:r>
              <a:rPr lang="en-US" dirty="0" err="1"/>
              <a:t>Menjujung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seseorang</a:t>
            </a:r>
            <a:endParaRPr lang="en-US" dirty="0"/>
          </a:p>
          <a:p>
            <a:r>
              <a:rPr lang="en-US" dirty="0" err="1"/>
              <a:t>Menegaskan</a:t>
            </a:r>
            <a:r>
              <a:rPr lang="en-US" dirty="0"/>
              <a:t> </a:t>
            </a:r>
            <a:r>
              <a:rPr lang="en-US" dirty="0" err="1"/>
              <a:t>didepan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cocok</a:t>
            </a:r>
            <a:endParaRPr lang="en-US" dirty="0"/>
          </a:p>
          <a:p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alternatif</a:t>
            </a:r>
            <a:endParaRPr lang="en-US" dirty="0"/>
          </a:p>
          <a:p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konsekuensinya</a:t>
            </a:r>
            <a:endParaRPr lang="en-US" dirty="0"/>
          </a:p>
          <a:p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bebas</a:t>
            </a:r>
            <a:endParaRPr lang="en-US" dirty="0"/>
          </a:p>
          <a:p>
            <a:r>
              <a:rPr lang="en-US" dirty="0" err="1"/>
              <a:t>Bertindak</a:t>
            </a:r>
            <a:endParaRPr lang="en-US" dirty="0"/>
          </a:p>
          <a:p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467600" cy="715962"/>
          </a:xfrm>
        </p:spPr>
        <p:txBody>
          <a:bodyPr/>
          <a:lstStyle/>
          <a:p>
            <a:r>
              <a:rPr lang="en-US" dirty="0" err="1"/>
              <a:t>Ada</a:t>
            </a:r>
            <a:r>
              <a:rPr lang="en-US" dirty="0"/>
              <a:t> 3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klarifikasi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613" y="838200"/>
            <a:ext cx="10034587" cy="5635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/>
              <a:t>Fase</a:t>
            </a:r>
            <a:r>
              <a:rPr lang="en-US" sz="2400" b="1" dirty="0"/>
              <a:t>  I  ( </a:t>
            </a:r>
            <a:r>
              <a:rPr lang="en-US" sz="2400" b="1" dirty="0" err="1"/>
              <a:t>Pilihan</a:t>
            </a:r>
            <a:r>
              <a:rPr lang="en-US" sz="2400" b="1" dirty="0"/>
              <a:t> ) </a:t>
            </a:r>
            <a:r>
              <a:rPr lang="en-US" dirty="0"/>
              <a:t>:</a:t>
            </a:r>
          </a:p>
          <a:p>
            <a:r>
              <a:rPr lang="en-US" sz="2400" dirty="0" err="1"/>
              <a:t>Kebebasan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menghargai</a:t>
            </a:r>
            <a:r>
              <a:rPr lang="en-US" sz="2400" dirty="0"/>
              <a:t> </a:t>
            </a:r>
            <a:r>
              <a:rPr lang="en-US" sz="2400" dirty="0" err="1"/>
              <a:t>keunikan</a:t>
            </a:r>
            <a:endParaRPr lang="en-US" dirty="0"/>
          </a:p>
          <a:p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kenyataan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.</a:t>
            </a:r>
            <a:endParaRPr lang="en-US" dirty="0"/>
          </a:p>
          <a:p>
            <a:r>
              <a:rPr lang="en-US" sz="2400" dirty="0" err="1"/>
              <a:t>keyakinan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penghormatan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b="1" dirty="0" err="1"/>
              <a:t>Fase</a:t>
            </a:r>
            <a:r>
              <a:rPr lang="en-US" b="1" dirty="0"/>
              <a:t> II ( </a:t>
            </a:r>
            <a:r>
              <a:rPr lang="en-US" b="1" dirty="0" err="1"/>
              <a:t>Penghargaan</a:t>
            </a:r>
            <a:r>
              <a:rPr lang="en-US" b="1" dirty="0"/>
              <a:t> </a:t>
            </a:r>
            <a:r>
              <a:rPr lang="en-US" dirty="0"/>
              <a:t>):</a:t>
            </a:r>
          </a:p>
          <a:p>
            <a:pPr lvl="0"/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bangga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bahagia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pilihannya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 err="1"/>
              <a:t>Fase</a:t>
            </a:r>
            <a:r>
              <a:rPr lang="en-US" b="1" dirty="0"/>
              <a:t> III ( </a:t>
            </a:r>
            <a:r>
              <a:rPr lang="en-US" b="1" dirty="0" err="1"/>
              <a:t>Tindakan</a:t>
            </a:r>
            <a:r>
              <a:rPr lang="en-US" b="1" dirty="0"/>
              <a:t> </a:t>
            </a:r>
            <a:r>
              <a:rPr lang="en-US" dirty="0"/>
              <a:t>) :</a:t>
            </a:r>
          </a:p>
          <a:p>
            <a:pPr lvl="0"/>
            <a:r>
              <a:rPr lang="en-US" dirty="0" err="1"/>
              <a:t>Gabungkan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/ </a:t>
            </a:r>
            <a:r>
              <a:rPr lang="en-US" dirty="0" err="1"/>
              <a:t>pekerjaan</a:t>
            </a:r>
            <a:endParaRPr lang="en-US" dirty="0"/>
          </a:p>
          <a:p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martabat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rasa </a:t>
            </a:r>
            <a:r>
              <a:rPr lang="en-US" dirty="0" err="1"/>
              <a:t>sensitif</a:t>
            </a:r>
            <a:r>
              <a:rPr lang="en-US" dirty="0"/>
              <a:t> .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PERILAKU ETIS PROFESIONAL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endParaRPr lang="en-US" sz="2800" dirty="0"/>
          </a:p>
          <a:p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sebaiknya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penghargaan</a:t>
            </a:r>
            <a:r>
              <a:rPr lang="en-US" dirty="0"/>
              <a:t>.</a:t>
            </a:r>
          </a:p>
          <a:p>
            <a:r>
              <a:rPr lang="en-US" sz="2400" dirty="0" err="1"/>
              <a:t>Menghindari</a:t>
            </a:r>
            <a:r>
              <a:rPr lang="en-US" sz="2400" dirty="0"/>
              <a:t> </a:t>
            </a:r>
            <a:r>
              <a:rPr lang="en-US" sz="2400" dirty="0" err="1"/>
              <a:t>berbuat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endParaRPr lang="en-US" dirty="0"/>
          </a:p>
          <a:p>
            <a:r>
              <a:rPr lang="en-US" dirty="0" err="1"/>
              <a:t>M</a:t>
            </a:r>
            <a:r>
              <a:rPr lang="en-US" sz="2400" dirty="0" err="1"/>
              <a:t>urah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bermanfaat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konsekuensinya</a:t>
            </a:r>
            <a:endParaRPr lang="en-US" dirty="0"/>
          </a:p>
          <a:p>
            <a:r>
              <a:rPr lang="en-US" sz="2400" dirty="0" err="1"/>
              <a:t>Keadilan</a:t>
            </a:r>
            <a:r>
              <a:rPr lang="en-US" sz="2400" dirty="0"/>
              <a:t>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manfaat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resiko</a:t>
            </a:r>
            <a:r>
              <a:rPr lang="en-US" sz="2400" dirty="0"/>
              <a:t> yang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hadapi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457200"/>
            <a:ext cx="7467600" cy="60167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600" dirty="0" err="1"/>
              <a:t>Pendekatan</a:t>
            </a:r>
            <a:r>
              <a:rPr lang="en-US" sz="3600" dirty="0"/>
              <a:t> </a:t>
            </a:r>
            <a:r>
              <a:rPr lang="en-US" sz="3600" dirty="0" err="1"/>
              <a:t>berdasarkan</a:t>
            </a:r>
            <a:r>
              <a:rPr lang="en-US" sz="3600" dirty="0"/>
              <a:t> </a:t>
            </a:r>
            <a:r>
              <a:rPr lang="en-US" sz="3600" dirty="0" err="1"/>
              <a:t>asuhan</a:t>
            </a:r>
            <a:r>
              <a:rPr lang="en-US" sz="3600" dirty="0"/>
              <a:t>  </a:t>
            </a:r>
          </a:p>
          <a:p>
            <a:r>
              <a:rPr lang="en-US" sz="2400" dirty="0" err="1"/>
              <a:t>Berpusat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interpersonal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asuhan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penghormatan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penghargaan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 </a:t>
            </a:r>
            <a:r>
              <a:rPr lang="en-US" sz="2400" dirty="0" err="1"/>
              <a:t>klien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endParaRPr lang="en-US" dirty="0"/>
          </a:p>
          <a:p>
            <a:r>
              <a:rPr lang="en-US" sz="2400" dirty="0"/>
              <a:t>Mau </a:t>
            </a:r>
            <a:r>
              <a:rPr lang="en-US" sz="2400" dirty="0" err="1"/>
              <a:t>mendengarkan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mengolah</a:t>
            </a:r>
            <a:r>
              <a:rPr lang="en-US" sz="2400" dirty="0"/>
              <a:t> saran </a:t>
            </a:r>
            <a:r>
              <a:rPr lang="en-US" sz="2400" dirty="0" err="1"/>
              <a:t>saran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orang</a:t>
            </a:r>
            <a:r>
              <a:rPr lang="en-US" sz="2400" dirty="0"/>
              <a:t> lain. </a:t>
            </a:r>
          </a:p>
          <a:p>
            <a:r>
              <a:rPr lang="en-US" sz="2400" dirty="0" err="1"/>
              <a:t>Mengingat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arti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moral.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bidan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382000" cy="5410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 err="1"/>
              <a:t>Bertindak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keahliannya</a:t>
            </a:r>
            <a:endParaRPr lang="en-US" sz="2800" dirty="0"/>
          </a:p>
          <a:p>
            <a:pPr lvl="0"/>
            <a:r>
              <a:rPr lang="en-US" sz="2800" dirty="0" err="1"/>
              <a:t>Bermoral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endParaRPr lang="en-US" sz="2800" dirty="0"/>
          </a:p>
          <a:p>
            <a:pPr lvl="0"/>
            <a:r>
              <a:rPr lang="en-US" sz="2800" dirty="0" err="1"/>
              <a:t>Berlaku</a:t>
            </a:r>
            <a:r>
              <a:rPr lang="en-US" sz="2800" dirty="0"/>
              <a:t> </a:t>
            </a:r>
            <a:r>
              <a:rPr lang="en-US" sz="2800" dirty="0" err="1"/>
              <a:t>jujur</a:t>
            </a:r>
            <a:endParaRPr lang="en-US" sz="2800" dirty="0"/>
          </a:p>
          <a:p>
            <a:pPr lvl="0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coba</a:t>
            </a:r>
            <a:r>
              <a:rPr lang="en-US" sz="2800" dirty="0"/>
              <a:t> </a:t>
            </a:r>
            <a:r>
              <a:rPr lang="en-US" sz="2800" dirty="0" err="1"/>
              <a:t>coba</a:t>
            </a:r>
            <a:endParaRPr lang="en-US" sz="2800" dirty="0"/>
          </a:p>
          <a:p>
            <a:pPr lvl="0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janji</a:t>
            </a:r>
            <a:r>
              <a:rPr lang="en-US" sz="2800" dirty="0"/>
              <a:t> yang </a:t>
            </a:r>
            <a:r>
              <a:rPr lang="en-US" sz="2800" dirty="0" err="1"/>
              <a:t>berlebihan</a:t>
            </a:r>
            <a:r>
              <a:rPr lang="en-US" sz="2800" dirty="0"/>
              <a:t> </a:t>
            </a:r>
          </a:p>
          <a:p>
            <a:pPr lvl="0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pertimbangan</a:t>
            </a:r>
            <a:r>
              <a:rPr lang="en-US" sz="2800" dirty="0"/>
              <a:t> </a:t>
            </a:r>
            <a:r>
              <a:rPr lang="en-US" sz="2800" dirty="0" err="1"/>
              <a:t>komersial</a:t>
            </a:r>
            <a:r>
              <a:rPr lang="en-US" sz="2800" dirty="0"/>
              <a:t>/</a:t>
            </a:r>
            <a:r>
              <a:rPr lang="en-US" sz="2800" dirty="0" err="1"/>
              <a:t>penghasilan</a:t>
            </a:r>
            <a:endParaRPr lang="en-US" sz="2800" dirty="0"/>
          </a:p>
          <a:p>
            <a:pPr lvl="0"/>
            <a:r>
              <a:rPr lang="en-US" sz="2800" dirty="0" err="1"/>
              <a:t>Memegang</a:t>
            </a:r>
            <a:r>
              <a:rPr lang="en-US" sz="2800" dirty="0"/>
              <a:t> </a:t>
            </a:r>
            <a:r>
              <a:rPr lang="en-US" sz="2800" dirty="0" err="1"/>
              <a:t>teguh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endParaRPr lang="en-US" sz="2800" dirty="0"/>
          </a:p>
          <a:p>
            <a:pPr lvl="0"/>
            <a:r>
              <a:rPr lang="en-US" sz="2800" dirty="0" err="1"/>
              <a:t>Mengenali</a:t>
            </a:r>
            <a:r>
              <a:rPr lang="en-US" sz="2800" dirty="0"/>
              <a:t> </a:t>
            </a:r>
            <a:r>
              <a:rPr lang="en-US" sz="2800" dirty="0" err="1"/>
              <a:t>batas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</a:p>
          <a:p>
            <a:pPr lvl="0"/>
            <a:r>
              <a:rPr lang="en-US" sz="2800" dirty="0" err="1"/>
              <a:t>Menyadari</a:t>
            </a:r>
            <a:r>
              <a:rPr lang="en-US" sz="2800" dirty="0"/>
              <a:t> </a:t>
            </a:r>
            <a:r>
              <a:rPr lang="en-US" sz="2800" dirty="0" err="1"/>
              <a:t>ketentuan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yang </a:t>
            </a:r>
            <a:r>
              <a:rPr lang="en-US" sz="2800" dirty="0" err="1"/>
              <a:t>membatasi</a:t>
            </a:r>
            <a:r>
              <a:rPr lang="en-US" sz="2800" dirty="0"/>
              <a:t> </a:t>
            </a:r>
            <a:r>
              <a:rPr lang="en-US" sz="2800" dirty="0" err="1"/>
              <a:t>geraknya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HAK DAN KEWAJIBAN PASIEN DAN BIDAN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9812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(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berhak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M</a:t>
            </a:r>
            <a:r>
              <a:rPr lang="en-US" sz="2400" dirty="0" err="1"/>
              <a:t>emperoleh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 </a:t>
            </a:r>
            <a:r>
              <a:rPr lang="en-US" sz="2400" dirty="0" err="1"/>
              <a:t>tata</a:t>
            </a:r>
            <a:r>
              <a:rPr lang="en-US" sz="2400" dirty="0"/>
              <a:t> </a:t>
            </a:r>
            <a:r>
              <a:rPr lang="en-US" sz="2400" dirty="0" err="1"/>
              <a:t>tertib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/>
              <a:t> .</a:t>
            </a:r>
          </a:p>
          <a:p>
            <a:pPr lvl="0"/>
            <a:r>
              <a:rPr lang="en-US" sz="2400" dirty="0" err="1"/>
              <a:t>Pelayanan</a:t>
            </a:r>
            <a:r>
              <a:rPr lang="en-US" sz="2400" dirty="0"/>
              <a:t> yang </a:t>
            </a:r>
            <a:r>
              <a:rPr lang="en-US" sz="2400" dirty="0" err="1"/>
              <a:t>manusiawi</a:t>
            </a:r>
            <a:r>
              <a:rPr lang="en-US" sz="2400" dirty="0"/>
              <a:t> </a:t>
            </a:r>
            <a:r>
              <a:rPr lang="en-US" sz="2400" dirty="0" err="1"/>
              <a:t>adil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makmur</a:t>
            </a:r>
            <a:endParaRPr lang="en-US" dirty="0"/>
          </a:p>
          <a:p>
            <a:pPr lvl="0"/>
            <a:r>
              <a:rPr lang="en-US" dirty="0" err="1"/>
              <a:t>M</a:t>
            </a:r>
            <a:r>
              <a:rPr lang="en-US" sz="2400" dirty="0" err="1"/>
              <a:t>endapat</a:t>
            </a:r>
            <a:r>
              <a:rPr lang="en-US" sz="2400" dirty="0"/>
              <a:t> </a:t>
            </a:r>
            <a:r>
              <a:rPr lang="en-US" sz="2400" dirty="0" err="1"/>
              <a:t>askeb</a:t>
            </a:r>
            <a:r>
              <a:rPr lang="en-US" sz="2400" dirty="0"/>
              <a:t> </a:t>
            </a:r>
            <a:r>
              <a:rPr lang="en-US" sz="2400" dirty="0" err="1"/>
              <a:t>bidan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diskriminasi</a:t>
            </a:r>
            <a:endParaRPr lang="en-US" dirty="0"/>
          </a:p>
          <a:p>
            <a:pPr lvl="0"/>
            <a:r>
              <a:rPr lang="en-US" dirty="0" err="1"/>
              <a:t>M</a:t>
            </a:r>
            <a:r>
              <a:rPr lang="en-US" sz="2400" dirty="0" err="1"/>
              <a:t>emperoleh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kebidanan</a:t>
            </a:r>
            <a:r>
              <a:rPr lang="en-US" sz="2400" dirty="0"/>
              <a:t> 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diskriminasi</a:t>
            </a:r>
            <a:endParaRPr lang="en-US" dirty="0"/>
          </a:p>
          <a:p>
            <a:pPr lvl="0"/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bidan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menolongnya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keinginannya</a:t>
            </a:r>
            <a:r>
              <a:rPr lang="en-US" sz="2400" dirty="0"/>
              <a:t>.</a:t>
            </a:r>
          </a:p>
          <a:p>
            <a:pPr lvl="0"/>
            <a:r>
              <a:rPr lang="en-US" dirty="0" err="1"/>
              <a:t>M</a:t>
            </a:r>
            <a:r>
              <a:rPr lang="en-US" sz="2400" dirty="0" err="1"/>
              <a:t>endapatkan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kehamilan</a:t>
            </a:r>
            <a:r>
              <a:rPr lang="en-US" sz="2400" dirty="0"/>
              <a:t>, </a:t>
            </a:r>
            <a:r>
              <a:rPr lang="en-US" sz="2400" dirty="0" err="1"/>
              <a:t>persalinan</a:t>
            </a:r>
            <a:r>
              <a:rPr lang="en-US" sz="2400" dirty="0"/>
              <a:t>, </a:t>
            </a:r>
            <a:r>
              <a:rPr lang="en-US" sz="2400" dirty="0" err="1"/>
              <a:t>nifas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bayinya</a:t>
            </a:r>
            <a:r>
              <a:rPr lang="en-US" sz="2400" dirty="0"/>
              <a:t>  </a:t>
            </a:r>
            <a:endParaRPr lang="en-US" dirty="0"/>
          </a:p>
          <a:p>
            <a:pPr lvl="0"/>
            <a:r>
              <a:rPr lang="en-US" sz="2400" dirty="0" err="1"/>
              <a:t>Mendapat</a:t>
            </a:r>
            <a:r>
              <a:rPr lang="en-US" sz="2400" dirty="0"/>
              <a:t> </a:t>
            </a:r>
            <a:r>
              <a:rPr lang="en-US" sz="2400" dirty="0" err="1"/>
              <a:t>pendampingan</a:t>
            </a:r>
            <a:r>
              <a:rPr lang="en-US" sz="2400" dirty="0"/>
              <a:t> </a:t>
            </a:r>
            <a:r>
              <a:rPr lang="en-US" sz="2400" dirty="0" err="1"/>
              <a:t>suami</a:t>
            </a:r>
            <a:r>
              <a:rPr lang="en-US" sz="2400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melahirkan</a:t>
            </a:r>
            <a:endParaRPr lang="en-US" sz="2400" dirty="0"/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696200" y="6324600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Lanjut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990600"/>
            <a:ext cx="7467600" cy="548335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600" dirty="0" err="1"/>
              <a:t>Memilih</a:t>
            </a:r>
            <a:r>
              <a:rPr lang="en-US" sz="2600" dirty="0"/>
              <a:t> </a:t>
            </a:r>
            <a:r>
              <a:rPr lang="en-US" sz="2600" dirty="0" err="1"/>
              <a:t>dokter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kelas</a:t>
            </a:r>
            <a:r>
              <a:rPr lang="en-US" sz="2600" dirty="0"/>
              <a:t> </a:t>
            </a:r>
            <a:r>
              <a:rPr lang="en-US" sz="2600" dirty="0" err="1"/>
              <a:t>perawatan</a:t>
            </a:r>
            <a:r>
              <a:rPr lang="en-US" sz="2600" dirty="0"/>
              <a:t>.</a:t>
            </a:r>
          </a:p>
          <a:p>
            <a:pPr lvl="1"/>
            <a:r>
              <a:rPr lang="en-US" sz="2600" dirty="0" err="1"/>
              <a:t>Dirawat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dokter</a:t>
            </a:r>
            <a:r>
              <a:rPr lang="en-US" sz="2600" dirty="0"/>
              <a:t> yang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bebas</a:t>
            </a:r>
            <a:r>
              <a:rPr lang="en-US" sz="2600" dirty="0"/>
              <a:t> </a:t>
            </a:r>
            <a:r>
              <a:rPr lang="en-US" sz="2600" dirty="0" err="1"/>
              <a:t>menentukan</a:t>
            </a:r>
            <a:r>
              <a:rPr lang="en-US" sz="2600" dirty="0"/>
              <a:t> </a:t>
            </a:r>
            <a:r>
              <a:rPr lang="en-US" sz="2600" dirty="0" err="1"/>
              <a:t>pendapat</a:t>
            </a:r>
            <a:r>
              <a:rPr lang="en-US" sz="2600" dirty="0"/>
              <a:t> </a:t>
            </a:r>
            <a:r>
              <a:rPr lang="en-US" sz="2600" dirty="0" err="1"/>
              <a:t>kritis</a:t>
            </a:r>
            <a:endParaRPr lang="en-US" sz="2600" dirty="0"/>
          </a:p>
          <a:p>
            <a:pPr lvl="1"/>
            <a:r>
              <a:rPr lang="en-US" sz="2600" dirty="0" err="1"/>
              <a:t>Menerima</a:t>
            </a:r>
            <a:r>
              <a:rPr lang="en-US" sz="2600" dirty="0"/>
              <a:t> </a:t>
            </a:r>
            <a:r>
              <a:rPr lang="en-US" sz="2600" dirty="0" err="1"/>
              <a:t>konsultasi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dokter</a:t>
            </a:r>
            <a:r>
              <a:rPr lang="en-US" sz="2600" dirty="0"/>
              <a:t> lain</a:t>
            </a:r>
          </a:p>
          <a:p>
            <a:pPr lvl="1"/>
            <a:r>
              <a:rPr lang="en-US" sz="2600" dirty="0"/>
              <a:t>Privacy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kerahasiaan</a:t>
            </a:r>
            <a:r>
              <a:rPr lang="en-US" sz="2600" dirty="0"/>
              <a:t> </a:t>
            </a:r>
            <a:r>
              <a:rPr lang="en-US" sz="2600" dirty="0" err="1"/>
              <a:t>penyakit</a:t>
            </a:r>
            <a:r>
              <a:rPr lang="en-US" sz="2600" dirty="0"/>
              <a:t> yang </a:t>
            </a:r>
            <a:r>
              <a:rPr lang="en-US" sz="2600" dirty="0" err="1"/>
              <a:t>di</a:t>
            </a:r>
            <a:r>
              <a:rPr lang="en-US" sz="2600" dirty="0"/>
              <a:t> </a:t>
            </a:r>
            <a:r>
              <a:rPr lang="en-US" sz="2600" dirty="0" err="1"/>
              <a:t>derita</a:t>
            </a:r>
            <a:r>
              <a:rPr lang="en-US" sz="2600" dirty="0"/>
              <a:t> </a:t>
            </a:r>
            <a:r>
              <a:rPr lang="en-US" sz="2600" dirty="0" err="1"/>
              <a:t>termasuk</a:t>
            </a:r>
            <a:r>
              <a:rPr lang="en-US" sz="2600" dirty="0"/>
              <a:t> data </a:t>
            </a:r>
            <a:r>
              <a:rPr lang="en-US" sz="2600" dirty="0" err="1"/>
              <a:t>medisnya</a:t>
            </a:r>
            <a:r>
              <a:rPr lang="en-US" sz="2600" dirty="0"/>
              <a:t>.</a:t>
            </a:r>
          </a:p>
          <a:p>
            <a:pPr lvl="1"/>
            <a:r>
              <a:rPr lang="en-US" sz="2600" dirty="0" err="1"/>
              <a:t>Mendapat</a:t>
            </a:r>
            <a:r>
              <a:rPr lang="en-US" sz="2600" dirty="0"/>
              <a:t> </a:t>
            </a:r>
            <a:r>
              <a:rPr lang="en-US" sz="2600" dirty="0" err="1"/>
              <a:t>informasi</a:t>
            </a:r>
            <a:r>
              <a:rPr lang="en-US" sz="2600" dirty="0"/>
              <a:t> </a:t>
            </a:r>
            <a:r>
              <a:rPr lang="en-US" sz="2600" dirty="0" err="1"/>
              <a:t>tentang</a:t>
            </a:r>
            <a:r>
              <a:rPr lang="en-US" sz="2600" dirty="0"/>
              <a:t> ;</a:t>
            </a:r>
          </a:p>
          <a:p>
            <a:pPr lvl="2"/>
            <a:r>
              <a:rPr lang="en-US" sz="2200" dirty="0" err="1"/>
              <a:t>Penyakit</a:t>
            </a:r>
            <a:r>
              <a:rPr lang="en-US" sz="2200" dirty="0"/>
              <a:t> yang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derita</a:t>
            </a:r>
            <a:endParaRPr lang="en-US" sz="2200" dirty="0"/>
          </a:p>
          <a:p>
            <a:pPr lvl="2"/>
            <a:r>
              <a:rPr lang="en-US" sz="2200" dirty="0" err="1"/>
              <a:t>Tindakan</a:t>
            </a:r>
            <a:r>
              <a:rPr lang="en-US" sz="2200" dirty="0"/>
              <a:t> </a:t>
            </a:r>
            <a:r>
              <a:rPr lang="en-US" sz="2200" dirty="0" err="1"/>
              <a:t>kebidanan</a:t>
            </a:r>
            <a:r>
              <a:rPr lang="en-US" sz="2200" dirty="0"/>
              <a:t> 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lakukan</a:t>
            </a:r>
            <a:r>
              <a:rPr lang="en-US" sz="2200" dirty="0"/>
              <a:t> </a:t>
            </a:r>
          </a:p>
          <a:p>
            <a:pPr lvl="2"/>
            <a:r>
              <a:rPr lang="en-US" sz="2200" dirty="0" err="1"/>
              <a:t>Alternatif</a:t>
            </a:r>
            <a:r>
              <a:rPr lang="en-US" sz="2200" dirty="0"/>
              <a:t> </a:t>
            </a:r>
            <a:r>
              <a:rPr lang="en-US" sz="2200" dirty="0" err="1"/>
              <a:t>terapi</a:t>
            </a:r>
            <a:r>
              <a:rPr lang="en-US" sz="2200" dirty="0"/>
              <a:t> </a:t>
            </a:r>
            <a:r>
              <a:rPr lang="en-US" sz="2200" dirty="0" err="1"/>
              <a:t>lainnya</a:t>
            </a:r>
            <a:endParaRPr lang="en-US" sz="2200" dirty="0"/>
          </a:p>
          <a:p>
            <a:pPr lvl="2"/>
            <a:r>
              <a:rPr lang="en-US" sz="2200" dirty="0" err="1"/>
              <a:t>Progosisnya</a:t>
            </a:r>
            <a:endParaRPr lang="en-US" sz="2200" dirty="0"/>
          </a:p>
          <a:p>
            <a:pPr lvl="2"/>
            <a:r>
              <a:rPr lang="en-US" sz="2200" dirty="0" err="1"/>
              <a:t>Perkiraan</a:t>
            </a:r>
            <a:r>
              <a:rPr lang="en-US" sz="2200" dirty="0"/>
              <a:t> </a:t>
            </a:r>
            <a:r>
              <a:rPr lang="en-US" sz="2200" dirty="0" err="1"/>
              <a:t>biaya</a:t>
            </a:r>
            <a:r>
              <a:rPr lang="en-US" sz="2200" dirty="0"/>
              <a:t> </a:t>
            </a:r>
            <a:r>
              <a:rPr lang="en-US" sz="2200" dirty="0" err="1"/>
              <a:t>pengobatan</a:t>
            </a:r>
            <a:r>
              <a:rPr lang="en-US" sz="2200" dirty="0"/>
              <a:t> 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752600" y="152400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Lanjut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924800" y="6172200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Lanjut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2534-00E4-4427-B104-CD76B08D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PENGERTIAN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94398-2569-440F-A78A-EA4A906A08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4FBA9AEB-8079-4DD3-AE21-7CC148CCBDB7}"/>
              </a:ext>
            </a:extLst>
          </p:cNvPr>
          <p:cNvSpPr/>
          <p:nvPr/>
        </p:nvSpPr>
        <p:spPr>
          <a:xfrm>
            <a:off x="400050" y="1885950"/>
            <a:ext cx="11601450" cy="3905249"/>
          </a:xfrm>
          <a:prstGeom prst="flowChartPunchedTap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NILAI ADALAH SESUATU YANG DAPAT MENYEMPURNAKAN MANUSIA SESUAI HAKIKATNYA, SIFAT-SIFAT(SESUATU) YANG BERGUNA BAGI KEMANUSIAAN</a:t>
            </a:r>
          </a:p>
        </p:txBody>
      </p:sp>
    </p:spTree>
    <p:extLst>
      <p:ext uri="{BB962C8B-B14F-4D97-AF65-F5344CB8AC3E}">
        <p14:creationId xmlns:p14="http://schemas.microsoft.com/office/powerpoint/2010/main" val="2856629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066800"/>
            <a:ext cx="8153400" cy="5407152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dirty="0" err="1"/>
              <a:t>Menyetujui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lakukan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Menolak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, </a:t>
            </a:r>
            <a:r>
              <a:rPr lang="en-US" sz="2800" dirty="0" err="1"/>
              <a:t>mengakhiri</a:t>
            </a:r>
            <a:r>
              <a:rPr lang="en-US" sz="2800" dirty="0"/>
              <a:t> </a:t>
            </a:r>
            <a:r>
              <a:rPr lang="en-US" sz="2800" dirty="0" err="1"/>
              <a:t>pengobatan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perawatan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tanggung</a:t>
            </a:r>
            <a:r>
              <a:rPr lang="en-US" sz="2800" dirty="0"/>
              <a:t> </a:t>
            </a:r>
            <a:r>
              <a:rPr lang="en-US" sz="2800" dirty="0" err="1"/>
              <a:t>jawab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endParaRPr lang="en-US" sz="2800" dirty="0"/>
          </a:p>
          <a:p>
            <a:pPr lvl="1"/>
            <a:r>
              <a:rPr lang="en-US" sz="2800" dirty="0"/>
              <a:t>Di </a:t>
            </a:r>
            <a:r>
              <a:rPr lang="en-US" sz="2800" dirty="0" err="1"/>
              <a:t>dampingi</a:t>
            </a:r>
            <a:r>
              <a:rPr lang="en-US" sz="2800" dirty="0"/>
              <a:t> </a:t>
            </a:r>
            <a:r>
              <a:rPr lang="en-US" sz="2800" dirty="0" err="1"/>
              <a:t>keluarga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kritis</a:t>
            </a:r>
            <a:endParaRPr lang="en-US" sz="2800" dirty="0"/>
          </a:p>
          <a:p>
            <a:pPr lvl="1"/>
            <a:r>
              <a:rPr lang="en-US" sz="2800" dirty="0" err="1"/>
              <a:t>Menjalankan</a:t>
            </a:r>
            <a:r>
              <a:rPr lang="en-US" sz="2800" dirty="0"/>
              <a:t> </a:t>
            </a:r>
            <a:r>
              <a:rPr lang="en-US" sz="2800" dirty="0" err="1"/>
              <a:t>ibadah</a:t>
            </a:r>
            <a:endParaRPr lang="en-US" sz="2800" dirty="0"/>
          </a:p>
          <a:p>
            <a:pPr lvl="1"/>
            <a:r>
              <a:rPr lang="en-US" sz="2800" dirty="0" err="1"/>
              <a:t>Keselamatan</a:t>
            </a:r>
            <a:r>
              <a:rPr lang="en-US" sz="2800" dirty="0"/>
              <a:t>/</a:t>
            </a:r>
            <a:r>
              <a:rPr lang="en-US" sz="2800" dirty="0" err="1"/>
              <a:t>keamanan</a:t>
            </a:r>
            <a:r>
              <a:rPr lang="en-US" sz="2800" dirty="0"/>
              <a:t>  </a:t>
            </a:r>
            <a:r>
              <a:rPr lang="en-US" sz="2800" dirty="0" err="1"/>
              <a:t>selama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rawat</a:t>
            </a:r>
            <a:endParaRPr lang="en-US" sz="2800" dirty="0"/>
          </a:p>
          <a:p>
            <a:pPr lvl="1"/>
            <a:r>
              <a:rPr lang="en-US" sz="2800" dirty="0" err="1"/>
              <a:t>Menolak</a:t>
            </a:r>
            <a:r>
              <a:rPr lang="en-US" sz="2800" dirty="0"/>
              <a:t> </a:t>
            </a:r>
            <a:r>
              <a:rPr lang="en-US" sz="2800" dirty="0" err="1"/>
              <a:t>bimbingan</a:t>
            </a:r>
            <a:r>
              <a:rPr lang="en-US" sz="2800" dirty="0"/>
              <a:t> </a:t>
            </a:r>
            <a:r>
              <a:rPr lang="en-US" sz="2800" dirty="0" err="1"/>
              <a:t>moril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spiritual</a:t>
            </a:r>
          </a:p>
          <a:p>
            <a:pPr lvl="1"/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perlindungan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</a:t>
            </a:r>
            <a:r>
              <a:rPr lang="en-US" sz="2800" dirty="0" err="1"/>
              <a:t>maal</a:t>
            </a:r>
            <a:r>
              <a:rPr lang="en-US" sz="2800" dirty="0"/>
              <a:t> </a:t>
            </a:r>
            <a:r>
              <a:rPr lang="en-US" sz="2800" dirty="0" err="1"/>
              <a:t>praktik</a:t>
            </a:r>
            <a:r>
              <a:rPr lang="en-US" sz="2800" dirty="0"/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52600" y="152400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Lanjut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828800"/>
            <a:ext cx="7467600" cy="4645152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3200" dirty="0" err="1"/>
              <a:t>Pasien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keluarganya</a:t>
            </a:r>
            <a:r>
              <a:rPr lang="en-US" sz="3200" dirty="0"/>
              <a:t>  </a:t>
            </a:r>
            <a:r>
              <a:rPr lang="en-US" sz="3200" dirty="0" err="1"/>
              <a:t>mentaati</a:t>
            </a:r>
            <a:r>
              <a:rPr lang="en-US" sz="3200" dirty="0"/>
              <a:t> </a:t>
            </a:r>
            <a:r>
              <a:rPr lang="en-US" sz="3200" dirty="0" err="1"/>
              <a:t>segala</a:t>
            </a:r>
            <a:r>
              <a:rPr lang="en-US" sz="3200" dirty="0"/>
              <a:t> </a:t>
            </a:r>
            <a:r>
              <a:rPr lang="en-US" sz="3200" dirty="0" err="1"/>
              <a:t>peraturan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tata</a:t>
            </a:r>
            <a:r>
              <a:rPr lang="en-US" sz="3200" dirty="0"/>
              <a:t> </a:t>
            </a:r>
            <a:r>
              <a:rPr lang="en-US" sz="3200" dirty="0" err="1"/>
              <a:t>tertib</a:t>
            </a:r>
            <a:r>
              <a:rPr lang="en-US" sz="3200" dirty="0"/>
              <a:t>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err="1"/>
              <a:t>Mematuhi</a:t>
            </a:r>
            <a:r>
              <a:rPr lang="en-US" sz="3200" dirty="0"/>
              <a:t> </a:t>
            </a:r>
            <a:r>
              <a:rPr lang="en-US" sz="3200" dirty="0" err="1"/>
              <a:t>segala</a:t>
            </a:r>
            <a:r>
              <a:rPr lang="en-US" sz="3200" dirty="0"/>
              <a:t> </a:t>
            </a:r>
            <a:r>
              <a:rPr lang="en-US" sz="3200" dirty="0" err="1"/>
              <a:t>instruksi</a:t>
            </a:r>
            <a:r>
              <a:rPr lang="en-US" sz="3200" dirty="0"/>
              <a:t> </a:t>
            </a:r>
            <a:r>
              <a:rPr lang="en-US" sz="3200" dirty="0" err="1"/>
              <a:t>dokter</a:t>
            </a:r>
            <a:r>
              <a:rPr lang="en-US" sz="3200" dirty="0"/>
              <a:t>, </a:t>
            </a:r>
            <a:r>
              <a:rPr lang="en-US" sz="3200" dirty="0" err="1"/>
              <a:t>bidan</a:t>
            </a:r>
            <a:r>
              <a:rPr lang="en-US" sz="3200" dirty="0"/>
              <a:t>, </a:t>
            </a:r>
            <a:r>
              <a:rPr lang="en-US" sz="3200" dirty="0" err="1"/>
              <a:t>perawat</a:t>
            </a:r>
            <a:r>
              <a:rPr lang="en-US" sz="3200" dirty="0"/>
              <a:t>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err="1"/>
              <a:t>Melunasi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biaya</a:t>
            </a:r>
            <a:r>
              <a:rPr lang="en-US" sz="3200" dirty="0"/>
              <a:t> </a:t>
            </a:r>
            <a:r>
              <a:rPr lang="en-US" sz="3200" dirty="0" err="1"/>
              <a:t>pelayanan</a:t>
            </a:r>
            <a:r>
              <a:rPr lang="en-US" sz="3200" dirty="0"/>
              <a:t>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err="1"/>
              <a:t>Memenuhi</a:t>
            </a:r>
            <a:r>
              <a:rPr lang="en-US" sz="3200" dirty="0"/>
              <a:t> </a:t>
            </a:r>
            <a:r>
              <a:rPr lang="en-US" sz="3200" dirty="0" err="1"/>
              <a:t>perjanjian</a:t>
            </a:r>
            <a:r>
              <a:rPr lang="en-US" sz="3200" dirty="0"/>
              <a:t> yang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buatnya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bidan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371600"/>
            <a:ext cx="8153400" cy="5102352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dirty="0" err="1"/>
              <a:t>Mendapat</a:t>
            </a:r>
            <a:r>
              <a:rPr lang="en-US" sz="2800" dirty="0"/>
              <a:t> </a:t>
            </a:r>
            <a:r>
              <a:rPr lang="en-US" sz="2800" dirty="0" err="1"/>
              <a:t>perlindungan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endParaRPr lang="en-US" sz="2800" dirty="0"/>
          </a:p>
          <a:p>
            <a:pPr lvl="1"/>
            <a:r>
              <a:rPr lang="en-US" sz="2800" dirty="0" err="1"/>
              <a:t>Menolak</a:t>
            </a:r>
            <a:r>
              <a:rPr lang="en-US" sz="2800" dirty="0"/>
              <a:t> </a:t>
            </a:r>
            <a:r>
              <a:rPr lang="en-US" sz="2800" dirty="0" err="1"/>
              <a:t>keinginan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keluarga</a:t>
            </a:r>
            <a:endParaRPr lang="en-US" sz="2800" dirty="0"/>
          </a:p>
          <a:p>
            <a:pPr lvl="1"/>
            <a:r>
              <a:rPr lang="en-US" sz="2800" dirty="0" err="1"/>
              <a:t>Privasi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menuntut</a:t>
            </a:r>
            <a:r>
              <a:rPr lang="en-US" sz="2800" dirty="0"/>
              <a:t> </a:t>
            </a:r>
            <a:r>
              <a:rPr lang="en-US" sz="2800" dirty="0" err="1"/>
              <a:t>apabila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baiknya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cemarkan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pelatihan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jenjang</a:t>
            </a:r>
            <a:r>
              <a:rPr lang="en-US" sz="2800" dirty="0"/>
              <a:t> </a:t>
            </a:r>
            <a:r>
              <a:rPr lang="en-US" sz="2800" dirty="0" err="1"/>
              <a:t>karir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jabatan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kompensasi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kesejahteraan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bidan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524000"/>
            <a:ext cx="8001000" cy="4648200"/>
          </a:xfrm>
        </p:spPr>
        <p:txBody>
          <a:bodyPr/>
          <a:lstStyle/>
          <a:p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mematuhi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RS.</a:t>
            </a:r>
          </a:p>
          <a:p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kebidanan</a:t>
            </a:r>
            <a:endParaRPr lang="en-US" dirty="0"/>
          </a:p>
          <a:p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penyulit</a:t>
            </a:r>
            <a:r>
              <a:rPr lang="en-US" dirty="0"/>
              <a:t>.</a:t>
            </a:r>
          </a:p>
          <a:p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dampingi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  <a:p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ibadah</a:t>
            </a:r>
            <a:endParaRPr lang="en-US" dirty="0"/>
          </a:p>
          <a:p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merahasiakan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pasie</a:t>
            </a:r>
            <a:endParaRPr lang="en-US" dirty="0"/>
          </a:p>
          <a:p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/</a:t>
            </a:r>
            <a:r>
              <a:rPr lang="en-US" dirty="0" err="1"/>
              <a:t>resoki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467600" y="5867400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Lanjut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(informed consent)</a:t>
            </a:r>
          </a:p>
          <a:p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mendokumentasikan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kebidanan</a:t>
            </a:r>
            <a:endParaRPr lang="en-US" dirty="0"/>
          </a:p>
          <a:p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iptek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petahuan</a:t>
            </a:r>
            <a:r>
              <a:rPr lang="en-US" dirty="0"/>
              <a:t> (</a:t>
            </a:r>
            <a:r>
              <a:rPr lang="en-US" dirty="0" err="1"/>
              <a:t>pendidikan</a:t>
            </a:r>
            <a:r>
              <a:rPr lang="en-US" dirty="0"/>
              <a:t> formal </a:t>
            </a:r>
            <a:r>
              <a:rPr lang="en-US" dirty="0" err="1"/>
              <a:t>atau</a:t>
            </a:r>
            <a:r>
              <a:rPr lang="en-US" dirty="0"/>
              <a:t> informal)</a:t>
            </a:r>
          </a:p>
          <a:p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52600" y="152400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Lanjut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05000" y="609601"/>
          <a:ext cx="83820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638800" y="3124200"/>
            <a:ext cx="1219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Spritual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FBF5-A4AC-422F-AE40-7661FA12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2611D-14E6-435F-8223-31DAAC0177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8B45585-8451-448D-8086-4A639FF67112}"/>
              </a:ext>
            </a:extLst>
          </p:cNvPr>
          <p:cNvSpPr/>
          <p:nvPr/>
        </p:nvSpPr>
        <p:spPr>
          <a:xfrm flipH="1">
            <a:off x="1400175" y="2214695"/>
            <a:ext cx="9215438" cy="3576504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NILAI(VALUE) ADALAH SUATU KENYAKINAN SESEORANG TENTANG PENGHARGAAN TERHADAP SUATU STANDAR  ATAU PEGANGAN YANG MENGARAH PADA SIKAP/PRILAKU SESEORANG </a:t>
            </a:r>
          </a:p>
        </p:txBody>
      </p:sp>
    </p:spTree>
    <p:extLst>
      <p:ext uri="{BB962C8B-B14F-4D97-AF65-F5344CB8AC3E}">
        <p14:creationId xmlns:p14="http://schemas.microsoft.com/office/powerpoint/2010/main" val="378012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D371-D59D-4127-8773-BD17E5CA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071F-2E73-4BC4-B66F-78239F2DE9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803FFA0D-EFEB-4694-850C-BD5D1C607BF5}"/>
              </a:ext>
            </a:extLst>
          </p:cNvPr>
          <p:cNvSpPr/>
          <p:nvPr/>
        </p:nvSpPr>
        <p:spPr>
          <a:xfrm rot="10800000" flipV="1">
            <a:off x="1328739" y="2728912"/>
            <a:ext cx="9744074" cy="238601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NILAI MERUPAKAN MILIK SETIAP PRIBADI YANG MENGATUR LANGKAH-LANGKAH YANG SEHARUSNYA DILAKUKAN KARENA MERUPAKAN CETUSAN DARI HATI NURANI YANG DALAM DAN DIPEROLEH SESEORANG SEJAK KECIL</a:t>
            </a:r>
          </a:p>
        </p:txBody>
      </p:sp>
    </p:spTree>
    <p:extLst>
      <p:ext uri="{BB962C8B-B14F-4D97-AF65-F5344CB8AC3E}">
        <p14:creationId xmlns:p14="http://schemas.microsoft.com/office/powerpoint/2010/main" val="198526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0F3A-EFEF-5F51-E057-3CD0249C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10" y="185738"/>
            <a:ext cx="10364452" cy="1514476"/>
          </a:xfrm>
        </p:spPr>
        <p:txBody>
          <a:bodyPr>
            <a:normAutofit/>
          </a:bodyPr>
          <a:lstStyle/>
          <a:p>
            <a:r>
              <a:rPr lang="en-US" sz="2400" dirty="0"/>
              <a:t>AL Quran surah al </a:t>
            </a:r>
            <a:r>
              <a:rPr lang="en-US" sz="2400" dirty="0" err="1"/>
              <a:t>isra</a:t>
            </a:r>
            <a:r>
              <a:rPr lang="en-US" sz="2400" dirty="0"/>
              <a:t> </a:t>
            </a:r>
            <a:r>
              <a:rPr lang="en-US" sz="2400" dirty="0" err="1"/>
              <a:t>ayat</a:t>
            </a:r>
            <a:r>
              <a:rPr lang="en-US" sz="2400" dirty="0"/>
              <a:t> 37</a:t>
            </a:r>
            <a:br>
              <a:rPr lang="en-US" sz="2400" dirty="0"/>
            </a:b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akhlak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0F99-654C-1072-1DC6-A93D9BDE23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2956" y="1700214"/>
            <a:ext cx="10606087" cy="4619625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ar-AE" sz="3500" b="0" i="0" dirty="0">
                <a:solidFill>
                  <a:srgbClr val="333333"/>
                </a:solidFill>
                <a:effectLst/>
                <a:latin typeface="Rajdhani"/>
              </a:rPr>
              <a:t>وَلَا تَمْشِ فِى ٱلْأَرْضِ مَرَحًا ۖ إِنَّكَ لَن تَخْرِقَ ٱلْأَرْضَ وَلَن تَبْلُغَ ٱلْجِبَالَ طُولًا</a:t>
            </a:r>
          </a:p>
          <a:p>
            <a:pPr algn="l" fontAlgn="base"/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Wa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lā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tamsyi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fil-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arḍi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maraḥā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innaka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lan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takhriqal-arḍa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wa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lan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tablugal-jibāla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ṭụlā</a:t>
            </a:r>
            <a:endParaRPr lang="en-US" b="0" i="0" dirty="0">
              <a:solidFill>
                <a:srgbClr val="333333"/>
              </a:solidFill>
              <a:effectLst/>
              <a:latin typeface="Rajdhani"/>
            </a:endParaRPr>
          </a:p>
          <a:p>
            <a:pPr algn="l" fontAlgn="base"/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Artinya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: “Dan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janganlah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kamu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berjalan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di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muka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bumi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ini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dengan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sombong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karena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sesungguhnya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kamu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sekali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-kali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tidak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dapat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menembus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bumi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sekali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-kali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kamu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tidak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akan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sampai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setinggi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gunung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”.</a:t>
            </a:r>
          </a:p>
          <a:p>
            <a:pPr algn="l" fontAlgn="base"/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Ayat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ini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menjelaskan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tentang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rendah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hati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tidak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ajdhani"/>
              </a:rPr>
              <a:t>sombong</a:t>
            </a:r>
            <a:r>
              <a:rPr lang="en-US" b="0" i="0" dirty="0">
                <a:solidFill>
                  <a:srgbClr val="333333"/>
                </a:solidFill>
                <a:effectLst/>
                <a:latin typeface="Rajdhani"/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 descr="Lihat gambar sumber">
            <a:extLst>
              <a:ext uri="{FF2B5EF4-FFF2-40B4-BE49-F238E27FC236}">
                <a16:creationId xmlns:a16="http://schemas.microsoft.com/office/drawing/2014/main" id="{5378D22B-4F0B-9529-D585-EE8989445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13882" r="12835" b="5626"/>
          <a:stretch/>
        </p:blipFill>
        <p:spPr bwMode="auto">
          <a:xfrm>
            <a:off x="8305800" y="4200525"/>
            <a:ext cx="38862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1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B442-7BDE-411F-8F4B-CF89AA48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10283"/>
          </a:xfrm>
        </p:spPr>
        <p:txBody>
          <a:bodyPr>
            <a:normAutofit/>
          </a:bodyPr>
          <a:lstStyle/>
          <a:p>
            <a:r>
              <a:rPr lang="id-ID" sz="1600" dirty="0"/>
              <a:t>Pada tahun 1985, </a:t>
            </a:r>
            <a:br>
              <a:rPr lang="en-US" sz="1600" dirty="0"/>
            </a:br>
            <a:r>
              <a:rPr lang="id-ID" sz="1600" i="1" dirty="0"/>
              <a:t>“ The American Association Colleges Of Nursing “ </a:t>
            </a:r>
            <a:r>
              <a:rPr lang="id-ID" sz="1600" dirty="0"/>
              <a:t>melaksanakan suatu proyek termasuk didalamnya mengidentifikasi nilai-nilai esensial dalam praktik keperawatan profesiona</a:t>
            </a:r>
            <a:r>
              <a:rPr lang="en-US" sz="1600" dirty="0"/>
              <a:t>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E89CC-1782-4827-BF4B-99B23F227B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28776"/>
            <a:ext cx="10363826" cy="416242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4CBA05-487F-4CF2-A11C-B19018C0C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437156"/>
              </p:ext>
            </p:extLst>
          </p:nvPr>
        </p:nvGraphicFramePr>
        <p:xfrm>
          <a:off x="2032000" y="2171700"/>
          <a:ext cx="8128000" cy="3966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5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828800"/>
            <a:ext cx="7467600" cy="35052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seseorang</a:t>
            </a: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seseorag</a:t>
            </a:r>
            <a:r>
              <a:rPr lang="en-US" dirty="0"/>
              <a:t> </a:t>
            </a:r>
            <a:r>
              <a:rPr lang="en-US" dirty="0" err="1"/>
              <a:t>diperlihatkan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konsisten</a:t>
            </a:r>
            <a:r>
              <a:rPr lang="en-US" dirty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internal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seseorang</a:t>
            </a: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seseorang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1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Nilai-Nilai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  </a:t>
            </a:r>
            <a:r>
              <a:rPr lang="en-US" dirty="0" err="1"/>
              <a:t>Bidan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752600"/>
            <a:ext cx="7467600" cy="3505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 err="1"/>
              <a:t>Kejujuran</a:t>
            </a:r>
            <a:endParaRPr lang="en-US" sz="3600" dirty="0"/>
          </a:p>
          <a:p>
            <a:pPr algn="ctr"/>
            <a:r>
              <a:rPr lang="en-US" sz="3600" dirty="0" err="1"/>
              <a:t>Lemah</a:t>
            </a:r>
            <a:r>
              <a:rPr lang="en-US" sz="3600" dirty="0"/>
              <a:t> </a:t>
            </a:r>
            <a:r>
              <a:rPr lang="en-US" sz="3600" dirty="0" err="1"/>
              <a:t>lembut</a:t>
            </a:r>
            <a:endParaRPr lang="en-US" sz="3600" dirty="0"/>
          </a:p>
          <a:p>
            <a:pPr algn="ctr"/>
            <a:r>
              <a:rPr lang="en-US" sz="3600" dirty="0" err="1"/>
              <a:t>Ketepatan</a:t>
            </a:r>
            <a:r>
              <a:rPr lang="en-US" sz="3600" dirty="0"/>
              <a:t> </a:t>
            </a:r>
            <a:r>
              <a:rPr lang="en-US" sz="3600" dirty="0" err="1"/>
              <a:t>setiap</a:t>
            </a:r>
            <a:r>
              <a:rPr lang="en-US" sz="3600" dirty="0"/>
              <a:t> </a:t>
            </a:r>
            <a:r>
              <a:rPr lang="en-US" sz="3600" dirty="0" err="1"/>
              <a:t>tindakan</a:t>
            </a:r>
            <a:endParaRPr lang="en-US" sz="3600" dirty="0"/>
          </a:p>
          <a:p>
            <a:pPr algn="ctr"/>
            <a:r>
              <a:rPr lang="en-US" sz="3600" dirty="0" err="1"/>
              <a:t>Menghargai</a:t>
            </a:r>
            <a:r>
              <a:rPr lang="en-US" sz="3600" dirty="0"/>
              <a:t> </a:t>
            </a:r>
            <a:r>
              <a:rPr lang="en-US" sz="3600" dirty="0" err="1"/>
              <a:t>orang</a:t>
            </a:r>
            <a:r>
              <a:rPr lang="en-US" sz="3600" dirty="0"/>
              <a:t> lain</a:t>
            </a:r>
          </a:p>
          <a:p>
            <a:pPr algn="ctr"/>
            <a:r>
              <a:rPr lang="en-US" sz="3600" dirty="0" err="1"/>
              <a:t>Nilai</a:t>
            </a:r>
            <a:r>
              <a:rPr lang="en-US" sz="3600" dirty="0"/>
              <a:t> </a:t>
            </a:r>
            <a:r>
              <a:rPr lang="en-US" sz="3600" dirty="0" err="1"/>
              <a:t>Khusus</a:t>
            </a:r>
            <a:r>
              <a:rPr lang="en-US" sz="3600" dirty="0"/>
              <a:t> : </a:t>
            </a:r>
            <a:r>
              <a:rPr lang="en-US" sz="3600" dirty="0" err="1"/>
              <a:t>Islamik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6800" y="2209800"/>
            <a:ext cx="2286000" cy="1066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diperlukan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Bidan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05400" y="533400"/>
            <a:ext cx="1676400" cy="8382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Jujur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05000" y="2133600"/>
            <a:ext cx="22098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Menghargai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5410200"/>
            <a:ext cx="2590800" cy="762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Islamik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924800" y="2133600"/>
            <a:ext cx="16002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Lembut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1600" y="3962400"/>
            <a:ext cx="1524000" cy="914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Cepat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tepat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162800" y="2514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267200" y="2514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5647202" y="3420599"/>
            <a:ext cx="609600" cy="321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5600700" y="17145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Right Arrow 13"/>
          <p:cNvSpPr/>
          <p:nvPr/>
        </p:nvSpPr>
        <p:spPr>
          <a:xfrm>
            <a:off x="3733800" y="3200400"/>
            <a:ext cx="1066800" cy="2819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0743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67</TotalTime>
  <Words>913</Words>
  <Application>Microsoft Office PowerPoint</Application>
  <PresentationFormat>Widescreen</PresentationFormat>
  <Paragraphs>147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Rajdhani</vt:lpstr>
      <vt:lpstr>Tw Cen MT</vt:lpstr>
      <vt:lpstr>Wingdings</vt:lpstr>
      <vt:lpstr>Droplet</vt:lpstr>
      <vt:lpstr>NILAI PERSONAL DAN PROFESIONAL</vt:lpstr>
      <vt:lpstr>PENGERTIAN</vt:lpstr>
      <vt:lpstr>PowerPoint Presentation</vt:lpstr>
      <vt:lpstr>PowerPoint Presentation</vt:lpstr>
      <vt:lpstr>AL Quran surah al isra ayat 37 tentang akhlak</vt:lpstr>
      <vt:lpstr>Pada tahun 1985,  “ The American Association Colleges Of Nursing “ melaksanakan suatu proyek termasuk didalamnya mengidentifikasi nilai-nilai esensial dalam praktik keperawatan profesionaL</vt:lpstr>
      <vt:lpstr>Ciri-Ciri Nilai</vt:lpstr>
      <vt:lpstr>Nilai-Nilai Yang Sangat Diperlukan Oleh  Bidan </vt:lpstr>
      <vt:lpstr>PowerPoint Presentation</vt:lpstr>
      <vt:lpstr>KEBIJAKSANAAN DAN NILAI</vt:lpstr>
      <vt:lpstr>PowerPoint Presentation</vt:lpstr>
      <vt:lpstr>PowerPoint Presentation</vt:lpstr>
      <vt:lpstr>METODE MEMPELAJARI NILAI</vt:lpstr>
      <vt:lpstr>Ada 3 fase dalam klarifikasi nilai</vt:lpstr>
      <vt:lpstr>PERILAKU ETIS PROFESIONAL</vt:lpstr>
      <vt:lpstr>PowerPoint Presentation</vt:lpstr>
      <vt:lpstr>kriteria perilaku profesional bidan</vt:lpstr>
      <vt:lpstr>HAK DAN KEWAJIBAN PASIEN DAN BIDAN</vt:lpstr>
      <vt:lpstr>PowerPoint Presentation</vt:lpstr>
      <vt:lpstr>PowerPoint Presentation</vt:lpstr>
      <vt:lpstr>Kewajiban pasien</vt:lpstr>
      <vt:lpstr>Hak bidan</vt:lpstr>
      <vt:lpstr>Kewajiban bidan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NILAI PERSONAL DAN PROFESINAL</dc:title>
  <dc:creator>ASMAH SUKARTA</dc:creator>
  <cp:lastModifiedBy>ASMAH SUKARTA</cp:lastModifiedBy>
  <cp:revision>10</cp:revision>
  <dcterms:created xsi:type="dcterms:W3CDTF">2020-10-28T08:17:09Z</dcterms:created>
  <dcterms:modified xsi:type="dcterms:W3CDTF">2022-10-19T01:27:00Z</dcterms:modified>
</cp:coreProperties>
</file>