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059AD-BC18-41C0-AFEC-471CBBDF3A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AED2E-4533-4B4B-BEBF-3DA202C6E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95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AED2E-4533-4B4B-BEBF-3DA202C6EDF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9082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D14-7DE6-4D8E-8876-1DC17A80F6D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75B0-A513-4E40-9EA5-FBF425781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D14-7DE6-4D8E-8876-1DC17A80F6D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75B0-A513-4E40-9EA5-FBF42578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D14-7DE6-4D8E-8876-1DC17A80F6D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75B0-A513-4E40-9EA5-FBF42578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D14-7DE6-4D8E-8876-1DC17A80F6D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75B0-A513-4E40-9EA5-FBF42578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D14-7DE6-4D8E-8876-1DC17A80F6D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75B0-A513-4E40-9EA5-FBF42578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D14-7DE6-4D8E-8876-1DC17A80F6D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75B0-A513-4E40-9EA5-FBF42578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D14-7DE6-4D8E-8876-1DC17A80F6D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75B0-A513-4E40-9EA5-FBF42578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D14-7DE6-4D8E-8876-1DC17A80F6D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75B0-A513-4E40-9EA5-FBF42578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D14-7DE6-4D8E-8876-1DC17A80F6D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75B0-A513-4E40-9EA5-FBF42578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D14-7DE6-4D8E-8876-1DC17A80F6D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75B0-A513-4E40-9EA5-FBF425781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D14-7DE6-4D8E-8876-1DC17A80F6D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75B0-A513-4E40-9EA5-FBF425781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7041D14-7DE6-4D8E-8876-1DC17A80F6D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9F175B0-A513-4E40-9EA5-FBF42578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KETIDAKNYAMANAN UMUM PADA PERIMENOPAUSE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39144"/>
          </a:xfrm>
        </p:spPr>
        <p:txBody>
          <a:bodyPr>
            <a:normAutofit/>
          </a:bodyPr>
          <a:lstStyle/>
          <a:p>
            <a:r>
              <a:rPr lang="id-ID" sz="1800" b="1" dirty="0" smtClean="0">
                <a:solidFill>
                  <a:schemeClr val="tx1"/>
                </a:solidFill>
              </a:rPr>
              <a:t>OLEH KELOMPOK 5</a:t>
            </a:r>
          </a:p>
          <a:p>
            <a:pPr marL="2509838" indent="-342900" algn="just">
              <a:buAutoNum type="arabicPeriod"/>
            </a:pPr>
            <a:r>
              <a:rPr lang="id-ID" sz="1800" b="1" dirty="0" smtClean="0">
                <a:solidFill>
                  <a:schemeClr val="tx1"/>
                </a:solidFill>
              </a:rPr>
              <a:t>WA ODE ITO </a:t>
            </a:r>
          </a:p>
          <a:p>
            <a:pPr marL="2509838" indent="-342900" algn="just">
              <a:buAutoNum type="arabicPeriod"/>
            </a:pPr>
            <a:r>
              <a:rPr lang="id-ID" sz="1800" b="1" dirty="0" smtClean="0">
                <a:solidFill>
                  <a:schemeClr val="tx1"/>
                </a:solidFill>
              </a:rPr>
              <a:t>WA ODE FILNA KOPE</a:t>
            </a:r>
          </a:p>
          <a:p>
            <a:pPr marL="2509838" indent="-342900" algn="just">
              <a:buAutoNum type="arabicPeriod"/>
            </a:pPr>
            <a:r>
              <a:rPr lang="id-ID" sz="1800" b="1" dirty="0" smtClean="0">
                <a:solidFill>
                  <a:schemeClr val="tx1"/>
                </a:solidFill>
              </a:rPr>
              <a:t>WA ODE IKRA</a:t>
            </a:r>
          </a:p>
          <a:p>
            <a:pPr marL="2509838" indent="-342900" algn="just">
              <a:buAutoNum type="arabicPeriod"/>
            </a:pPr>
            <a:r>
              <a:rPr lang="id-ID" sz="1800" b="1" dirty="0" smtClean="0">
                <a:solidFill>
                  <a:schemeClr val="tx1"/>
                </a:solidFill>
              </a:rPr>
              <a:t>ISMARYANTI</a:t>
            </a:r>
          </a:p>
          <a:p>
            <a:pPr marL="2509838" indent="-342900" algn="just">
              <a:buAutoNum type="arabicPeriod"/>
            </a:pPr>
            <a:r>
              <a:rPr lang="id-ID" sz="1800" b="1" dirty="0" smtClean="0">
                <a:solidFill>
                  <a:schemeClr val="tx1"/>
                </a:solidFill>
              </a:rPr>
              <a:t>SINCE</a:t>
            </a:r>
          </a:p>
          <a:p>
            <a:pPr marL="2509838" indent="-342900" algn="just">
              <a:buAutoNum type="arabicPeriod"/>
            </a:pPr>
            <a:r>
              <a:rPr lang="id-ID" sz="1800" b="1" dirty="0" smtClean="0">
                <a:solidFill>
                  <a:schemeClr val="tx1"/>
                </a:solidFill>
              </a:rPr>
              <a:t>HELTI ROSMASARI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Description: C:\Users\RC COMPUTER\Downloads\WhatsApp Image 2021-06-29 at 15.54.04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28800"/>
            <a:ext cx="3168352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97223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208912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9898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Latar Belakang.....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Perimenopause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,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menopause. </a:t>
            </a:r>
            <a:r>
              <a:rPr lang="en-US" dirty="0" err="1"/>
              <a:t>Perimenopause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turunnya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folikel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indung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estrogen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.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estrogen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-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rasa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membakar</a:t>
            </a:r>
            <a:r>
              <a:rPr lang="en-US" dirty="0"/>
              <a:t> di </a:t>
            </a:r>
            <a:r>
              <a:rPr lang="en-US" dirty="0" err="1"/>
              <a:t>wajah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kekeringan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vagina,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menstruasi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62545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Lanjutt....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perimenopause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45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menopause. </a:t>
            </a:r>
            <a:r>
              <a:rPr lang="en-US" dirty="0" err="1" smtClean="0"/>
              <a:t>Atau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menopause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476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Pengertian......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Perimenopause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klimakterium</a:t>
            </a:r>
            <a:r>
              <a:rPr lang="en-US" dirty="0"/>
              <a:t>. </a:t>
            </a:r>
            <a:r>
              <a:rPr lang="en-US" dirty="0" err="1"/>
              <a:t>Klimakterium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senium</a:t>
            </a:r>
            <a:r>
              <a:rPr lang="en-US" dirty="0"/>
              <a:t>.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Klimakterium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pramenopause</a:t>
            </a:r>
            <a:r>
              <a:rPr lang="en-US" dirty="0"/>
              <a:t>, </a:t>
            </a:r>
            <a:r>
              <a:rPr lang="en-US" dirty="0" err="1"/>
              <a:t>perimenopause</a:t>
            </a:r>
            <a:r>
              <a:rPr lang="en-US" dirty="0"/>
              <a:t>, menopause,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pascamenopause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711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err="1"/>
              <a:t>G</a:t>
            </a:r>
            <a:r>
              <a:rPr lang="en-US" dirty="0" err="1" smtClean="0"/>
              <a:t>ejala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menandakan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pPr marL="342900" lvl="3" indent="-342900">
              <a:buFont typeface="Wingdings" panose="05000000000000000000" pitchFamily="2" charset="2"/>
              <a:buChar char="§"/>
            </a:pPr>
            <a:r>
              <a:rPr lang="en-US" sz="3200" dirty="0" err="1"/>
              <a:t>Menstruasi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teratur</a:t>
            </a:r>
            <a:endParaRPr lang="id-ID" sz="3200" dirty="0"/>
          </a:p>
          <a:p>
            <a:pPr marL="342900" lvl="3" indent="-342900">
              <a:buFont typeface="Wingdings" panose="05000000000000000000" pitchFamily="2" charset="2"/>
              <a:buChar char="§"/>
            </a:pPr>
            <a:r>
              <a:rPr lang="en-US" sz="3200" dirty="0"/>
              <a:t>Hot flashes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kesulitan</a:t>
            </a:r>
            <a:r>
              <a:rPr lang="en-US" sz="3200" dirty="0"/>
              <a:t> </a:t>
            </a:r>
            <a:r>
              <a:rPr lang="en-US" sz="3200" dirty="0" err="1"/>
              <a:t>tidur</a:t>
            </a:r>
            <a:endParaRPr lang="id-ID" sz="3200" dirty="0"/>
          </a:p>
          <a:p>
            <a:pPr marL="342900" lvl="3" indent="-342900">
              <a:buFont typeface="Wingdings" panose="05000000000000000000" pitchFamily="2" charset="2"/>
              <a:buChar char="§"/>
            </a:pPr>
            <a:r>
              <a:rPr lang="en-US" sz="3200" dirty="0" err="1"/>
              <a:t>Suasana</a:t>
            </a:r>
            <a:r>
              <a:rPr lang="en-US" sz="3200" dirty="0"/>
              <a:t> </a:t>
            </a:r>
            <a:r>
              <a:rPr lang="en-US" sz="3200" dirty="0" err="1"/>
              <a:t>hati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menentu</a:t>
            </a:r>
            <a:endParaRPr lang="id-ID" sz="3200" dirty="0"/>
          </a:p>
          <a:p>
            <a:pPr marL="342900" lvl="3" indent="-342900">
              <a:buFont typeface="Wingdings" panose="05000000000000000000" pitchFamily="2" charset="2"/>
              <a:buChar char="§"/>
            </a:pPr>
            <a:r>
              <a:rPr lang="en-US" sz="3200" dirty="0" err="1"/>
              <a:t>Gairah</a:t>
            </a:r>
            <a:r>
              <a:rPr lang="en-US" sz="3200" dirty="0"/>
              <a:t> </a:t>
            </a:r>
            <a:r>
              <a:rPr lang="en-US" sz="3200" dirty="0" err="1"/>
              <a:t>seksual</a:t>
            </a:r>
            <a:r>
              <a:rPr lang="en-US" sz="3200" dirty="0"/>
              <a:t> </a:t>
            </a:r>
            <a:r>
              <a:rPr lang="en-US" sz="3200" dirty="0" err="1"/>
              <a:t>menurun</a:t>
            </a:r>
            <a:endParaRPr lang="id-ID" sz="3200" dirty="0"/>
          </a:p>
          <a:p>
            <a:pPr marL="342900" lvl="3" indent="-342900">
              <a:buFont typeface="Wingdings" panose="05000000000000000000" pitchFamily="2" charset="2"/>
              <a:buChar char="§"/>
            </a:pPr>
            <a:r>
              <a:rPr lang="en-US" sz="3200" dirty="0"/>
              <a:t>Tingkat </a:t>
            </a:r>
            <a:r>
              <a:rPr lang="en-US" sz="3200" dirty="0" err="1"/>
              <a:t>kesuburan</a:t>
            </a:r>
            <a:r>
              <a:rPr lang="en-US" sz="3200" dirty="0"/>
              <a:t> </a:t>
            </a:r>
            <a:r>
              <a:rPr lang="en-US" sz="3200" dirty="0" err="1"/>
              <a:t>menurun</a:t>
            </a:r>
            <a:endParaRPr lang="en-US" sz="3200" dirty="0"/>
          </a:p>
          <a:p>
            <a:pPr marL="0" lvl="3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554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perimenopause</a:t>
            </a:r>
            <a:r>
              <a:rPr lang="en-US" dirty="0"/>
              <a:t>.</a:t>
            </a:r>
            <a:endParaRPr lang="en-US" b="1" dirty="0"/>
          </a:p>
          <a:p>
            <a:pPr lvl="0"/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.</a:t>
            </a:r>
            <a:endParaRPr lang="en-US" b="1" dirty="0"/>
          </a:p>
          <a:p>
            <a:pPr lvl="0"/>
            <a:r>
              <a:rPr lang="en-US" dirty="0" err="1"/>
              <a:t>Tubuh</a:t>
            </a:r>
            <a:r>
              <a:rPr lang="en-US" dirty="0"/>
              <a:t>, </a:t>
            </a:r>
            <a:r>
              <a:rPr lang="en-US" dirty="0" err="1"/>
              <a:t>otot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sendi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.</a:t>
            </a:r>
            <a:endParaRPr lang="en-US" b="1" dirty="0"/>
          </a:p>
          <a:p>
            <a:pPr lvl="0"/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toilet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buang</a:t>
            </a:r>
            <a:r>
              <a:rPr lang="en-US" dirty="0"/>
              <a:t> air </a:t>
            </a:r>
            <a:r>
              <a:rPr lang="en-US" dirty="0" err="1"/>
              <a:t>kecil</a:t>
            </a:r>
            <a:r>
              <a:rPr lang="en-US" dirty="0"/>
              <a:t>.</a:t>
            </a:r>
            <a:endParaRPr lang="en-US" b="1" dirty="0"/>
          </a:p>
          <a:p>
            <a:pPr lvl="0"/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rapuh</a:t>
            </a:r>
            <a:r>
              <a:rPr lang="en-US" dirty="0"/>
              <a:t>.</a:t>
            </a:r>
            <a:endParaRPr lang="en-US" b="1" dirty="0"/>
          </a:p>
          <a:p>
            <a:pPr lvl="0"/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kolesterol</a:t>
            </a:r>
            <a:r>
              <a:rPr lang="en-US" dirty="0"/>
              <a:t>.</a:t>
            </a:r>
            <a:endParaRPr lang="en-US" b="1" dirty="0"/>
          </a:p>
          <a:p>
            <a:pPr lvl="0"/>
            <a:r>
              <a:rPr lang="en-US" dirty="0"/>
              <a:t>Area vagina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9637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dirty="0" err="1" smtClean="0"/>
              <a:t>F</a:t>
            </a:r>
            <a:r>
              <a:rPr lang="en-US" sz="3200" dirty="0" err="1" smtClean="0"/>
              <a:t>aktor</a:t>
            </a:r>
            <a:r>
              <a:rPr lang="en-US" sz="3200" dirty="0" smtClean="0"/>
              <a:t> </a:t>
            </a:r>
            <a:r>
              <a:rPr lang="en-US" sz="3200" dirty="0"/>
              <a:t>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menyebabkan</a:t>
            </a:r>
            <a:r>
              <a:rPr lang="en-US" sz="3200" dirty="0"/>
              <a:t> </a:t>
            </a:r>
            <a:r>
              <a:rPr lang="en-US" sz="3200" dirty="0" err="1"/>
              <a:t>wanita</a:t>
            </a:r>
            <a:r>
              <a:rPr lang="en-US" sz="3200" dirty="0"/>
              <a:t> </a:t>
            </a:r>
            <a:r>
              <a:rPr lang="en-US" sz="3200" dirty="0" err="1"/>
              <a:t>memasuki</a:t>
            </a:r>
            <a:r>
              <a:rPr lang="en-US" sz="3200" dirty="0"/>
              <a:t> </a:t>
            </a:r>
            <a:r>
              <a:rPr lang="en-US" sz="3200" dirty="0" err="1"/>
              <a:t>fase</a:t>
            </a:r>
            <a:r>
              <a:rPr lang="en-US" sz="3200" dirty="0"/>
              <a:t> </a:t>
            </a:r>
            <a:r>
              <a:rPr lang="en-US" sz="3200" dirty="0" err="1"/>
              <a:t>perimenopause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cepat</a:t>
            </a:r>
            <a:r>
              <a:rPr lang="en-US" sz="3200" dirty="0"/>
              <a:t>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Histerektomi</a:t>
            </a:r>
            <a:endParaRPr lang="id-ID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keturunan</a:t>
            </a:r>
            <a:endParaRPr lang="id-ID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Merokok</a:t>
            </a:r>
            <a:endParaRPr lang="id-ID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Pengobatan</a:t>
            </a:r>
            <a:r>
              <a:rPr lang="en-US" b="1" dirty="0" smtClean="0"/>
              <a:t> </a:t>
            </a:r>
            <a:r>
              <a:rPr lang="en-US" b="1" dirty="0" err="1"/>
              <a:t>kanker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1998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err="1"/>
              <a:t>Berikut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perawatan</a:t>
            </a:r>
            <a:r>
              <a:rPr lang="en-US" sz="3100" dirty="0"/>
              <a:t> </a:t>
            </a:r>
            <a:r>
              <a:rPr lang="en-US" sz="3100" dirty="0" err="1"/>
              <a:t>serta</a:t>
            </a:r>
            <a:r>
              <a:rPr lang="en-US" sz="3100" dirty="0"/>
              <a:t> </a:t>
            </a:r>
            <a:r>
              <a:rPr lang="en-US" sz="3100" dirty="0" err="1"/>
              <a:t>pengobatan</a:t>
            </a:r>
            <a:r>
              <a:rPr lang="en-US" sz="3100" dirty="0"/>
              <a:t> </a:t>
            </a:r>
            <a:r>
              <a:rPr lang="en-US" sz="3100" dirty="0" err="1"/>
              <a:t>premenopause</a:t>
            </a:r>
            <a:r>
              <a:rPr lang="en-US" sz="3100" dirty="0"/>
              <a:t>, di </a:t>
            </a:r>
            <a:r>
              <a:rPr lang="en-US" sz="3100" dirty="0" err="1"/>
              <a:t>antaranya</a:t>
            </a:r>
            <a:r>
              <a:rPr lang="en-US" sz="3100" dirty="0"/>
              <a:t> </a:t>
            </a:r>
            <a:r>
              <a:rPr lang="en-US" sz="3100" dirty="0" err="1"/>
              <a:t>sebagai</a:t>
            </a:r>
            <a:r>
              <a:rPr lang="en-US" sz="3100" dirty="0"/>
              <a:t> </a:t>
            </a:r>
            <a:r>
              <a:rPr lang="en-US" sz="3100" dirty="0" err="1"/>
              <a:t>berikut</a:t>
            </a:r>
            <a:r>
              <a:rPr lang="en-US" sz="31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Terapi</a:t>
            </a:r>
            <a:r>
              <a:rPr lang="en-US" sz="2400" dirty="0"/>
              <a:t> hormone</a:t>
            </a:r>
            <a:endParaRPr lang="id-ID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Estrogen </a:t>
            </a:r>
            <a:r>
              <a:rPr lang="en-US" sz="2400" dirty="0" err="1"/>
              <a:t>untuk</a:t>
            </a:r>
            <a:r>
              <a:rPr lang="en-US" sz="2400" dirty="0"/>
              <a:t> vagina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Antidepresan</a:t>
            </a:r>
            <a:r>
              <a:rPr lang="en-US" sz="2400" dirty="0"/>
              <a:t>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Gabapentin </a:t>
            </a:r>
            <a:endParaRPr lang="en-US" sz="2400" b="1" dirty="0"/>
          </a:p>
          <a:p>
            <a:pPr marL="0" lvl="1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28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/>
              <a:t>Berikut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perawatan</a:t>
            </a:r>
            <a:r>
              <a:rPr lang="en-US" sz="4000" dirty="0"/>
              <a:t> yang </a:t>
            </a:r>
            <a:r>
              <a:rPr lang="en-US" sz="4000" dirty="0" err="1"/>
              <a:t>direkomendasikan</a:t>
            </a:r>
            <a:r>
              <a:rPr lang="en-US" sz="4000" dirty="0"/>
              <a:t> </a:t>
            </a:r>
            <a:r>
              <a:rPr lang="en-US" sz="4000" dirty="0" err="1" smtClean="0"/>
              <a:t>dokter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Usahakan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 yang </a:t>
            </a:r>
            <a:r>
              <a:rPr lang="en-US" dirty="0" err="1"/>
              <a:t>konsisten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Mengonsumsi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bernutrisi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 smtClean="0"/>
              <a:t>osteoporos</a:t>
            </a:r>
            <a:r>
              <a:rPr lang="id-ID" dirty="0" smtClean="0"/>
              <a:t>is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vagina.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134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</TotalTime>
  <Words>332</Words>
  <Application>Microsoft Office PowerPoint</Application>
  <PresentationFormat>On-screen Show (4:3)</PresentationFormat>
  <Paragraphs>46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KETIDAKNYAMANAN UMUM PADA PERIMENOPAUSE </vt:lpstr>
      <vt:lpstr>Latar Belakang.....</vt:lpstr>
      <vt:lpstr>Lanjutt....</vt:lpstr>
      <vt:lpstr>Pengertian......</vt:lpstr>
      <vt:lpstr>Gejala umum yang menandakan sedang berada dalam masa transisi</vt:lpstr>
      <vt:lpstr>Next....</vt:lpstr>
      <vt:lpstr>Faktor yang dapat menyebabkan wanita memasuki fase perimenopause lebih cepat, </vt:lpstr>
      <vt:lpstr>Berikut adalah perawatan serta pengobatan premenopause, di antaranya sebagai berikut. </vt:lpstr>
      <vt:lpstr>Berikut adalah perawatan yang direkomendasikan dokter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FIFI MF</dc:creator>
  <cp:lastModifiedBy>user</cp:lastModifiedBy>
  <cp:revision>4</cp:revision>
  <dcterms:created xsi:type="dcterms:W3CDTF">2022-04-10T00:14:28Z</dcterms:created>
  <dcterms:modified xsi:type="dcterms:W3CDTF">2022-09-13T03:21:57Z</dcterms:modified>
</cp:coreProperties>
</file>